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notesSlides/notesSlide3.xml" ContentType="application/vnd.openxmlformats-officedocument.presentationml.notesSlide+xml"/>
  <Override PartName="/ppt/theme/themeOverride3.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61" r:id="rId5"/>
    <p:sldMasterId id="2147483664" r:id="rId6"/>
  </p:sldMasterIdLst>
  <p:notesMasterIdLst>
    <p:notesMasterId r:id="rId36"/>
  </p:notesMasterIdLst>
  <p:handoutMasterIdLst>
    <p:handoutMasterId r:id="rId37"/>
  </p:handoutMasterIdLst>
  <p:sldIdLst>
    <p:sldId id="256" r:id="rId7"/>
    <p:sldId id="731" r:id="rId8"/>
    <p:sldId id="257" r:id="rId9"/>
    <p:sldId id="555" r:id="rId10"/>
    <p:sldId id="732" r:id="rId11"/>
    <p:sldId id="729" r:id="rId12"/>
    <p:sldId id="733" r:id="rId13"/>
    <p:sldId id="745" r:id="rId14"/>
    <p:sldId id="557" r:id="rId15"/>
    <p:sldId id="727" r:id="rId16"/>
    <p:sldId id="726" r:id="rId17"/>
    <p:sldId id="563" r:id="rId18"/>
    <p:sldId id="746" r:id="rId19"/>
    <p:sldId id="735" r:id="rId20"/>
    <p:sldId id="260" r:id="rId21"/>
    <p:sldId id="299" r:id="rId22"/>
    <p:sldId id="300" r:id="rId23"/>
    <p:sldId id="301" r:id="rId24"/>
    <p:sldId id="302" r:id="rId25"/>
    <p:sldId id="303" r:id="rId26"/>
    <p:sldId id="304" r:id="rId27"/>
    <p:sldId id="305" r:id="rId28"/>
    <p:sldId id="306" r:id="rId29"/>
    <p:sldId id="307" r:id="rId30"/>
    <p:sldId id="308" r:id="rId31"/>
    <p:sldId id="309" r:id="rId32"/>
    <p:sldId id="310" r:id="rId33"/>
    <p:sldId id="311" r:id="rId34"/>
    <p:sldId id="343" r:id="rId35"/>
  </p:sldIdLst>
  <p:sldSz cx="12192000" cy="6858000"/>
  <p:notesSz cx="6858000" cy="9144000"/>
  <p:custDataLst>
    <p:tags r:id="rId3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415" userDrawn="1">
          <p15:clr>
            <a:srgbClr val="A4A3A4"/>
          </p15:clr>
        </p15:guide>
        <p15:guide id="2" pos="7256" userDrawn="1">
          <p15:clr>
            <a:srgbClr val="A4A3A4"/>
          </p15:clr>
        </p15:guide>
        <p15:guide id="3" orient="horz" pos="648" userDrawn="1">
          <p15:clr>
            <a:srgbClr val="A4A3A4"/>
          </p15:clr>
        </p15:guide>
        <p15:guide id="4" orient="horz" pos="686" userDrawn="1">
          <p15:clr>
            <a:srgbClr val="A4A3A4"/>
          </p15:clr>
        </p15:guide>
        <p15:guide id="5" orient="horz" pos="3906" userDrawn="1">
          <p15:clr>
            <a:srgbClr val="A4A3A4"/>
          </p15:clr>
        </p15:guide>
        <p15:guide id="6" orient="horz" pos="3884"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5B169"/>
    <a:srgbClr val="E6E6E6"/>
    <a:srgbClr val="E9AC9C"/>
    <a:srgbClr val="EFC2B7"/>
    <a:srgbClr val="233A7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07" autoAdjust="0"/>
  </p:normalViewPr>
  <p:slideViewPr>
    <p:cSldViewPr snapToGrid="0">
      <p:cViewPr varScale="1">
        <p:scale>
          <a:sx n="67" d="100"/>
          <a:sy n="67" d="100"/>
        </p:scale>
        <p:origin x="644" y="32"/>
      </p:cViewPr>
      <p:guideLst>
        <p:guide pos="415"/>
        <p:guide pos="7256"/>
        <p:guide orient="horz" pos="648"/>
        <p:guide orient="horz" pos="686"/>
        <p:guide orient="horz" pos="3906"/>
        <p:guide orient="horz" pos="3884"/>
      </p:guideLst>
    </p:cSldViewPr>
  </p:slideViewPr>
  <p:outlineViewPr>
    <p:cViewPr>
      <p:scale>
        <a:sx n="33" d="100"/>
        <a:sy n="33" d="100"/>
      </p:scale>
      <p:origin x="0" y="0"/>
    </p:cViewPr>
  </p:outlineViewPr>
  <p:notesTextViewPr>
    <p:cViewPr>
      <p:scale>
        <a:sx n="3" d="2"/>
        <a:sy n="3" d="2"/>
      </p:scale>
      <p:origin x="0" y="0"/>
    </p:cViewPr>
  </p:notesTextViewPr>
  <p:sorterViewPr>
    <p:cViewPr>
      <p:scale>
        <a:sx n="100" d="100"/>
        <a:sy n="100" d="100"/>
      </p:scale>
      <p:origin x="0" y="0"/>
    </p:cViewPr>
  </p:sorterViewPr>
  <p:notesViewPr>
    <p:cSldViewPr snapToGrid="0" showGuides="1">
      <p:cViewPr varScale="1">
        <p:scale>
          <a:sx n="76" d="100"/>
          <a:sy n="76" d="100"/>
        </p:scale>
        <p:origin x="2094" y="10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presProps" Target="presProps.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tableStyles" Target="tableStyles.xml"/><Relationship Id="rId7" Type="http://schemas.openxmlformats.org/officeDocument/2006/relationships/slide" Target="slides/slide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41"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handoutMaster" Target="handoutMasters/handoutMaster1.xml"/><Relationship Id="rId40"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notesMaster" Target="notesMasters/notesMaster1.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8" Type="http://schemas.openxmlformats.org/officeDocument/2006/relationships/slide" Target="slides/slide2.xml"/><Relationship Id="rId3" Type="http://schemas.openxmlformats.org/officeDocument/2006/relationships/customXml" Target="../customXml/item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tags" Target="tags/tag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id="{E2F81ABA-8157-4513-9D9A-5884CFA280E7}"/>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id="{3C50199A-3764-4CE4-BA43-12641FE9EFB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4157F307-B627-4CD5-9D92-7548F62BB3B9}" type="datetimeFigureOut">
              <a:rPr lang="zh-CN" altLang="en-US" smtClean="0"/>
              <a:t>2023/9/3</a:t>
            </a:fld>
            <a:endParaRPr lang="zh-CN" altLang="en-US"/>
          </a:p>
        </p:txBody>
      </p:sp>
      <p:sp>
        <p:nvSpPr>
          <p:cNvPr id="4" name="页脚占位符 3">
            <a:extLst>
              <a:ext uri="{FF2B5EF4-FFF2-40B4-BE49-F238E27FC236}">
                <a16:creationId xmlns:a16="http://schemas.microsoft.com/office/drawing/2014/main" id="{72FE896C-0F64-4AE3-B198-439CC357FB9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a16="http://schemas.microsoft.com/office/drawing/2014/main" id="{0A14FC03-6F1A-4DEB-BBFE-BB7146B59DCC}"/>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336FC82-57F9-4A0B-8D71-6720F9BB683F}" type="slidenum">
              <a:rPr lang="zh-CN" altLang="en-US" smtClean="0"/>
              <a:t>‹#›</a:t>
            </a:fld>
            <a:endParaRPr lang="zh-CN" altLang="en-US"/>
          </a:p>
        </p:txBody>
      </p:sp>
    </p:spTree>
    <p:extLst>
      <p:ext uri="{BB962C8B-B14F-4D97-AF65-F5344CB8AC3E}">
        <p14:creationId xmlns:p14="http://schemas.microsoft.com/office/powerpoint/2010/main" val="420813133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7BBE6FB-4983-42F5-B216-1A2ADEE7DF7A}" type="datetimeFigureOut">
              <a:rPr lang="zh-CN" altLang="en-US" smtClean="0"/>
              <a:t>2023/9/3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B735503-9D21-443F-BC18-5459550EB72F}" type="slidenum">
              <a:rPr lang="zh-CN" altLang="en-US" smtClean="0"/>
              <a:t>‹#›</a:t>
            </a:fld>
            <a:endParaRPr lang="zh-CN" altLang="en-US"/>
          </a:p>
        </p:txBody>
      </p:sp>
    </p:spTree>
    <p:extLst>
      <p:ext uri="{BB962C8B-B14F-4D97-AF65-F5344CB8AC3E}">
        <p14:creationId xmlns:p14="http://schemas.microsoft.com/office/powerpoint/2010/main" val="3854610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2B735503-9D21-443F-BC18-5459550EB72F}" type="slidenum">
              <a:rPr lang="zh-CN" altLang="en-US" smtClean="0"/>
              <a:t>6</a:t>
            </a:fld>
            <a:endParaRPr lang="zh-CN" altLang="en-US"/>
          </a:p>
        </p:txBody>
      </p:sp>
    </p:spTree>
    <p:extLst>
      <p:ext uri="{BB962C8B-B14F-4D97-AF65-F5344CB8AC3E}">
        <p14:creationId xmlns:p14="http://schemas.microsoft.com/office/powerpoint/2010/main" val="40445840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9"/>
        <p:cNvGrpSpPr/>
        <p:nvPr/>
      </p:nvGrpSpPr>
      <p:grpSpPr>
        <a:xfrm>
          <a:off x="0" y="0"/>
          <a:ext cx="0" cy="0"/>
          <a:chOff x="0" y="0"/>
          <a:chExt cx="0" cy="0"/>
        </a:xfrm>
      </p:grpSpPr>
      <p:sp>
        <p:nvSpPr>
          <p:cNvPr id="6540" name="Google Shape;6540;g1819efc990c_0_12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41" name="Google Shape;6541;g1819efc990c_0_12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5"/>
        <p:cNvGrpSpPr/>
        <p:nvPr/>
      </p:nvGrpSpPr>
      <p:grpSpPr>
        <a:xfrm>
          <a:off x="0" y="0"/>
          <a:ext cx="0" cy="0"/>
          <a:chOff x="0" y="0"/>
          <a:chExt cx="0" cy="0"/>
        </a:xfrm>
      </p:grpSpPr>
      <p:sp>
        <p:nvSpPr>
          <p:cNvPr id="6966" name="Google Shape;6966;g1819efc990c_0_13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7" name="Google Shape;6967;g1819efc990c_0_13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6"/>
        <p:cNvGrpSpPr/>
        <p:nvPr/>
      </p:nvGrpSpPr>
      <p:grpSpPr>
        <a:xfrm>
          <a:off x="0" y="0"/>
          <a:ext cx="0" cy="0"/>
          <a:chOff x="0" y="0"/>
          <a:chExt cx="0" cy="0"/>
        </a:xfrm>
      </p:grpSpPr>
      <p:sp>
        <p:nvSpPr>
          <p:cNvPr id="7327" name="Google Shape;7327;g1819efc990c_0_13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8" name="Google Shape;7328;g1819efc990c_0_13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36"/>
        <p:cNvGrpSpPr/>
        <p:nvPr/>
      </p:nvGrpSpPr>
      <p:grpSpPr>
        <a:xfrm>
          <a:off x="0" y="0"/>
          <a:ext cx="0" cy="0"/>
          <a:chOff x="0" y="0"/>
          <a:chExt cx="0" cy="0"/>
        </a:xfrm>
      </p:grpSpPr>
      <p:sp>
        <p:nvSpPr>
          <p:cNvPr id="7837" name="Google Shape;7837;g1819efc990c_0_13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8" name="Google Shape;7838;g1819efc990c_0_13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6"/>
        <p:cNvGrpSpPr/>
        <p:nvPr/>
      </p:nvGrpSpPr>
      <p:grpSpPr>
        <a:xfrm>
          <a:off x="0" y="0"/>
          <a:ext cx="0" cy="0"/>
          <a:chOff x="0" y="0"/>
          <a:chExt cx="0" cy="0"/>
        </a:xfrm>
      </p:grpSpPr>
      <p:sp>
        <p:nvSpPr>
          <p:cNvPr id="8457" name="Google Shape;8457;g1819efc990c_0_14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8" name="Google Shape;8458;g1819efc990c_0_1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50"/>
        <p:cNvGrpSpPr/>
        <p:nvPr/>
      </p:nvGrpSpPr>
      <p:grpSpPr>
        <a:xfrm>
          <a:off x="0" y="0"/>
          <a:ext cx="0" cy="0"/>
          <a:chOff x="0" y="0"/>
          <a:chExt cx="0" cy="0"/>
        </a:xfrm>
      </p:grpSpPr>
      <p:sp>
        <p:nvSpPr>
          <p:cNvPr id="9051" name="Google Shape;9051;g1819efc990c_0_151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52" name="Google Shape;9052;g1819efc990c_0_15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1"/>
        <p:cNvGrpSpPr/>
        <p:nvPr/>
      </p:nvGrpSpPr>
      <p:grpSpPr>
        <a:xfrm>
          <a:off x="0" y="0"/>
          <a:ext cx="0" cy="0"/>
          <a:chOff x="0" y="0"/>
          <a:chExt cx="0" cy="0"/>
        </a:xfrm>
      </p:grpSpPr>
      <p:sp>
        <p:nvSpPr>
          <p:cNvPr id="9372" name="Google Shape;9372;g1819efc990c_0_155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3" name="Google Shape;9373;g1819efc990c_0_15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2B735503-9D21-443F-BC18-5459550EB72F}" type="slidenum">
              <a:rPr lang="zh-CN" altLang="en-US" smtClean="0"/>
              <a:t>10</a:t>
            </a:fld>
            <a:endParaRPr lang="zh-CN" altLang="en-US"/>
          </a:p>
        </p:txBody>
      </p:sp>
    </p:spTree>
    <p:extLst>
      <p:ext uri="{BB962C8B-B14F-4D97-AF65-F5344CB8AC3E}">
        <p14:creationId xmlns:p14="http://schemas.microsoft.com/office/powerpoint/2010/main" val="23761345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2B735503-9D21-443F-BC18-5459550EB72F}" type="slidenum">
              <a:rPr lang="zh-CN" altLang="en-US" smtClean="0"/>
              <a:t>14</a:t>
            </a:fld>
            <a:endParaRPr lang="zh-CN" altLang="en-US"/>
          </a:p>
        </p:txBody>
      </p:sp>
    </p:spTree>
    <p:extLst>
      <p:ext uri="{BB962C8B-B14F-4D97-AF65-F5344CB8AC3E}">
        <p14:creationId xmlns:p14="http://schemas.microsoft.com/office/powerpoint/2010/main" val="21314898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5"/>
        <p:cNvGrpSpPr/>
        <p:nvPr/>
      </p:nvGrpSpPr>
      <p:grpSpPr>
        <a:xfrm>
          <a:off x="0" y="0"/>
          <a:ext cx="0" cy="0"/>
          <a:chOff x="0" y="0"/>
          <a:chExt cx="0" cy="0"/>
        </a:xfrm>
      </p:grpSpPr>
      <p:sp>
        <p:nvSpPr>
          <p:cNvPr id="2626" name="Google Shape;2626;g1819efc990c_0_8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7" name="Google Shape;2627;g1819efc990c_0_8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4"/>
        <p:cNvGrpSpPr/>
        <p:nvPr/>
      </p:nvGrpSpPr>
      <p:grpSpPr>
        <a:xfrm>
          <a:off x="0" y="0"/>
          <a:ext cx="0" cy="0"/>
          <a:chOff x="0" y="0"/>
          <a:chExt cx="0" cy="0"/>
        </a:xfrm>
      </p:grpSpPr>
      <p:sp>
        <p:nvSpPr>
          <p:cNvPr id="2965" name="Google Shape;2965;g1819efc990c_0_9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6" name="Google Shape;2966;g1819efc990c_0_9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5"/>
        <p:cNvGrpSpPr/>
        <p:nvPr/>
      </p:nvGrpSpPr>
      <p:grpSpPr>
        <a:xfrm>
          <a:off x="0" y="0"/>
          <a:ext cx="0" cy="0"/>
          <a:chOff x="0" y="0"/>
          <a:chExt cx="0" cy="0"/>
        </a:xfrm>
      </p:grpSpPr>
      <p:sp>
        <p:nvSpPr>
          <p:cNvPr id="5166" name="Google Shape;5166;g1819efc990c_0_11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7" name="Google Shape;5167;g1819efc990c_0_11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4"/>
        <p:cNvGrpSpPr/>
        <p:nvPr/>
      </p:nvGrpSpPr>
      <p:grpSpPr>
        <a:xfrm>
          <a:off x="0" y="0"/>
          <a:ext cx="0" cy="0"/>
          <a:chOff x="0" y="0"/>
          <a:chExt cx="0" cy="0"/>
        </a:xfrm>
      </p:grpSpPr>
      <p:sp>
        <p:nvSpPr>
          <p:cNvPr id="5585" name="Google Shape;5585;g1819efc990c_0_11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6" name="Google Shape;5586;g1819efc990c_0_11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4"/>
        <p:cNvGrpSpPr/>
        <p:nvPr/>
      </p:nvGrpSpPr>
      <p:grpSpPr>
        <a:xfrm>
          <a:off x="0" y="0"/>
          <a:ext cx="0" cy="0"/>
          <a:chOff x="0" y="0"/>
          <a:chExt cx="0" cy="0"/>
        </a:xfrm>
      </p:grpSpPr>
      <p:sp>
        <p:nvSpPr>
          <p:cNvPr id="5755" name="Google Shape;5755;g1819efc990c_0_119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6" name="Google Shape;5756;g1819efc990c_0_11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59"/>
        <p:cNvGrpSpPr/>
        <p:nvPr/>
      </p:nvGrpSpPr>
      <p:grpSpPr>
        <a:xfrm>
          <a:off x="0" y="0"/>
          <a:ext cx="0" cy="0"/>
          <a:chOff x="0" y="0"/>
          <a:chExt cx="0" cy="0"/>
        </a:xfrm>
      </p:grpSpPr>
      <p:sp>
        <p:nvSpPr>
          <p:cNvPr id="6160" name="Google Shape;6160;g1819efc990c_0_123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1" name="Google Shape;6161;g1819efc990c_0_12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标题幻灯片">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FE51659F-EF4E-4AE0-8746-890D397299D3}"/>
              </a:ext>
            </a:extLst>
          </p:cNvPr>
          <p:cNvSpPr/>
          <p:nvPr userDrawn="1"/>
        </p:nvSpPr>
        <p:spPr>
          <a:xfrm>
            <a:off x="0" y="0"/>
            <a:ext cx="12192000" cy="6858000"/>
          </a:xfrm>
          <a:prstGeom prst="rect">
            <a:avLst/>
          </a:prstGeom>
          <a:gradFill>
            <a:gsLst>
              <a:gs pos="0">
                <a:srgbClr val="233C7B"/>
              </a:gs>
              <a:gs pos="85000">
                <a:srgbClr val="221359"/>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9" name="组合 8">
            <a:extLst>
              <a:ext uri="{FF2B5EF4-FFF2-40B4-BE49-F238E27FC236}">
                <a16:creationId xmlns:a16="http://schemas.microsoft.com/office/drawing/2014/main" id="{8F23E601-9A9B-46EF-A104-01143BB81DE0}"/>
              </a:ext>
            </a:extLst>
          </p:cNvPr>
          <p:cNvGrpSpPr/>
          <p:nvPr userDrawn="1"/>
        </p:nvGrpSpPr>
        <p:grpSpPr>
          <a:xfrm>
            <a:off x="3805084" y="1300180"/>
            <a:ext cx="8386917" cy="5647608"/>
            <a:chOff x="3805084" y="1300180"/>
            <a:chExt cx="8386917" cy="5647608"/>
          </a:xfrm>
        </p:grpSpPr>
        <p:sp>
          <p:nvSpPr>
            <p:cNvPr id="10" name="任意多边形: 形状 9">
              <a:extLst>
                <a:ext uri="{FF2B5EF4-FFF2-40B4-BE49-F238E27FC236}">
                  <a16:creationId xmlns:a16="http://schemas.microsoft.com/office/drawing/2014/main" id="{EC46F263-B9C9-4B04-BBD9-6CA9A30DB587}"/>
                </a:ext>
              </a:extLst>
            </p:cNvPr>
            <p:cNvSpPr/>
            <p:nvPr/>
          </p:nvSpPr>
          <p:spPr>
            <a:xfrm>
              <a:off x="7133503" y="3653260"/>
              <a:ext cx="5058497" cy="2637582"/>
            </a:xfrm>
            <a:custGeom>
              <a:avLst/>
              <a:gdLst>
                <a:gd name="connsiteX0" fmla="*/ 66663 w 5388794"/>
                <a:gd name="connsiteY0" fmla="*/ 2765348 h 2809805"/>
                <a:gd name="connsiteX1" fmla="*/ 51644 w 5388794"/>
                <a:gd name="connsiteY1" fmla="*/ 2777198 h 2809805"/>
                <a:gd name="connsiteX2" fmla="*/ 28530 w 5388794"/>
                <a:gd name="connsiteY2" fmla="*/ 2766368 h 2809805"/>
                <a:gd name="connsiteX3" fmla="*/ 4430409 w 5388794"/>
                <a:gd name="connsiteY3" fmla="*/ 1903 h 2809805"/>
                <a:gd name="connsiteX4" fmla="*/ 5004567 w 5388794"/>
                <a:gd name="connsiteY4" fmla="*/ 395308 h 2809805"/>
                <a:gd name="connsiteX5" fmla="*/ 5388669 w 5388794"/>
                <a:gd name="connsiteY5" fmla="*/ 609952 h 2809805"/>
                <a:gd name="connsiteX6" fmla="*/ 5388794 w 5388794"/>
                <a:gd name="connsiteY6" fmla="*/ 610013 h 2809805"/>
                <a:gd name="connsiteX7" fmla="*/ 5388794 w 5388794"/>
                <a:gd name="connsiteY7" fmla="*/ 2622986 h 2809805"/>
                <a:gd name="connsiteX8" fmla="*/ 66663 w 5388794"/>
                <a:gd name="connsiteY8" fmla="*/ 2765348 h 2809805"/>
                <a:gd name="connsiteX9" fmla="*/ 92325 w 5388794"/>
                <a:gd name="connsiteY9" fmla="*/ 2745103 h 2809805"/>
                <a:gd name="connsiteX10" fmla="*/ 794074 w 5388794"/>
                <a:gd name="connsiteY10" fmla="*/ 2149680 h 2809805"/>
                <a:gd name="connsiteX11" fmla="*/ 1304437 w 5388794"/>
                <a:gd name="connsiteY11" fmla="*/ 1841335 h 2809805"/>
                <a:gd name="connsiteX12" fmla="*/ 1644678 w 5388794"/>
                <a:gd name="connsiteY12" fmla="*/ 1511726 h 2809805"/>
                <a:gd name="connsiteX13" fmla="*/ 2261367 w 5388794"/>
                <a:gd name="connsiteY13" fmla="*/ 1192749 h 2809805"/>
                <a:gd name="connsiteX14" fmla="*/ 2633506 w 5388794"/>
                <a:gd name="connsiteY14" fmla="*/ 1033261 h 2809805"/>
                <a:gd name="connsiteX15" fmla="*/ 2963116 w 5388794"/>
                <a:gd name="connsiteY15" fmla="*/ 671754 h 2809805"/>
                <a:gd name="connsiteX16" fmla="*/ 3228930 w 5388794"/>
                <a:gd name="connsiteY16" fmla="*/ 629224 h 2809805"/>
                <a:gd name="connsiteX17" fmla="*/ 3430948 w 5388794"/>
                <a:gd name="connsiteY17" fmla="*/ 427205 h 2809805"/>
                <a:gd name="connsiteX18" fmla="*/ 3611702 w 5388794"/>
                <a:gd name="connsiteY18" fmla="*/ 459103 h 2809805"/>
                <a:gd name="connsiteX19" fmla="*/ 3813720 w 5388794"/>
                <a:gd name="connsiteY19" fmla="*/ 267717 h 2809805"/>
                <a:gd name="connsiteX20" fmla="*/ 4058269 w 5388794"/>
                <a:gd name="connsiteY20" fmla="*/ 246452 h 2809805"/>
                <a:gd name="connsiteX21" fmla="*/ 4430409 w 5388794"/>
                <a:gd name="connsiteY21" fmla="*/ 1903 h 28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88794" h="2809805">
                  <a:moveTo>
                    <a:pt x="66663" y="2765348"/>
                  </a:moveTo>
                  <a:lnTo>
                    <a:pt x="51644" y="2777198"/>
                  </a:lnTo>
                  <a:cubicBezTo>
                    <a:pt x="-27291" y="2837694"/>
                    <a:pt x="620" y="2802031"/>
                    <a:pt x="28530" y="2766368"/>
                  </a:cubicBezTo>
                  <a:close/>
                  <a:moveTo>
                    <a:pt x="4430409" y="1903"/>
                  </a:moveTo>
                  <a:cubicBezTo>
                    <a:pt x="4588125" y="26712"/>
                    <a:pt x="4724575" y="244680"/>
                    <a:pt x="5004567" y="395308"/>
                  </a:cubicBezTo>
                  <a:cubicBezTo>
                    <a:pt x="5144563" y="470622"/>
                    <a:pt x="5238484" y="533531"/>
                    <a:pt x="5388669" y="609952"/>
                  </a:cubicBezTo>
                  <a:lnTo>
                    <a:pt x="5388794" y="610013"/>
                  </a:lnTo>
                  <a:lnTo>
                    <a:pt x="5388794" y="2622986"/>
                  </a:lnTo>
                  <a:lnTo>
                    <a:pt x="66663" y="2765348"/>
                  </a:lnTo>
                  <a:lnTo>
                    <a:pt x="92325" y="2745103"/>
                  </a:lnTo>
                  <a:cubicBezTo>
                    <a:pt x="219916" y="2642322"/>
                    <a:pt x="592055" y="2300308"/>
                    <a:pt x="794074" y="2149680"/>
                  </a:cubicBezTo>
                  <a:cubicBezTo>
                    <a:pt x="996093" y="1999052"/>
                    <a:pt x="1162670" y="1947661"/>
                    <a:pt x="1304437" y="1841335"/>
                  </a:cubicBezTo>
                  <a:cubicBezTo>
                    <a:pt x="1446205" y="1735009"/>
                    <a:pt x="1485190" y="1619824"/>
                    <a:pt x="1644678" y="1511726"/>
                  </a:cubicBezTo>
                  <a:cubicBezTo>
                    <a:pt x="1804166" y="1403628"/>
                    <a:pt x="2096562" y="1272493"/>
                    <a:pt x="2261367" y="1192749"/>
                  </a:cubicBezTo>
                  <a:cubicBezTo>
                    <a:pt x="2426172" y="1113005"/>
                    <a:pt x="2516548" y="1120093"/>
                    <a:pt x="2633506" y="1033261"/>
                  </a:cubicBezTo>
                  <a:cubicBezTo>
                    <a:pt x="2750464" y="946429"/>
                    <a:pt x="2863879" y="739093"/>
                    <a:pt x="2963116" y="671754"/>
                  </a:cubicBezTo>
                  <a:cubicBezTo>
                    <a:pt x="3062353" y="604415"/>
                    <a:pt x="3150958" y="669982"/>
                    <a:pt x="3228930" y="629224"/>
                  </a:cubicBezTo>
                  <a:cubicBezTo>
                    <a:pt x="3306902" y="588466"/>
                    <a:pt x="3367153" y="455558"/>
                    <a:pt x="3430948" y="427205"/>
                  </a:cubicBezTo>
                  <a:cubicBezTo>
                    <a:pt x="3494743" y="398851"/>
                    <a:pt x="3547907" y="485684"/>
                    <a:pt x="3611702" y="459103"/>
                  </a:cubicBezTo>
                  <a:cubicBezTo>
                    <a:pt x="3675497" y="432522"/>
                    <a:pt x="3739292" y="303159"/>
                    <a:pt x="3813720" y="267717"/>
                  </a:cubicBezTo>
                  <a:cubicBezTo>
                    <a:pt x="3888148" y="232275"/>
                    <a:pt x="3955488" y="290754"/>
                    <a:pt x="4058269" y="246452"/>
                  </a:cubicBezTo>
                  <a:cubicBezTo>
                    <a:pt x="4161050" y="202150"/>
                    <a:pt x="4272693" y="-22906"/>
                    <a:pt x="4430409" y="1903"/>
                  </a:cubicBezTo>
                  <a:close/>
                </a:path>
              </a:pathLst>
            </a:custGeom>
            <a:gradFill>
              <a:gsLst>
                <a:gs pos="0">
                  <a:srgbClr val="4063A6"/>
                </a:gs>
                <a:gs pos="65000">
                  <a:srgbClr val="22145A">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1" name="任意多边形: 形状 10">
              <a:extLst>
                <a:ext uri="{FF2B5EF4-FFF2-40B4-BE49-F238E27FC236}">
                  <a16:creationId xmlns:a16="http://schemas.microsoft.com/office/drawing/2014/main" id="{F0CF47B2-7F17-4D49-ACA8-0697524CE4EE}"/>
                </a:ext>
              </a:extLst>
            </p:cNvPr>
            <p:cNvSpPr/>
            <p:nvPr/>
          </p:nvSpPr>
          <p:spPr>
            <a:xfrm>
              <a:off x="3805084" y="2692864"/>
              <a:ext cx="8386916" cy="4254924"/>
            </a:xfrm>
            <a:custGeom>
              <a:avLst/>
              <a:gdLst>
                <a:gd name="connsiteX0" fmla="*/ 3707253 w 8934544"/>
                <a:gd name="connsiteY0" fmla="*/ 502 h 4532751"/>
                <a:gd name="connsiteX1" fmla="*/ 3745818 w 8934544"/>
                <a:gd name="connsiteY1" fmla="*/ 18184 h 4532751"/>
                <a:gd name="connsiteX2" fmla="*/ 4212543 w 8934544"/>
                <a:gd name="connsiteY2" fmla="*/ 703984 h 4532751"/>
                <a:gd name="connsiteX3" fmla="*/ 4612593 w 8934544"/>
                <a:gd name="connsiteY3" fmla="*/ 1008784 h 4532751"/>
                <a:gd name="connsiteX4" fmla="*/ 4841193 w 8934544"/>
                <a:gd name="connsiteY4" fmla="*/ 1351684 h 4532751"/>
                <a:gd name="connsiteX5" fmla="*/ 5365068 w 8934544"/>
                <a:gd name="connsiteY5" fmla="*/ 1485034 h 4532751"/>
                <a:gd name="connsiteX6" fmla="*/ 6250893 w 8934544"/>
                <a:gd name="connsiteY6" fmla="*/ 2428009 h 4532751"/>
                <a:gd name="connsiteX7" fmla="*/ 7755843 w 8934544"/>
                <a:gd name="connsiteY7" fmla="*/ 3390034 h 4532751"/>
                <a:gd name="connsiteX8" fmla="*/ 8818285 w 8934544"/>
                <a:gd name="connsiteY8" fmla="*/ 3867186 h 4532751"/>
                <a:gd name="connsiteX9" fmla="*/ 8934544 w 8934544"/>
                <a:gd name="connsiteY9" fmla="*/ 3916021 h 4532751"/>
                <a:gd name="connsiteX10" fmla="*/ 8934544 w 8934544"/>
                <a:gd name="connsiteY10" fmla="*/ 4532751 h 4532751"/>
                <a:gd name="connsiteX11" fmla="*/ 0 w 8934544"/>
                <a:gd name="connsiteY11" fmla="*/ 3907204 h 4532751"/>
                <a:gd name="connsiteX12" fmla="*/ 993094 w 8934544"/>
                <a:gd name="connsiteY12" fmla="*/ 2151784 h 4532751"/>
                <a:gd name="connsiteX13" fmla="*/ 2193243 w 8934544"/>
                <a:gd name="connsiteY13" fmla="*/ 1542184 h 4532751"/>
                <a:gd name="connsiteX14" fmla="*/ 2698068 w 8934544"/>
                <a:gd name="connsiteY14" fmla="*/ 942109 h 4532751"/>
                <a:gd name="connsiteX15" fmla="*/ 2945718 w 8934544"/>
                <a:gd name="connsiteY15" fmla="*/ 846859 h 4532751"/>
                <a:gd name="connsiteX16" fmla="*/ 3060018 w 8934544"/>
                <a:gd name="connsiteY16" fmla="*/ 646834 h 4532751"/>
                <a:gd name="connsiteX17" fmla="*/ 3126693 w 8934544"/>
                <a:gd name="connsiteY17" fmla="*/ 618259 h 4532751"/>
                <a:gd name="connsiteX18" fmla="*/ 3336243 w 8934544"/>
                <a:gd name="connsiteY18" fmla="*/ 208684 h 4532751"/>
                <a:gd name="connsiteX19" fmla="*/ 3536268 w 8934544"/>
                <a:gd name="connsiteY19" fmla="*/ 199159 h 4532751"/>
                <a:gd name="connsiteX20" fmla="*/ 3707253 w 8934544"/>
                <a:gd name="connsiteY20" fmla="*/ 502 h 453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34544" h="4532751">
                  <a:moveTo>
                    <a:pt x="3707253" y="502"/>
                  </a:moveTo>
                  <a:cubicBezTo>
                    <a:pt x="3718955" y="2111"/>
                    <a:pt x="3731729" y="7667"/>
                    <a:pt x="3745818" y="18184"/>
                  </a:cubicBezTo>
                  <a:cubicBezTo>
                    <a:pt x="3858530" y="102321"/>
                    <a:pt x="4068081" y="538884"/>
                    <a:pt x="4212543" y="703984"/>
                  </a:cubicBezTo>
                  <a:cubicBezTo>
                    <a:pt x="4357006" y="869084"/>
                    <a:pt x="4507818" y="900834"/>
                    <a:pt x="4612593" y="1008784"/>
                  </a:cubicBezTo>
                  <a:cubicBezTo>
                    <a:pt x="4717368" y="1116734"/>
                    <a:pt x="4715781" y="1272309"/>
                    <a:pt x="4841193" y="1351684"/>
                  </a:cubicBezTo>
                  <a:cubicBezTo>
                    <a:pt x="4966605" y="1431059"/>
                    <a:pt x="5130118" y="1305646"/>
                    <a:pt x="5365068" y="1485034"/>
                  </a:cubicBezTo>
                  <a:cubicBezTo>
                    <a:pt x="5600018" y="1664421"/>
                    <a:pt x="5852431" y="2110509"/>
                    <a:pt x="6250893" y="2428009"/>
                  </a:cubicBezTo>
                  <a:cubicBezTo>
                    <a:pt x="6649355" y="2745509"/>
                    <a:pt x="7081156" y="3023322"/>
                    <a:pt x="7755843" y="3390034"/>
                  </a:cubicBezTo>
                  <a:cubicBezTo>
                    <a:pt x="7966683" y="3504632"/>
                    <a:pt x="8378289" y="3681845"/>
                    <a:pt x="8818285" y="3867186"/>
                  </a:cubicBezTo>
                  <a:lnTo>
                    <a:pt x="8934544" y="3916021"/>
                  </a:lnTo>
                  <a:lnTo>
                    <a:pt x="8934544" y="4532751"/>
                  </a:lnTo>
                  <a:lnTo>
                    <a:pt x="0" y="3907204"/>
                  </a:lnTo>
                  <a:cubicBezTo>
                    <a:pt x="331031" y="3322064"/>
                    <a:pt x="400805" y="2635324"/>
                    <a:pt x="993094" y="2151784"/>
                  </a:cubicBezTo>
                  <a:cubicBezTo>
                    <a:pt x="1407544" y="1802648"/>
                    <a:pt x="1909081" y="1743796"/>
                    <a:pt x="2193243" y="1542184"/>
                  </a:cubicBezTo>
                  <a:cubicBezTo>
                    <a:pt x="2477406" y="1340571"/>
                    <a:pt x="2572656" y="1057996"/>
                    <a:pt x="2698068" y="942109"/>
                  </a:cubicBezTo>
                  <a:cubicBezTo>
                    <a:pt x="2823480" y="826222"/>
                    <a:pt x="2885393" y="896071"/>
                    <a:pt x="2945718" y="846859"/>
                  </a:cubicBezTo>
                  <a:cubicBezTo>
                    <a:pt x="3006043" y="797647"/>
                    <a:pt x="3029856" y="684934"/>
                    <a:pt x="3060018" y="646834"/>
                  </a:cubicBezTo>
                  <a:cubicBezTo>
                    <a:pt x="3090180" y="608734"/>
                    <a:pt x="3080656" y="691284"/>
                    <a:pt x="3126693" y="618259"/>
                  </a:cubicBezTo>
                  <a:cubicBezTo>
                    <a:pt x="3172731" y="545234"/>
                    <a:pt x="3267981" y="278534"/>
                    <a:pt x="3336243" y="208684"/>
                  </a:cubicBezTo>
                  <a:cubicBezTo>
                    <a:pt x="3404506" y="138834"/>
                    <a:pt x="3468007" y="230909"/>
                    <a:pt x="3536268" y="199159"/>
                  </a:cubicBezTo>
                  <a:cubicBezTo>
                    <a:pt x="3595998" y="171378"/>
                    <a:pt x="3625342" y="-10763"/>
                    <a:pt x="3707253" y="502"/>
                  </a:cubicBezTo>
                  <a:close/>
                </a:path>
              </a:pathLst>
            </a:custGeom>
            <a:gradFill>
              <a:gsLst>
                <a:gs pos="0">
                  <a:srgbClr val="4063A6"/>
                </a:gs>
                <a:gs pos="65000">
                  <a:srgbClr val="22145A">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11">
              <a:extLst>
                <a:ext uri="{FF2B5EF4-FFF2-40B4-BE49-F238E27FC236}">
                  <a16:creationId xmlns:a16="http://schemas.microsoft.com/office/drawing/2014/main" id="{2E291672-628A-4787-AA9D-9EDD214EC307}"/>
                </a:ext>
              </a:extLst>
            </p:cNvPr>
            <p:cNvSpPr/>
            <p:nvPr/>
          </p:nvSpPr>
          <p:spPr>
            <a:xfrm>
              <a:off x="8397149" y="3085076"/>
              <a:ext cx="3794852" cy="1418339"/>
            </a:xfrm>
            <a:custGeom>
              <a:avLst/>
              <a:gdLst>
                <a:gd name="connsiteX0" fmla="*/ 1862931 w 4042639"/>
                <a:gd name="connsiteY0" fmla="*/ 131 h 1510950"/>
                <a:gd name="connsiteX1" fmla="*/ 2044700 w 4042639"/>
                <a:gd name="connsiteY1" fmla="*/ 7771 h 1510950"/>
                <a:gd name="connsiteX2" fmla="*/ 2755900 w 4042639"/>
                <a:gd name="connsiteY2" fmla="*/ 185571 h 1510950"/>
                <a:gd name="connsiteX3" fmla="*/ 3200400 w 4042639"/>
                <a:gd name="connsiteY3" fmla="*/ 134771 h 1510950"/>
                <a:gd name="connsiteX4" fmla="*/ 3898900 w 4042639"/>
                <a:gd name="connsiteY4" fmla="*/ 591971 h 1510950"/>
                <a:gd name="connsiteX5" fmla="*/ 3990876 w 4042639"/>
                <a:gd name="connsiteY5" fmla="*/ 625717 h 1510950"/>
                <a:gd name="connsiteX6" fmla="*/ 4042639 w 4042639"/>
                <a:gd name="connsiteY6" fmla="*/ 643433 h 1510950"/>
                <a:gd name="connsiteX7" fmla="*/ 4042639 w 4042639"/>
                <a:gd name="connsiteY7" fmla="*/ 1445323 h 1510950"/>
                <a:gd name="connsiteX8" fmla="*/ 3924784 w 4042639"/>
                <a:gd name="connsiteY8" fmla="*/ 1449382 h 1510950"/>
                <a:gd name="connsiteX9" fmla="*/ 0 w 4042639"/>
                <a:gd name="connsiteY9" fmla="*/ 1442871 h 1510950"/>
                <a:gd name="connsiteX10" fmla="*/ 812800 w 4042639"/>
                <a:gd name="connsiteY10" fmla="*/ 299871 h 1510950"/>
                <a:gd name="connsiteX11" fmla="*/ 1282700 w 4042639"/>
                <a:gd name="connsiteY11" fmla="*/ 45871 h 1510950"/>
                <a:gd name="connsiteX12" fmla="*/ 1384300 w 4042639"/>
                <a:gd name="connsiteY12" fmla="*/ 33171 h 1510950"/>
                <a:gd name="connsiteX13" fmla="*/ 1862931 w 4042639"/>
                <a:gd name="connsiteY13" fmla="*/ 131 h 1510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42639" h="1510950">
                  <a:moveTo>
                    <a:pt x="1862931" y="131"/>
                  </a:moveTo>
                  <a:cubicBezTo>
                    <a:pt x="1925637" y="-563"/>
                    <a:pt x="1987550" y="1421"/>
                    <a:pt x="2044700" y="7771"/>
                  </a:cubicBezTo>
                  <a:cubicBezTo>
                    <a:pt x="2273300" y="33171"/>
                    <a:pt x="2563283" y="164404"/>
                    <a:pt x="2755900" y="185571"/>
                  </a:cubicBezTo>
                  <a:cubicBezTo>
                    <a:pt x="2948517" y="206738"/>
                    <a:pt x="3009900" y="67038"/>
                    <a:pt x="3200400" y="134771"/>
                  </a:cubicBezTo>
                  <a:cubicBezTo>
                    <a:pt x="3390900" y="202504"/>
                    <a:pt x="3445933" y="418404"/>
                    <a:pt x="3898900" y="591971"/>
                  </a:cubicBezTo>
                  <a:cubicBezTo>
                    <a:pt x="3927210" y="602819"/>
                    <a:pt x="3957968" y="614089"/>
                    <a:pt x="3990876" y="625717"/>
                  </a:cubicBezTo>
                  <a:lnTo>
                    <a:pt x="4042639" y="643433"/>
                  </a:lnTo>
                  <a:lnTo>
                    <a:pt x="4042639" y="1445323"/>
                  </a:lnTo>
                  <a:lnTo>
                    <a:pt x="3924784" y="1449382"/>
                  </a:lnTo>
                  <a:cubicBezTo>
                    <a:pt x="2241352" y="1507363"/>
                    <a:pt x="620448" y="1555319"/>
                    <a:pt x="0" y="1442871"/>
                  </a:cubicBezTo>
                  <a:lnTo>
                    <a:pt x="812800" y="299871"/>
                  </a:lnTo>
                  <a:lnTo>
                    <a:pt x="1282700" y="45871"/>
                  </a:lnTo>
                  <a:cubicBezTo>
                    <a:pt x="1270000" y="42696"/>
                    <a:pt x="1257300" y="39521"/>
                    <a:pt x="1384300" y="33171"/>
                  </a:cubicBezTo>
                  <a:cubicBezTo>
                    <a:pt x="1479550" y="28409"/>
                    <a:pt x="1674812" y="2215"/>
                    <a:pt x="1862931" y="131"/>
                  </a:cubicBezTo>
                  <a:close/>
                </a:path>
              </a:pathLst>
            </a:custGeom>
            <a:gradFill>
              <a:gsLst>
                <a:gs pos="0">
                  <a:srgbClr val="4063A6"/>
                </a:gs>
                <a:gs pos="65000">
                  <a:srgbClr val="22145A">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任意多边形: 形状 12">
              <a:extLst>
                <a:ext uri="{FF2B5EF4-FFF2-40B4-BE49-F238E27FC236}">
                  <a16:creationId xmlns:a16="http://schemas.microsoft.com/office/drawing/2014/main" id="{74435868-062C-4877-AE5B-733A7130C501}"/>
                </a:ext>
              </a:extLst>
            </p:cNvPr>
            <p:cNvSpPr/>
            <p:nvPr/>
          </p:nvSpPr>
          <p:spPr>
            <a:xfrm>
              <a:off x="9172796" y="3084329"/>
              <a:ext cx="2896943" cy="555687"/>
            </a:xfrm>
            <a:custGeom>
              <a:avLst/>
              <a:gdLst>
                <a:gd name="connsiteX0" fmla="*/ 1282700 w 6819900"/>
                <a:gd name="connsiteY0" fmla="*/ 45871 h 1510951"/>
                <a:gd name="connsiteX1" fmla="*/ 1384300 w 6819900"/>
                <a:gd name="connsiteY1" fmla="*/ 33171 h 1510951"/>
                <a:gd name="connsiteX2" fmla="*/ 2044700 w 6819900"/>
                <a:gd name="connsiteY2" fmla="*/ 7771 h 1510951"/>
                <a:gd name="connsiteX3" fmla="*/ 2755900 w 6819900"/>
                <a:gd name="connsiteY3" fmla="*/ 185571 h 1510951"/>
                <a:gd name="connsiteX4" fmla="*/ 3200400 w 6819900"/>
                <a:gd name="connsiteY4" fmla="*/ 134771 h 1510951"/>
                <a:gd name="connsiteX5" fmla="*/ 3898900 w 6819900"/>
                <a:gd name="connsiteY5" fmla="*/ 591971 h 1510951"/>
                <a:gd name="connsiteX6" fmla="*/ 5918200 w 6819900"/>
                <a:gd name="connsiteY6" fmla="*/ 1176171 h 1510951"/>
                <a:gd name="connsiteX7" fmla="*/ 6819900 w 6819900"/>
                <a:gd name="connsiteY7" fmla="*/ 1366671 h 1510951"/>
                <a:gd name="connsiteX8" fmla="*/ 0 w 6819900"/>
                <a:gd name="connsiteY8" fmla="*/ 1442871 h 1510951"/>
                <a:gd name="connsiteX9" fmla="*/ 812800 w 6819900"/>
                <a:gd name="connsiteY9" fmla="*/ 299871 h 1510951"/>
                <a:gd name="connsiteX10" fmla="*/ 1282700 w 6819900"/>
                <a:gd name="connsiteY10" fmla="*/ 45871 h 1510951"/>
                <a:gd name="connsiteX0" fmla="*/ 0 w 6819900"/>
                <a:gd name="connsiteY0" fmla="*/ 1442871 h 1554414"/>
                <a:gd name="connsiteX1" fmla="*/ 812800 w 6819900"/>
                <a:gd name="connsiteY1" fmla="*/ 299871 h 1554414"/>
                <a:gd name="connsiteX2" fmla="*/ 1282700 w 6819900"/>
                <a:gd name="connsiteY2" fmla="*/ 45871 h 1554414"/>
                <a:gd name="connsiteX3" fmla="*/ 1384300 w 6819900"/>
                <a:gd name="connsiteY3" fmla="*/ 33171 h 1554414"/>
                <a:gd name="connsiteX4" fmla="*/ 2044700 w 6819900"/>
                <a:gd name="connsiteY4" fmla="*/ 7771 h 1554414"/>
                <a:gd name="connsiteX5" fmla="*/ 2755900 w 6819900"/>
                <a:gd name="connsiteY5" fmla="*/ 185571 h 1554414"/>
                <a:gd name="connsiteX6" fmla="*/ 3200400 w 6819900"/>
                <a:gd name="connsiteY6" fmla="*/ 134771 h 1554414"/>
                <a:gd name="connsiteX7" fmla="*/ 3898900 w 6819900"/>
                <a:gd name="connsiteY7" fmla="*/ 591971 h 1554414"/>
                <a:gd name="connsiteX8" fmla="*/ 5918200 w 6819900"/>
                <a:gd name="connsiteY8" fmla="*/ 1176171 h 1554414"/>
                <a:gd name="connsiteX9" fmla="*/ 6819900 w 6819900"/>
                <a:gd name="connsiteY9" fmla="*/ 1366671 h 1554414"/>
                <a:gd name="connsiteX10" fmla="*/ 91440 w 6819900"/>
                <a:gd name="connsiteY10" fmla="*/ 1534311 h 1554414"/>
                <a:gd name="connsiteX0" fmla="*/ 0 w 6819900"/>
                <a:gd name="connsiteY0" fmla="*/ 1442871 h 1442871"/>
                <a:gd name="connsiteX1" fmla="*/ 812800 w 6819900"/>
                <a:gd name="connsiteY1" fmla="*/ 299871 h 1442871"/>
                <a:gd name="connsiteX2" fmla="*/ 1282700 w 6819900"/>
                <a:gd name="connsiteY2" fmla="*/ 45871 h 1442871"/>
                <a:gd name="connsiteX3" fmla="*/ 1384300 w 6819900"/>
                <a:gd name="connsiteY3" fmla="*/ 33171 h 1442871"/>
                <a:gd name="connsiteX4" fmla="*/ 2044700 w 6819900"/>
                <a:gd name="connsiteY4" fmla="*/ 7771 h 1442871"/>
                <a:gd name="connsiteX5" fmla="*/ 2755900 w 6819900"/>
                <a:gd name="connsiteY5" fmla="*/ 185571 h 1442871"/>
                <a:gd name="connsiteX6" fmla="*/ 3200400 w 6819900"/>
                <a:gd name="connsiteY6" fmla="*/ 134771 h 1442871"/>
                <a:gd name="connsiteX7" fmla="*/ 3898900 w 6819900"/>
                <a:gd name="connsiteY7" fmla="*/ 591971 h 1442871"/>
                <a:gd name="connsiteX8" fmla="*/ 5918200 w 6819900"/>
                <a:gd name="connsiteY8" fmla="*/ 1176171 h 1442871"/>
                <a:gd name="connsiteX9" fmla="*/ 6819900 w 6819900"/>
                <a:gd name="connsiteY9" fmla="*/ 1366671 h 1442871"/>
                <a:gd name="connsiteX0" fmla="*/ 0 w 6007100"/>
                <a:gd name="connsiteY0" fmla="*/ 299871 h 1366671"/>
                <a:gd name="connsiteX1" fmla="*/ 469900 w 6007100"/>
                <a:gd name="connsiteY1" fmla="*/ 45871 h 1366671"/>
                <a:gd name="connsiteX2" fmla="*/ 571500 w 6007100"/>
                <a:gd name="connsiteY2" fmla="*/ 33171 h 1366671"/>
                <a:gd name="connsiteX3" fmla="*/ 1231900 w 6007100"/>
                <a:gd name="connsiteY3" fmla="*/ 7771 h 1366671"/>
                <a:gd name="connsiteX4" fmla="*/ 1943100 w 6007100"/>
                <a:gd name="connsiteY4" fmla="*/ 185571 h 1366671"/>
                <a:gd name="connsiteX5" fmla="*/ 2387600 w 6007100"/>
                <a:gd name="connsiteY5" fmla="*/ 134771 h 1366671"/>
                <a:gd name="connsiteX6" fmla="*/ 3086100 w 6007100"/>
                <a:gd name="connsiteY6" fmla="*/ 591971 h 1366671"/>
                <a:gd name="connsiteX7" fmla="*/ 5105400 w 6007100"/>
                <a:gd name="connsiteY7" fmla="*/ 1176171 h 1366671"/>
                <a:gd name="connsiteX8" fmla="*/ 6007100 w 6007100"/>
                <a:gd name="connsiteY8" fmla="*/ 1366671 h 1366671"/>
                <a:gd name="connsiteX0" fmla="*/ 0 w 6007100"/>
                <a:gd name="connsiteY0" fmla="*/ 299871 h 1366671"/>
                <a:gd name="connsiteX1" fmla="*/ 469900 w 6007100"/>
                <a:gd name="connsiteY1" fmla="*/ 45871 h 1366671"/>
                <a:gd name="connsiteX2" fmla="*/ 571500 w 6007100"/>
                <a:gd name="connsiteY2" fmla="*/ 33171 h 1366671"/>
                <a:gd name="connsiteX3" fmla="*/ 1231900 w 6007100"/>
                <a:gd name="connsiteY3" fmla="*/ 7771 h 1366671"/>
                <a:gd name="connsiteX4" fmla="*/ 1943100 w 6007100"/>
                <a:gd name="connsiteY4" fmla="*/ 185571 h 1366671"/>
                <a:gd name="connsiteX5" fmla="*/ 2387600 w 6007100"/>
                <a:gd name="connsiteY5" fmla="*/ 134771 h 1366671"/>
                <a:gd name="connsiteX6" fmla="*/ 3086100 w 6007100"/>
                <a:gd name="connsiteY6" fmla="*/ 591971 h 1366671"/>
                <a:gd name="connsiteX7" fmla="*/ 6007100 w 6007100"/>
                <a:gd name="connsiteY7" fmla="*/ 1366671 h 1366671"/>
                <a:gd name="connsiteX0" fmla="*/ 0 w 3086100"/>
                <a:gd name="connsiteY0" fmla="*/ 299871 h 591971"/>
                <a:gd name="connsiteX1" fmla="*/ 469900 w 3086100"/>
                <a:gd name="connsiteY1" fmla="*/ 45871 h 591971"/>
                <a:gd name="connsiteX2" fmla="*/ 571500 w 3086100"/>
                <a:gd name="connsiteY2" fmla="*/ 33171 h 591971"/>
                <a:gd name="connsiteX3" fmla="*/ 1231900 w 3086100"/>
                <a:gd name="connsiteY3" fmla="*/ 7771 h 591971"/>
                <a:gd name="connsiteX4" fmla="*/ 1943100 w 3086100"/>
                <a:gd name="connsiteY4" fmla="*/ 185571 h 591971"/>
                <a:gd name="connsiteX5" fmla="*/ 2387600 w 3086100"/>
                <a:gd name="connsiteY5" fmla="*/ 134771 h 591971"/>
                <a:gd name="connsiteX6" fmla="*/ 3086100 w 3086100"/>
                <a:gd name="connsiteY6" fmla="*/ 591971 h 591971"/>
                <a:gd name="connsiteX0" fmla="*/ 0 w 3086100"/>
                <a:gd name="connsiteY0" fmla="*/ 299871 h 591971"/>
                <a:gd name="connsiteX1" fmla="*/ 469900 w 3086100"/>
                <a:gd name="connsiteY1" fmla="*/ 45871 h 591971"/>
                <a:gd name="connsiteX2" fmla="*/ 571500 w 3086100"/>
                <a:gd name="connsiteY2" fmla="*/ 33171 h 591971"/>
                <a:gd name="connsiteX3" fmla="*/ 1231900 w 3086100"/>
                <a:gd name="connsiteY3" fmla="*/ 7771 h 591971"/>
                <a:gd name="connsiteX4" fmla="*/ 1943100 w 3086100"/>
                <a:gd name="connsiteY4" fmla="*/ 185571 h 591971"/>
                <a:gd name="connsiteX5" fmla="*/ 2387600 w 3086100"/>
                <a:gd name="connsiteY5" fmla="*/ 134771 h 591971"/>
                <a:gd name="connsiteX6" fmla="*/ 3086100 w 3086100"/>
                <a:gd name="connsiteY6" fmla="*/ 591971 h 591971"/>
                <a:gd name="connsiteX0" fmla="*/ 0 w 3086100"/>
                <a:gd name="connsiteY0" fmla="*/ 299871 h 591971"/>
                <a:gd name="connsiteX1" fmla="*/ 469900 w 3086100"/>
                <a:gd name="connsiteY1" fmla="*/ 45871 h 591971"/>
                <a:gd name="connsiteX2" fmla="*/ 571500 w 3086100"/>
                <a:gd name="connsiteY2" fmla="*/ 33171 h 591971"/>
                <a:gd name="connsiteX3" fmla="*/ 1231900 w 3086100"/>
                <a:gd name="connsiteY3" fmla="*/ 7771 h 591971"/>
                <a:gd name="connsiteX4" fmla="*/ 1943100 w 3086100"/>
                <a:gd name="connsiteY4" fmla="*/ 185571 h 591971"/>
                <a:gd name="connsiteX5" fmla="*/ 2387600 w 3086100"/>
                <a:gd name="connsiteY5" fmla="*/ 134771 h 591971"/>
                <a:gd name="connsiteX6" fmla="*/ 3086100 w 3086100"/>
                <a:gd name="connsiteY6" fmla="*/ 591971 h 591971"/>
                <a:gd name="connsiteX0" fmla="*/ 0 w 3086100"/>
                <a:gd name="connsiteY0" fmla="*/ 299871 h 591971"/>
                <a:gd name="connsiteX1" fmla="*/ 469900 w 3086100"/>
                <a:gd name="connsiteY1" fmla="*/ 45871 h 591971"/>
                <a:gd name="connsiteX2" fmla="*/ 571500 w 3086100"/>
                <a:gd name="connsiteY2" fmla="*/ 33171 h 591971"/>
                <a:gd name="connsiteX3" fmla="*/ 1231900 w 3086100"/>
                <a:gd name="connsiteY3" fmla="*/ 7771 h 591971"/>
                <a:gd name="connsiteX4" fmla="*/ 1943100 w 3086100"/>
                <a:gd name="connsiteY4" fmla="*/ 185571 h 591971"/>
                <a:gd name="connsiteX5" fmla="*/ 2387600 w 3086100"/>
                <a:gd name="connsiteY5" fmla="*/ 134771 h 591971"/>
                <a:gd name="connsiteX6" fmla="*/ 3086100 w 3086100"/>
                <a:gd name="connsiteY6" fmla="*/ 591971 h 591971"/>
                <a:gd name="connsiteX0" fmla="*/ 0 w 3086100"/>
                <a:gd name="connsiteY0" fmla="*/ 299871 h 591971"/>
                <a:gd name="connsiteX1" fmla="*/ 469900 w 3086100"/>
                <a:gd name="connsiteY1" fmla="*/ 45871 h 591971"/>
                <a:gd name="connsiteX2" fmla="*/ 571500 w 3086100"/>
                <a:gd name="connsiteY2" fmla="*/ 33171 h 591971"/>
                <a:gd name="connsiteX3" fmla="*/ 1231900 w 3086100"/>
                <a:gd name="connsiteY3" fmla="*/ 7771 h 591971"/>
                <a:gd name="connsiteX4" fmla="*/ 1943100 w 3086100"/>
                <a:gd name="connsiteY4" fmla="*/ 185571 h 591971"/>
                <a:gd name="connsiteX5" fmla="*/ 2387600 w 3086100"/>
                <a:gd name="connsiteY5" fmla="*/ 134771 h 591971"/>
                <a:gd name="connsiteX6" fmla="*/ 3086100 w 3086100"/>
                <a:gd name="connsiteY6" fmla="*/ 591971 h 59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6100" h="591971">
                  <a:moveTo>
                    <a:pt x="0" y="299871"/>
                  </a:moveTo>
                  <a:lnTo>
                    <a:pt x="469900" y="45871"/>
                  </a:lnTo>
                  <a:cubicBezTo>
                    <a:pt x="457200" y="42696"/>
                    <a:pt x="444500" y="39521"/>
                    <a:pt x="571500" y="33171"/>
                  </a:cubicBezTo>
                  <a:cubicBezTo>
                    <a:pt x="698500" y="26821"/>
                    <a:pt x="1003300" y="-17629"/>
                    <a:pt x="1231900" y="7771"/>
                  </a:cubicBezTo>
                  <a:cubicBezTo>
                    <a:pt x="1460500" y="33171"/>
                    <a:pt x="1750483" y="164404"/>
                    <a:pt x="1943100" y="185571"/>
                  </a:cubicBezTo>
                  <a:cubicBezTo>
                    <a:pt x="2135717" y="206738"/>
                    <a:pt x="2197100" y="67038"/>
                    <a:pt x="2387600" y="134771"/>
                  </a:cubicBezTo>
                  <a:cubicBezTo>
                    <a:pt x="2587625" y="226316"/>
                    <a:pt x="2563812" y="384273"/>
                    <a:pt x="3086100" y="591971"/>
                  </a:cubicBezTo>
                </a:path>
              </a:pathLst>
            </a:custGeom>
            <a:noFill/>
            <a:ln w="12700" cap="rnd">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a:extLst>
                <a:ext uri="{FF2B5EF4-FFF2-40B4-BE49-F238E27FC236}">
                  <a16:creationId xmlns:a16="http://schemas.microsoft.com/office/drawing/2014/main" id="{D304F11B-3CCA-4B5C-B433-D51F2242FFDE}"/>
                </a:ext>
              </a:extLst>
            </p:cNvPr>
            <p:cNvSpPr/>
            <p:nvPr/>
          </p:nvSpPr>
          <p:spPr>
            <a:xfrm>
              <a:off x="9915002" y="3653255"/>
              <a:ext cx="2276998" cy="630581"/>
            </a:xfrm>
            <a:custGeom>
              <a:avLst/>
              <a:gdLst>
                <a:gd name="connsiteX0" fmla="*/ 1467293 w 2425676"/>
                <a:gd name="connsiteY0" fmla="*/ 1904 h 852042"/>
                <a:gd name="connsiteX1" fmla="*/ 2041451 w 2425676"/>
                <a:gd name="connsiteY1" fmla="*/ 395309 h 852042"/>
                <a:gd name="connsiteX2" fmla="*/ 2425552 w 2425676"/>
                <a:gd name="connsiteY2" fmla="*/ 609953 h 852042"/>
                <a:gd name="connsiteX3" fmla="*/ 2425676 w 2425676"/>
                <a:gd name="connsiteY3" fmla="*/ 610013 h 852042"/>
                <a:gd name="connsiteX4" fmla="*/ 2425676 w 2425676"/>
                <a:gd name="connsiteY4" fmla="*/ 852042 h 852042"/>
                <a:gd name="connsiteX5" fmla="*/ 0 w 2425676"/>
                <a:gd name="connsiteY5" fmla="*/ 671755 h 852042"/>
                <a:gd name="connsiteX6" fmla="*/ 265814 w 2425676"/>
                <a:gd name="connsiteY6" fmla="*/ 629225 h 852042"/>
                <a:gd name="connsiteX7" fmla="*/ 467832 w 2425676"/>
                <a:gd name="connsiteY7" fmla="*/ 427206 h 852042"/>
                <a:gd name="connsiteX8" fmla="*/ 648586 w 2425676"/>
                <a:gd name="connsiteY8" fmla="*/ 459104 h 852042"/>
                <a:gd name="connsiteX9" fmla="*/ 850604 w 2425676"/>
                <a:gd name="connsiteY9" fmla="*/ 267718 h 852042"/>
                <a:gd name="connsiteX10" fmla="*/ 1095153 w 2425676"/>
                <a:gd name="connsiteY10" fmla="*/ 246453 h 852042"/>
                <a:gd name="connsiteX11" fmla="*/ 1467293 w 2425676"/>
                <a:gd name="connsiteY11" fmla="*/ 1904 h 852042"/>
                <a:gd name="connsiteX0" fmla="*/ 2425676 w 2517116"/>
                <a:gd name="connsiteY0" fmla="*/ 852042 h 943482"/>
                <a:gd name="connsiteX1" fmla="*/ 0 w 2517116"/>
                <a:gd name="connsiteY1" fmla="*/ 671755 h 943482"/>
                <a:gd name="connsiteX2" fmla="*/ 265814 w 2517116"/>
                <a:gd name="connsiteY2" fmla="*/ 629225 h 943482"/>
                <a:gd name="connsiteX3" fmla="*/ 467832 w 2517116"/>
                <a:gd name="connsiteY3" fmla="*/ 427206 h 943482"/>
                <a:gd name="connsiteX4" fmla="*/ 648586 w 2517116"/>
                <a:gd name="connsiteY4" fmla="*/ 459104 h 943482"/>
                <a:gd name="connsiteX5" fmla="*/ 850604 w 2517116"/>
                <a:gd name="connsiteY5" fmla="*/ 267718 h 943482"/>
                <a:gd name="connsiteX6" fmla="*/ 1095153 w 2517116"/>
                <a:gd name="connsiteY6" fmla="*/ 246453 h 943482"/>
                <a:gd name="connsiteX7" fmla="*/ 1467293 w 2517116"/>
                <a:gd name="connsiteY7" fmla="*/ 1904 h 943482"/>
                <a:gd name="connsiteX8" fmla="*/ 2041451 w 2517116"/>
                <a:gd name="connsiteY8" fmla="*/ 395309 h 943482"/>
                <a:gd name="connsiteX9" fmla="*/ 2425552 w 2517116"/>
                <a:gd name="connsiteY9" fmla="*/ 609953 h 943482"/>
                <a:gd name="connsiteX10" fmla="*/ 2425676 w 2517116"/>
                <a:gd name="connsiteY10" fmla="*/ 610013 h 943482"/>
                <a:gd name="connsiteX11" fmla="*/ 2517116 w 2517116"/>
                <a:gd name="connsiteY11" fmla="*/ 943482 h 943482"/>
                <a:gd name="connsiteX0" fmla="*/ 2425676 w 2425676"/>
                <a:gd name="connsiteY0" fmla="*/ 852042 h 852042"/>
                <a:gd name="connsiteX1" fmla="*/ 0 w 2425676"/>
                <a:gd name="connsiteY1" fmla="*/ 671755 h 852042"/>
                <a:gd name="connsiteX2" fmla="*/ 265814 w 2425676"/>
                <a:gd name="connsiteY2" fmla="*/ 629225 h 852042"/>
                <a:gd name="connsiteX3" fmla="*/ 467832 w 2425676"/>
                <a:gd name="connsiteY3" fmla="*/ 427206 h 852042"/>
                <a:gd name="connsiteX4" fmla="*/ 648586 w 2425676"/>
                <a:gd name="connsiteY4" fmla="*/ 459104 h 852042"/>
                <a:gd name="connsiteX5" fmla="*/ 850604 w 2425676"/>
                <a:gd name="connsiteY5" fmla="*/ 267718 h 852042"/>
                <a:gd name="connsiteX6" fmla="*/ 1095153 w 2425676"/>
                <a:gd name="connsiteY6" fmla="*/ 246453 h 852042"/>
                <a:gd name="connsiteX7" fmla="*/ 1467293 w 2425676"/>
                <a:gd name="connsiteY7" fmla="*/ 1904 h 852042"/>
                <a:gd name="connsiteX8" fmla="*/ 2041451 w 2425676"/>
                <a:gd name="connsiteY8" fmla="*/ 395309 h 852042"/>
                <a:gd name="connsiteX9" fmla="*/ 2425552 w 2425676"/>
                <a:gd name="connsiteY9" fmla="*/ 609953 h 852042"/>
                <a:gd name="connsiteX10" fmla="*/ 2425676 w 2425676"/>
                <a:gd name="connsiteY10" fmla="*/ 610013 h 852042"/>
                <a:gd name="connsiteX0" fmla="*/ 0 w 2425676"/>
                <a:gd name="connsiteY0" fmla="*/ 671755 h 671755"/>
                <a:gd name="connsiteX1" fmla="*/ 265814 w 2425676"/>
                <a:gd name="connsiteY1" fmla="*/ 629225 h 671755"/>
                <a:gd name="connsiteX2" fmla="*/ 467832 w 2425676"/>
                <a:gd name="connsiteY2" fmla="*/ 427206 h 671755"/>
                <a:gd name="connsiteX3" fmla="*/ 648586 w 2425676"/>
                <a:gd name="connsiteY3" fmla="*/ 459104 h 671755"/>
                <a:gd name="connsiteX4" fmla="*/ 850604 w 2425676"/>
                <a:gd name="connsiteY4" fmla="*/ 267718 h 671755"/>
                <a:gd name="connsiteX5" fmla="*/ 1095153 w 2425676"/>
                <a:gd name="connsiteY5" fmla="*/ 246453 h 671755"/>
                <a:gd name="connsiteX6" fmla="*/ 1467293 w 2425676"/>
                <a:gd name="connsiteY6" fmla="*/ 1904 h 671755"/>
                <a:gd name="connsiteX7" fmla="*/ 2041451 w 2425676"/>
                <a:gd name="connsiteY7" fmla="*/ 395309 h 671755"/>
                <a:gd name="connsiteX8" fmla="*/ 2425552 w 2425676"/>
                <a:gd name="connsiteY8" fmla="*/ 609953 h 671755"/>
                <a:gd name="connsiteX9" fmla="*/ 2425676 w 2425676"/>
                <a:gd name="connsiteY9" fmla="*/ 610013 h 6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5676" h="671755">
                  <a:moveTo>
                    <a:pt x="0" y="671755"/>
                  </a:moveTo>
                  <a:cubicBezTo>
                    <a:pt x="99237" y="604416"/>
                    <a:pt x="187842" y="669983"/>
                    <a:pt x="265814" y="629225"/>
                  </a:cubicBezTo>
                  <a:cubicBezTo>
                    <a:pt x="343786" y="588467"/>
                    <a:pt x="404037" y="455559"/>
                    <a:pt x="467832" y="427206"/>
                  </a:cubicBezTo>
                  <a:cubicBezTo>
                    <a:pt x="531627" y="398852"/>
                    <a:pt x="584791" y="485685"/>
                    <a:pt x="648586" y="459104"/>
                  </a:cubicBezTo>
                  <a:cubicBezTo>
                    <a:pt x="712381" y="432523"/>
                    <a:pt x="776176" y="303160"/>
                    <a:pt x="850604" y="267718"/>
                  </a:cubicBezTo>
                  <a:cubicBezTo>
                    <a:pt x="925032" y="232276"/>
                    <a:pt x="992372" y="290755"/>
                    <a:pt x="1095153" y="246453"/>
                  </a:cubicBezTo>
                  <a:cubicBezTo>
                    <a:pt x="1197934" y="202151"/>
                    <a:pt x="1309577" y="-22905"/>
                    <a:pt x="1467293" y="1904"/>
                  </a:cubicBezTo>
                  <a:cubicBezTo>
                    <a:pt x="1625009" y="26713"/>
                    <a:pt x="1761460" y="244681"/>
                    <a:pt x="2041451" y="395309"/>
                  </a:cubicBezTo>
                  <a:cubicBezTo>
                    <a:pt x="2181446" y="470623"/>
                    <a:pt x="2275367" y="533532"/>
                    <a:pt x="2425552" y="609953"/>
                  </a:cubicBezTo>
                  <a:lnTo>
                    <a:pt x="2425676" y="610013"/>
                  </a:lnTo>
                </a:path>
              </a:pathLst>
            </a:custGeom>
            <a:noFill/>
            <a:ln w="12700" cap="rnd">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a:extLst>
                <a:ext uri="{FF2B5EF4-FFF2-40B4-BE49-F238E27FC236}">
                  <a16:creationId xmlns:a16="http://schemas.microsoft.com/office/drawing/2014/main" id="{352F90D8-8CCF-4A80-BF53-632D4F82D6DC}"/>
                </a:ext>
              </a:extLst>
            </p:cNvPr>
            <p:cNvSpPr/>
            <p:nvPr/>
          </p:nvSpPr>
          <p:spPr>
            <a:xfrm>
              <a:off x="4733435" y="2692864"/>
              <a:ext cx="4935532" cy="2279187"/>
            </a:xfrm>
            <a:custGeom>
              <a:avLst/>
              <a:gdLst>
                <a:gd name="connsiteX0" fmla="*/ 0 w 9305925"/>
                <a:gd name="connsiteY0" fmla="*/ 2151783 h 4628283"/>
                <a:gd name="connsiteX1" fmla="*/ 1200150 w 9305925"/>
                <a:gd name="connsiteY1" fmla="*/ 1542183 h 4628283"/>
                <a:gd name="connsiteX2" fmla="*/ 1704975 w 9305925"/>
                <a:gd name="connsiteY2" fmla="*/ 942108 h 4628283"/>
                <a:gd name="connsiteX3" fmla="*/ 1952625 w 9305925"/>
                <a:gd name="connsiteY3" fmla="*/ 846858 h 4628283"/>
                <a:gd name="connsiteX4" fmla="*/ 2066925 w 9305925"/>
                <a:gd name="connsiteY4" fmla="*/ 646833 h 4628283"/>
                <a:gd name="connsiteX5" fmla="*/ 2133600 w 9305925"/>
                <a:gd name="connsiteY5" fmla="*/ 618258 h 4628283"/>
                <a:gd name="connsiteX6" fmla="*/ 2343150 w 9305925"/>
                <a:gd name="connsiteY6" fmla="*/ 208683 h 4628283"/>
                <a:gd name="connsiteX7" fmla="*/ 2543175 w 9305925"/>
                <a:gd name="connsiteY7" fmla="*/ 199158 h 4628283"/>
                <a:gd name="connsiteX8" fmla="*/ 2752725 w 9305925"/>
                <a:gd name="connsiteY8" fmla="*/ 18183 h 4628283"/>
                <a:gd name="connsiteX9" fmla="*/ 3219450 w 9305925"/>
                <a:gd name="connsiteY9" fmla="*/ 703983 h 4628283"/>
                <a:gd name="connsiteX10" fmla="*/ 3619500 w 9305925"/>
                <a:gd name="connsiteY10" fmla="*/ 1008783 h 4628283"/>
                <a:gd name="connsiteX11" fmla="*/ 3848100 w 9305925"/>
                <a:gd name="connsiteY11" fmla="*/ 1351683 h 4628283"/>
                <a:gd name="connsiteX12" fmla="*/ 4371975 w 9305925"/>
                <a:gd name="connsiteY12" fmla="*/ 1485033 h 4628283"/>
                <a:gd name="connsiteX13" fmla="*/ 5257800 w 9305925"/>
                <a:gd name="connsiteY13" fmla="*/ 2428008 h 4628283"/>
                <a:gd name="connsiteX14" fmla="*/ 6762750 w 9305925"/>
                <a:gd name="connsiteY14" fmla="*/ 3390033 h 4628283"/>
                <a:gd name="connsiteX15" fmla="*/ 9305925 w 9305925"/>
                <a:gd name="connsiteY15" fmla="*/ 4628283 h 4628283"/>
                <a:gd name="connsiteX0" fmla="*/ 0 w 6762750"/>
                <a:gd name="connsiteY0" fmla="*/ 2151783 h 3390033"/>
                <a:gd name="connsiteX1" fmla="*/ 1200150 w 6762750"/>
                <a:gd name="connsiteY1" fmla="*/ 1542183 h 3390033"/>
                <a:gd name="connsiteX2" fmla="*/ 1704975 w 6762750"/>
                <a:gd name="connsiteY2" fmla="*/ 942108 h 3390033"/>
                <a:gd name="connsiteX3" fmla="*/ 1952625 w 6762750"/>
                <a:gd name="connsiteY3" fmla="*/ 846858 h 3390033"/>
                <a:gd name="connsiteX4" fmla="*/ 2066925 w 6762750"/>
                <a:gd name="connsiteY4" fmla="*/ 646833 h 3390033"/>
                <a:gd name="connsiteX5" fmla="*/ 2133600 w 6762750"/>
                <a:gd name="connsiteY5" fmla="*/ 618258 h 3390033"/>
                <a:gd name="connsiteX6" fmla="*/ 2343150 w 6762750"/>
                <a:gd name="connsiteY6" fmla="*/ 208683 h 3390033"/>
                <a:gd name="connsiteX7" fmla="*/ 2543175 w 6762750"/>
                <a:gd name="connsiteY7" fmla="*/ 199158 h 3390033"/>
                <a:gd name="connsiteX8" fmla="*/ 2752725 w 6762750"/>
                <a:gd name="connsiteY8" fmla="*/ 18183 h 3390033"/>
                <a:gd name="connsiteX9" fmla="*/ 3219450 w 6762750"/>
                <a:gd name="connsiteY9" fmla="*/ 703983 h 3390033"/>
                <a:gd name="connsiteX10" fmla="*/ 3619500 w 6762750"/>
                <a:gd name="connsiteY10" fmla="*/ 1008783 h 3390033"/>
                <a:gd name="connsiteX11" fmla="*/ 3848100 w 6762750"/>
                <a:gd name="connsiteY11" fmla="*/ 1351683 h 3390033"/>
                <a:gd name="connsiteX12" fmla="*/ 4371975 w 6762750"/>
                <a:gd name="connsiteY12" fmla="*/ 1485033 h 3390033"/>
                <a:gd name="connsiteX13" fmla="*/ 5257800 w 6762750"/>
                <a:gd name="connsiteY13" fmla="*/ 2428008 h 3390033"/>
                <a:gd name="connsiteX14" fmla="*/ 6762750 w 6762750"/>
                <a:gd name="connsiteY14" fmla="*/ 3390033 h 3390033"/>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7800" h="2428008">
                  <a:moveTo>
                    <a:pt x="0" y="2151783"/>
                  </a:moveTo>
                  <a:cubicBezTo>
                    <a:pt x="191294" y="1896989"/>
                    <a:pt x="788988" y="1794595"/>
                    <a:pt x="1200150" y="1542183"/>
                  </a:cubicBezTo>
                  <a:cubicBezTo>
                    <a:pt x="1484313" y="1340570"/>
                    <a:pt x="1579563" y="1057995"/>
                    <a:pt x="1704975" y="942108"/>
                  </a:cubicBezTo>
                  <a:cubicBezTo>
                    <a:pt x="1830387" y="826221"/>
                    <a:pt x="1892300" y="896070"/>
                    <a:pt x="1952625" y="846858"/>
                  </a:cubicBezTo>
                  <a:cubicBezTo>
                    <a:pt x="2012950" y="797646"/>
                    <a:pt x="2036763" y="684933"/>
                    <a:pt x="2066925" y="646833"/>
                  </a:cubicBezTo>
                  <a:cubicBezTo>
                    <a:pt x="2097087" y="608733"/>
                    <a:pt x="2087563" y="691283"/>
                    <a:pt x="2133600" y="618258"/>
                  </a:cubicBezTo>
                  <a:cubicBezTo>
                    <a:pt x="2179638" y="545233"/>
                    <a:pt x="2274888" y="278533"/>
                    <a:pt x="2343150" y="208683"/>
                  </a:cubicBezTo>
                  <a:cubicBezTo>
                    <a:pt x="2411412" y="138833"/>
                    <a:pt x="2474913" y="230908"/>
                    <a:pt x="2543175" y="199158"/>
                  </a:cubicBezTo>
                  <a:cubicBezTo>
                    <a:pt x="2611438" y="167408"/>
                    <a:pt x="2640013" y="-65954"/>
                    <a:pt x="2752725" y="18183"/>
                  </a:cubicBezTo>
                  <a:cubicBezTo>
                    <a:pt x="2865437" y="102320"/>
                    <a:pt x="3074988" y="538883"/>
                    <a:pt x="3219450" y="703983"/>
                  </a:cubicBezTo>
                  <a:cubicBezTo>
                    <a:pt x="3363913" y="869083"/>
                    <a:pt x="3514725" y="900833"/>
                    <a:pt x="3619500" y="1008783"/>
                  </a:cubicBezTo>
                  <a:cubicBezTo>
                    <a:pt x="3724275" y="1116733"/>
                    <a:pt x="3722688" y="1272308"/>
                    <a:pt x="3848100" y="1351683"/>
                  </a:cubicBezTo>
                  <a:cubicBezTo>
                    <a:pt x="3973512" y="1431058"/>
                    <a:pt x="4137025" y="1305645"/>
                    <a:pt x="4371975" y="1485033"/>
                  </a:cubicBezTo>
                  <a:cubicBezTo>
                    <a:pt x="4606925" y="1664420"/>
                    <a:pt x="4859338" y="2110508"/>
                    <a:pt x="5257800" y="2428008"/>
                  </a:cubicBezTo>
                </a:path>
              </a:pathLst>
            </a:custGeom>
            <a:noFill/>
            <a:ln w="12700" cap="rnd">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6" name="任意多边形: 形状 15">
              <a:extLst>
                <a:ext uri="{FF2B5EF4-FFF2-40B4-BE49-F238E27FC236}">
                  <a16:creationId xmlns:a16="http://schemas.microsoft.com/office/drawing/2014/main" id="{DF0D1ABB-A10D-4C09-A826-BB2A99527639}"/>
                </a:ext>
              </a:extLst>
            </p:cNvPr>
            <p:cNvSpPr/>
            <p:nvPr/>
          </p:nvSpPr>
          <p:spPr>
            <a:xfrm>
              <a:off x="7484549" y="1300180"/>
              <a:ext cx="3739012" cy="3420370"/>
            </a:xfrm>
            <a:custGeom>
              <a:avLst/>
              <a:gdLst>
                <a:gd name="connsiteX0" fmla="*/ 1861316 w 3739012"/>
                <a:gd name="connsiteY0" fmla="*/ 0 h 3420370"/>
                <a:gd name="connsiteX1" fmla="*/ 3739012 w 3739012"/>
                <a:gd name="connsiteY1" fmla="*/ 1877698 h 3420370"/>
                <a:gd name="connsiteX2" fmla="*/ 3673972 w 3739012"/>
                <a:gd name="connsiteY2" fmla="*/ 2369408 h 3420370"/>
                <a:gd name="connsiteX3" fmla="*/ 3662710 w 3739012"/>
                <a:gd name="connsiteY3" fmla="*/ 2404859 h 3420370"/>
                <a:gd name="connsiteX4" fmla="*/ 3653358 w 3739012"/>
                <a:gd name="connsiteY4" fmla="*/ 2411117 h 3420370"/>
                <a:gd name="connsiteX5" fmla="*/ 3454180 w 3739012"/>
                <a:gd name="connsiteY5" fmla="*/ 2589242 h 3420370"/>
                <a:gd name="connsiteX6" fmla="*/ 3224620 w 3739012"/>
                <a:gd name="connsiteY6" fmla="*/ 2609204 h 3420370"/>
                <a:gd name="connsiteX7" fmla="*/ 3034984 w 3739012"/>
                <a:gd name="connsiteY7" fmla="*/ 2788859 h 3420370"/>
                <a:gd name="connsiteX8" fmla="*/ 2865308 w 3739012"/>
                <a:gd name="connsiteY8" fmla="*/ 2758916 h 3420370"/>
                <a:gd name="connsiteX9" fmla="*/ 2675674 w 3739012"/>
                <a:gd name="connsiteY9" fmla="*/ 2948552 h 3420370"/>
                <a:gd name="connsiteX10" fmla="*/ 2426152 w 3739012"/>
                <a:gd name="connsiteY10" fmla="*/ 2988476 h 3420370"/>
                <a:gd name="connsiteX11" fmla="*/ 2116744 w 3739012"/>
                <a:gd name="connsiteY11" fmla="*/ 3327825 h 3420370"/>
                <a:gd name="connsiteX12" fmla="*/ 1958924 w 3739012"/>
                <a:gd name="connsiteY12" fmla="*/ 3405176 h 3420370"/>
                <a:gd name="connsiteX13" fmla="*/ 1913056 w 3739012"/>
                <a:gd name="connsiteY13" fmla="*/ 3420370 h 3420370"/>
                <a:gd name="connsiteX14" fmla="*/ 1814670 w 3739012"/>
                <a:gd name="connsiteY14" fmla="*/ 3310039 h 3420370"/>
                <a:gd name="connsiteX15" fmla="*/ 1352460 w 3739012"/>
                <a:gd name="connsiteY15" fmla="*/ 2791511 h 3420370"/>
                <a:gd name="connsiteX16" fmla="*/ 860696 w 3739012"/>
                <a:gd name="connsiteY16" fmla="*/ 2666335 h 3420370"/>
                <a:gd name="connsiteX17" fmla="*/ 646108 w 3739012"/>
                <a:gd name="connsiteY17" fmla="*/ 2344452 h 3420370"/>
                <a:gd name="connsiteX18" fmla="*/ 270578 w 3739012"/>
                <a:gd name="connsiteY18" fmla="*/ 2058334 h 3420370"/>
                <a:gd name="connsiteX19" fmla="*/ 40342 w 3739012"/>
                <a:gd name="connsiteY19" fmla="*/ 1707952 h 3420370"/>
                <a:gd name="connsiteX20" fmla="*/ 0 w 3739012"/>
                <a:gd name="connsiteY20" fmla="*/ 1641877 h 3420370"/>
                <a:gd name="connsiteX21" fmla="*/ 21764 w 3739012"/>
                <a:gd name="connsiteY21" fmla="*/ 1499276 h 3420370"/>
                <a:gd name="connsiteX22" fmla="*/ 1861316 w 3739012"/>
                <a:gd name="connsiteY22" fmla="*/ 0 h 34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39012" h="3420370">
                  <a:moveTo>
                    <a:pt x="1861316" y="0"/>
                  </a:moveTo>
                  <a:cubicBezTo>
                    <a:pt x="2898340" y="0"/>
                    <a:pt x="3739012" y="840674"/>
                    <a:pt x="3739012" y="1877698"/>
                  </a:cubicBezTo>
                  <a:cubicBezTo>
                    <a:pt x="3739012" y="2047835"/>
                    <a:pt x="3716384" y="2212686"/>
                    <a:pt x="3673972" y="2369408"/>
                  </a:cubicBezTo>
                  <a:lnTo>
                    <a:pt x="3662710" y="2404859"/>
                  </a:lnTo>
                  <a:lnTo>
                    <a:pt x="3653358" y="2411117"/>
                  </a:lnTo>
                  <a:cubicBezTo>
                    <a:pt x="3578030" y="2470979"/>
                    <a:pt x="3514480" y="2563250"/>
                    <a:pt x="3454180" y="2589242"/>
                  </a:cubicBezTo>
                  <a:cubicBezTo>
                    <a:pt x="3357698" y="2630829"/>
                    <a:pt x="3294486" y="2575934"/>
                    <a:pt x="3224620" y="2609204"/>
                  </a:cubicBezTo>
                  <a:cubicBezTo>
                    <a:pt x="3154754" y="2642473"/>
                    <a:pt x="3094868" y="2763907"/>
                    <a:pt x="3034984" y="2788859"/>
                  </a:cubicBezTo>
                  <a:cubicBezTo>
                    <a:pt x="2975100" y="2813811"/>
                    <a:pt x="2925194" y="2732300"/>
                    <a:pt x="2865308" y="2758916"/>
                  </a:cubicBezTo>
                  <a:cubicBezTo>
                    <a:pt x="2805424" y="2785531"/>
                    <a:pt x="2748866" y="2910293"/>
                    <a:pt x="2675674" y="2948552"/>
                  </a:cubicBezTo>
                  <a:cubicBezTo>
                    <a:pt x="2602480" y="2986812"/>
                    <a:pt x="2519306" y="2925264"/>
                    <a:pt x="2426152" y="2988476"/>
                  </a:cubicBezTo>
                  <a:cubicBezTo>
                    <a:pt x="2332998" y="3051687"/>
                    <a:pt x="2226534" y="3246315"/>
                    <a:pt x="2116744" y="3327825"/>
                  </a:cubicBezTo>
                  <a:cubicBezTo>
                    <a:pt x="2061850" y="3368580"/>
                    <a:pt x="2013194" y="3387294"/>
                    <a:pt x="1958924" y="3405176"/>
                  </a:cubicBezTo>
                  <a:lnTo>
                    <a:pt x="1913056" y="3420370"/>
                  </a:lnTo>
                  <a:lnTo>
                    <a:pt x="1814670" y="3310039"/>
                  </a:lnTo>
                  <a:cubicBezTo>
                    <a:pt x="1634550" y="3099796"/>
                    <a:pt x="1490304" y="2896756"/>
                    <a:pt x="1352460" y="2791511"/>
                  </a:cubicBezTo>
                  <a:cubicBezTo>
                    <a:pt x="1131912" y="2623119"/>
                    <a:pt x="978420" y="2740845"/>
                    <a:pt x="860696" y="2666335"/>
                  </a:cubicBezTo>
                  <a:cubicBezTo>
                    <a:pt x="742972" y="2591825"/>
                    <a:pt x="744460" y="2445786"/>
                    <a:pt x="646108" y="2344452"/>
                  </a:cubicBezTo>
                  <a:cubicBezTo>
                    <a:pt x="547756" y="2243119"/>
                    <a:pt x="406186" y="2213315"/>
                    <a:pt x="270578" y="2058334"/>
                  </a:cubicBezTo>
                  <a:cubicBezTo>
                    <a:pt x="202774" y="1980844"/>
                    <a:pt x="119696" y="1839648"/>
                    <a:pt x="40342" y="1707952"/>
                  </a:cubicBezTo>
                  <a:lnTo>
                    <a:pt x="0" y="1641877"/>
                  </a:lnTo>
                  <a:lnTo>
                    <a:pt x="21764" y="1499276"/>
                  </a:lnTo>
                  <a:cubicBezTo>
                    <a:pt x="196852" y="643641"/>
                    <a:pt x="953920" y="0"/>
                    <a:pt x="1861316" y="0"/>
                  </a:cubicBezTo>
                  <a:close/>
                </a:path>
              </a:pathLst>
            </a:custGeom>
            <a:blipFill>
              <a:blip r:embed="rId2" cstate="screen">
                <a:duotone>
                  <a:schemeClr val="accent1">
                    <a:shade val="45000"/>
                    <a:satMod val="135000"/>
                  </a:schemeClr>
                  <a:prstClr val="white"/>
                </a:duotone>
                <a:extLst>
                  <a:ext uri="{28A0092B-C50C-407E-A947-70E740481C1C}">
                    <a14:useLocalDpi xmlns:a14="http://schemas.microsoft.com/office/drawing/2010/main"/>
                  </a:ext>
                </a:extLst>
              </a:blip>
              <a:stretch>
                <a:fillRect/>
              </a:stretch>
            </a:blipFill>
            <a:ln w="12700">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2" name="标题 1">
            <a:extLst>
              <a:ext uri="{FF2B5EF4-FFF2-40B4-BE49-F238E27FC236}">
                <a16:creationId xmlns:a16="http://schemas.microsoft.com/office/drawing/2014/main" id="{53FD368F-863D-4527-8F6D-CEC87B7E23EE}"/>
              </a:ext>
            </a:extLst>
          </p:cNvPr>
          <p:cNvSpPr>
            <a:spLocks noGrp="1"/>
          </p:cNvSpPr>
          <p:nvPr>
            <p:ph type="ctrTitle" hasCustomPrompt="1"/>
          </p:nvPr>
        </p:nvSpPr>
        <p:spPr>
          <a:xfrm>
            <a:off x="822385" y="1265653"/>
            <a:ext cx="10550463" cy="2387600"/>
          </a:xfrm>
        </p:spPr>
        <p:txBody>
          <a:bodyPr anchor="b">
            <a:normAutofit/>
          </a:bodyPr>
          <a:lstStyle>
            <a:lvl1pPr algn="l">
              <a:lnSpc>
                <a:spcPct val="100000"/>
              </a:lnSpc>
              <a:defRPr sz="4400">
                <a:solidFill>
                  <a:schemeClr val="bg1"/>
                </a:solidFill>
              </a:defRPr>
            </a:lvl1pPr>
          </a:lstStyle>
          <a:p>
            <a:r>
              <a:rPr lang="en-US" altLang="zh-CN" dirty="0"/>
              <a:t>Click to edit Master title style </a:t>
            </a:r>
            <a:endParaRPr lang="zh-CN" altLang="en-US" dirty="0"/>
          </a:p>
        </p:txBody>
      </p:sp>
      <p:sp>
        <p:nvSpPr>
          <p:cNvPr id="3" name="副标题 2">
            <a:extLst>
              <a:ext uri="{FF2B5EF4-FFF2-40B4-BE49-F238E27FC236}">
                <a16:creationId xmlns:a16="http://schemas.microsoft.com/office/drawing/2014/main" id="{CA8FF249-69FA-478C-853F-D62CA2935D87}"/>
              </a:ext>
            </a:extLst>
          </p:cNvPr>
          <p:cNvSpPr>
            <a:spLocks noGrp="1"/>
          </p:cNvSpPr>
          <p:nvPr>
            <p:ph type="subTitle" idx="1" hasCustomPrompt="1"/>
          </p:nvPr>
        </p:nvSpPr>
        <p:spPr>
          <a:xfrm>
            <a:off x="822385" y="4351377"/>
            <a:ext cx="10550463" cy="931862"/>
          </a:xfrm>
        </p:spPr>
        <p:txBody>
          <a:bodyPr/>
          <a:lstStyle>
            <a:lvl1pPr marL="0" indent="0">
              <a:buNone/>
              <a:defRPr lang="en-US" altLang="zh-CN" sz="1000" dirty="0">
                <a:solidFill>
                  <a:schemeClr val="bg1">
                    <a:alpha val="70000"/>
                  </a:schemeClr>
                </a:solidFill>
              </a:defRPr>
            </a:lvl1pPr>
          </a:lstStyle>
          <a:p>
            <a:pPr marL="228589" lvl="0" indent="-228589"/>
            <a:r>
              <a:rPr lang="en-US" altLang="zh-CN" dirty="0"/>
              <a:t>Click to edit Master subtitle style</a:t>
            </a:r>
          </a:p>
        </p:txBody>
      </p:sp>
      <p:sp>
        <p:nvSpPr>
          <p:cNvPr id="7" name="文本占位符 6">
            <a:extLst>
              <a:ext uri="{FF2B5EF4-FFF2-40B4-BE49-F238E27FC236}">
                <a16:creationId xmlns:a16="http://schemas.microsoft.com/office/drawing/2014/main" id="{8BAACAFB-E078-41E5-BE32-2CCD597E1D45}"/>
              </a:ext>
            </a:extLst>
          </p:cNvPr>
          <p:cNvSpPr>
            <a:spLocks noGrp="1"/>
          </p:cNvSpPr>
          <p:nvPr>
            <p:ph type="body" sz="quarter" idx="10" hasCustomPrompt="1"/>
          </p:nvPr>
        </p:nvSpPr>
        <p:spPr>
          <a:xfrm>
            <a:off x="7867649" y="6109859"/>
            <a:ext cx="3651251" cy="180659"/>
          </a:xfrm>
        </p:spPr>
        <p:txBody>
          <a:bodyPr vert="horz" wrap="none" lIns="91440" tIns="45720" rIns="91440" bIns="45720" rtlCol="0" anchor="ctr">
            <a:noAutofit/>
          </a:bodyPr>
          <a:lstStyle>
            <a:lvl1pPr marL="0" indent="0" algn="r">
              <a:buNone/>
              <a:defRPr lang="zh-CN" altLang="en-US" sz="1000" b="0" dirty="0" smtClean="0">
                <a:ln>
                  <a:noFill/>
                </a:ln>
                <a:solidFill>
                  <a:schemeClr val="bg1"/>
                </a:solidFill>
                <a:latin typeface="+mj-lt"/>
                <a:ea typeface="+mj-ea"/>
                <a:cs typeface="+mj-cs"/>
              </a:defRPr>
            </a:lvl1pPr>
          </a:lstStyle>
          <a:p>
            <a:pPr marL="228578" lvl="0" indent="-228578" algn="r">
              <a:spcBef>
                <a:spcPct val="0"/>
              </a:spcBef>
            </a:pPr>
            <a:r>
              <a:rPr lang="en-US" altLang="zh-CN" dirty="0"/>
              <a:t>Speaker name and title</a:t>
            </a:r>
          </a:p>
        </p:txBody>
      </p:sp>
      <p:sp>
        <p:nvSpPr>
          <p:cNvPr id="8" name="文本占位符 7">
            <a:extLst>
              <a:ext uri="{FF2B5EF4-FFF2-40B4-BE49-F238E27FC236}">
                <a16:creationId xmlns:a16="http://schemas.microsoft.com/office/drawing/2014/main" id="{B593D43E-1697-4C76-BF37-C96E16B13488}"/>
              </a:ext>
            </a:extLst>
          </p:cNvPr>
          <p:cNvSpPr>
            <a:spLocks noGrp="1"/>
          </p:cNvSpPr>
          <p:nvPr>
            <p:ph type="body" sz="quarter" idx="11" hasCustomPrompt="1"/>
          </p:nvPr>
        </p:nvSpPr>
        <p:spPr>
          <a:xfrm>
            <a:off x="673100" y="6109859"/>
            <a:ext cx="3651251" cy="180659"/>
          </a:xfrm>
        </p:spPr>
        <p:txBody>
          <a:bodyPr vert="horz" wrap="none" lIns="91440" tIns="45720" rIns="91440" bIns="45720" rtlCol="0" anchor="ctr">
            <a:noAutofit/>
          </a:bodyPr>
          <a:lstStyle>
            <a:lvl1pPr marL="0" indent="0" algn="l">
              <a:buNone/>
              <a:defRPr lang="zh-CN" altLang="en-US" sz="1000" b="0" dirty="0" smtClean="0">
                <a:ln>
                  <a:noFill/>
                </a:ln>
                <a:solidFill>
                  <a:schemeClr val="bg1"/>
                </a:solidFill>
                <a:latin typeface="+mj-lt"/>
                <a:ea typeface="+mj-ea"/>
                <a:cs typeface="+mj-cs"/>
              </a:defRPr>
            </a:lvl1pPr>
          </a:lstStyle>
          <a:p>
            <a:pPr marL="0" indent="0"/>
            <a:r>
              <a:rPr lang="en-US" altLang="zh-CN" dirty="0"/>
              <a:t>OfficePLUS</a:t>
            </a:r>
          </a:p>
        </p:txBody>
      </p:sp>
    </p:spTree>
    <p:extLst>
      <p:ext uri="{BB962C8B-B14F-4D97-AF65-F5344CB8AC3E}">
        <p14:creationId xmlns:p14="http://schemas.microsoft.com/office/powerpoint/2010/main" val="28430096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12" name="矩形 11">
            <a:extLst>
              <a:ext uri="{FF2B5EF4-FFF2-40B4-BE49-F238E27FC236}">
                <a16:creationId xmlns:a16="http://schemas.microsoft.com/office/drawing/2014/main" id="{7BBA4FE9-1864-472C-93F5-5F89ADDB1DAE}"/>
              </a:ext>
            </a:extLst>
          </p:cNvPr>
          <p:cNvSpPr/>
          <p:nvPr userDrawn="1"/>
        </p:nvSpPr>
        <p:spPr>
          <a:xfrm>
            <a:off x="0" y="0"/>
            <a:ext cx="12192000" cy="6858000"/>
          </a:xfrm>
          <a:prstGeom prst="rect">
            <a:avLst/>
          </a:prstGeom>
          <a:gradFill>
            <a:gsLst>
              <a:gs pos="0">
                <a:srgbClr val="233C7B"/>
              </a:gs>
              <a:gs pos="85000">
                <a:srgbClr val="221359"/>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 name="任意多边形: 形状 10">
            <a:extLst>
              <a:ext uri="{FF2B5EF4-FFF2-40B4-BE49-F238E27FC236}">
                <a16:creationId xmlns:a16="http://schemas.microsoft.com/office/drawing/2014/main" id="{9E861427-373A-4187-A632-9C0307430599}"/>
              </a:ext>
            </a:extLst>
          </p:cNvPr>
          <p:cNvSpPr/>
          <p:nvPr userDrawn="1"/>
        </p:nvSpPr>
        <p:spPr>
          <a:xfrm>
            <a:off x="1" y="1347570"/>
            <a:ext cx="11993427" cy="5510430"/>
          </a:xfrm>
          <a:custGeom>
            <a:avLst/>
            <a:gdLst>
              <a:gd name="connsiteX0" fmla="*/ 6118399 w 11993427"/>
              <a:gd name="connsiteY0" fmla="*/ 1059 h 5510430"/>
              <a:gd name="connsiteX1" fmla="*/ 6199847 w 11993427"/>
              <a:gd name="connsiteY1" fmla="*/ 38403 h 5510430"/>
              <a:gd name="connsiteX2" fmla="*/ 7185559 w 11993427"/>
              <a:gd name="connsiteY2" fmla="*/ 1486797 h 5510430"/>
              <a:gd name="connsiteX3" fmla="*/ 8030454 w 11993427"/>
              <a:gd name="connsiteY3" fmla="*/ 2130527 h 5510430"/>
              <a:gd name="connsiteX4" fmla="*/ 8513252 w 11993427"/>
              <a:gd name="connsiteY4" fmla="*/ 2854723 h 5510430"/>
              <a:gd name="connsiteX5" fmla="*/ 9619663 w 11993427"/>
              <a:gd name="connsiteY5" fmla="*/ 3136355 h 5510430"/>
              <a:gd name="connsiteX6" fmla="*/ 11490504 w 11993427"/>
              <a:gd name="connsiteY6" fmla="*/ 5127896 h 5510430"/>
              <a:gd name="connsiteX7" fmla="*/ 11810247 w 11993427"/>
              <a:gd name="connsiteY7" fmla="*/ 5375954 h 5510430"/>
              <a:gd name="connsiteX8" fmla="*/ 11993427 w 11993427"/>
              <a:gd name="connsiteY8" fmla="*/ 5510430 h 5510430"/>
              <a:gd name="connsiteX9" fmla="*/ 0 w 11993427"/>
              <a:gd name="connsiteY9" fmla="*/ 5510430 h 5510430"/>
              <a:gd name="connsiteX10" fmla="*/ 0 w 11993427"/>
              <a:gd name="connsiteY10" fmla="*/ 4910708 h 5510430"/>
              <a:gd name="connsiteX11" fmla="*/ 164145 w 11993427"/>
              <a:gd name="connsiteY11" fmla="*/ 4740867 h 5510430"/>
              <a:gd name="connsiteX12" fmla="*/ 386161 w 11993427"/>
              <a:gd name="connsiteY12" fmla="*/ 4544515 h 5510430"/>
              <a:gd name="connsiteX13" fmla="*/ 2920846 w 11993427"/>
              <a:gd name="connsiteY13" fmla="*/ 3257055 h 5510430"/>
              <a:gd name="connsiteX14" fmla="*/ 3987024 w 11993427"/>
              <a:gd name="connsiteY14" fmla="*/ 1989711 h 5510430"/>
              <a:gd name="connsiteX15" fmla="*/ 4510056 w 11993427"/>
              <a:gd name="connsiteY15" fmla="*/ 1788545 h 5510430"/>
              <a:gd name="connsiteX16" fmla="*/ 4751454 w 11993427"/>
              <a:gd name="connsiteY16" fmla="*/ 1366097 h 5510430"/>
              <a:gd name="connsiteX17" fmla="*/ 4892270 w 11993427"/>
              <a:gd name="connsiteY17" fmla="*/ 1305747 h 5510430"/>
              <a:gd name="connsiteX18" fmla="*/ 5334835 w 11993427"/>
              <a:gd name="connsiteY18" fmla="*/ 440735 h 5510430"/>
              <a:gd name="connsiteX19" fmla="*/ 5757283 w 11993427"/>
              <a:gd name="connsiteY19" fmla="*/ 420618 h 5510430"/>
              <a:gd name="connsiteX20" fmla="*/ 6118399 w 11993427"/>
              <a:gd name="connsiteY20" fmla="*/ 1059 h 551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93427" h="5510430">
                <a:moveTo>
                  <a:pt x="6118399" y="1059"/>
                </a:moveTo>
                <a:cubicBezTo>
                  <a:pt x="6143113" y="4458"/>
                  <a:pt x="6170091" y="16192"/>
                  <a:pt x="6199847" y="38403"/>
                </a:cubicBezTo>
                <a:cubicBezTo>
                  <a:pt x="6437892" y="216099"/>
                  <a:pt x="6880459" y="1138109"/>
                  <a:pt x="7185559" y="1486797"/>
                </a:cubicBezTo>
                <a:cubicBezTo>
                  <a:pt x="7490662" y="1835484"/>
                  <a:pt x="7809172" y="1902539"/>
                  <a:pt x="8030454" y="2130527"/>
                </a:cubicBezTo>
                <a:cubicBezTo>
                  <a:pt x="8251737" y="2358515"/>
                  <a:pt x="8248385" y="2687085"/>
                  <a:pt x="8513252" y="2854723"/>
                </a:cubicBezTo>
                <a:cubicBezTo>
                  <a:pt x="8778119" y="3022361"/>
                  <a:pt x="9123455" y="2757492"/>
                  <a:pt x="9619663" y="3136355"/>
                </a:cubicBezTo>
                <a:cubicBezTo>
                  <a:pt x="10115872" y="3515216"/>
                  <a:pt x="10648962" y="4457343"/>
                  <a:pt x="11490504" y="5127896"/>
                </a:cubicBezTo>
                <a:cubicBezTo>
                  <a:pt x="11595697" y="5211715"/>
                  <a:pt x="11701990" y="5294224"/>
                  <a:pt x="11810247" y="5375954"/>
                </a:cubicBezTo>
                <a:lnTo>
                  <a:pt x="11993427" y="5510430"/>
                </a:lnTo>
                <a:lnTo>
                  <a:pt x="0" y="5510430"/>
                </a:lnTo>
                <a:lnTo>
                  <a:pt x="0" y="4910708"/>
                </a:lnTo>
                <a:lnTo>
                  <a:pt x="164145" y="4740867"/>
                </a:lnTo>
                <a:cubicBezTo>
                  <a:pt x="234109" y="4673845"/>
                  <a:pt x="307979" y="4608342"/>
                  <a:pt x="386161" y="4544515"/>
                </a:cubicBezTo>
                <a:cubicBezTo>
                  <a:pt x="1261469" y="3807148"/>
                  <a:pt x="2320703" y="3682854"/>
                  <a:pt x="2920846" y="3257055"/>
                </a:cubicBezTo>
                <a:cubicBezTo>
                  <a:pt x="3520992" y="2831253"/>
                  <a:pt x="3722157" y="2234461"/>
                  <a:pt x="3987024" y="1989711"/>
                </a:cubicBezTo>
                <a:cubicBezTo>
                  <a:pt x="4251892" y="1744960"/>
                  <a:pt x="4382651" y="1892480"/>
                  <a:pt x="4510056" y="1788545"/>
                </a:cubicBezTo>
                <a:cubicBezTo>
                  <a:pt x="4637461" y="1684611"/>
                  <a:pt x="4687753" y="1446563"/>
                  <a:pt x="4751454" y="1366097"/>
                </a:cubicBezTo>
                <a:cubicBezTo>
                  <a:pt x="4815156" y="1285631"/>
                  <a:pt x="4795041" y="1459974"/>
                  <a:pt x="4892270" y="1305747"/>
                </a:cubicBezTo>
                <a:cubicBezTo>
                  <a:pt x="4989502" y="1151520"/>
                  <a:pt x="5190667" y="588256"/>
                  <a:pt x="5334835" y="440735"/>
                </a:cubicBezTo>
                <a:cubicBezTo>
                  <a:pt x="5479005" y="293213"/>
                  <a:pt x="5613117" y="487673"/>
                  <a:pt x="5757283" y="420618"/>
                </a:cubicBezTo>
                <a:cubicBezTo>
                  <a:pt x="5883431" y="361946"/>
                  <a:pt x="5945405" y="-22732"/>
                  <a:pt x="6118399" y="1059"/>
                </a:cubicBezTo>
                <a:close/>
              </a:path>
            </a:pathLst>
          </a:custGeom>
          <a:gradFill>
            <a:gsLst>
              <a:gs pos="0">
                <a:srgbClr val="4063A6">
                  <a:alpha val="45000"/>
                </a:srgbClr>
              </a:gs>
              <a:gs pos="65000">
                <a:srgbClr val="22145A">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
        <p:nvSpPr>
          <p:cNvPr id="10" name="任意多边形: 形状 9">
            <a:extLst>
              <a:ext uri="{FF2B5EF4-FFF2-40B4-BE49-F238E27FC236}">
                <a16:creationId xmlns:a16="http://schemas.microsoft.com/office/drawing/2014/main" id="{0BEFDDB4-8565-4A1C-9FBF-5DB68B41870E}"/>
              </a:ext>
            </a:extLst>
          </p:cNvPr>
          <p:cNvSpPr/>
          <p:nvPr/>
        </p:nvSpPr>
        <p:spPr>
          <a:xfrm>
            <a:off x="377447" y="1347569"/>
            <a:ext cx="11104346" cy="5127893"/>
          </a:xfrm>
          <a:custGeom>
            <a:avLst/>
            <a:gdLst>
              <a:gd name="connsiteX0" fmla="*/ 0 w 9305925"/>
              <a:gd name="connsiteY0" fmla="*/ 2151783 h 4628283"/>
              <a:gd name="connsiteX1" fmla="*/ 1200150 w 9305925"/>
              <a:gd name="connsiteY1" fmla="*/ 1542183 h 4628283"/>
              <a:gd name="connsiteX2" fmla="*/ 1704975 w 9305925"/>
              <a:gd name="connsiteY2" fmla="*/ 942108 h 4628283"/>
              <a:gd name="connsiteX3" fmla="*/ 1952625 w 9305925"/>
              <a:gd name="connsiteY3" fmla="*/ 846858 h 4628283"/>
              <a:gd name="connsiteX4" fmla="*/ 2066925 w 9305925"/>
              <a:gd name="connsiteY4" fmla="*/ 646833 h 4628283"/>
              <a:gd name="connsiteX5" fmla="*/ 2133600 w 9305925"/>
              <a:gd name="connsiteY5" fmla="*/ 618258 h 4628283"/>
              <a:gd name="connsiteX6" fmla="*/ 2343150 w 9305925"/>
              <a:gd name="connsiteY6" fmla="*/ 208683 h 4628283"/>
              <a:gd name="connsiteX7" fmla="*/ 2543175 w 9305925"/>
              <a:gd name="connsiteY7" fmla="*/ 199158 h 4628283"/>
              <a:gd name="connsiteX8" fmla="*/ 2752725 w 9305925"/>
              <a:gd name="connsiteY8" fmla="*/ 18183 h 4628283"/>
              <a:gd name="connsiteX9" fmla="*/ 3219450 w 9305925"/>
              <a:gd name="connsiteY9" fmla="*/ 703983 h 4628283"/>
              <a:gd name="connsiteX10" fmla="*/ 3619500 w 9305925"/>
              <a:gd name="connsiteY10" fmla="*/ 1008783 h 4628283"/>
              <a:gd name="connsiteX11" fmla="*/ 3848100 w 9305925"/>
              <a:gd name="connsiteY11" fmla="*/ 1351683 h 4628283"/>
              <a:gd name="connsiteX12" fmla="*/ 4371975 w 9305925"/>
              <a:gd name="connsiteY12" fmla="*/ 1485033 h 4628283"/>
              <a:gd name="connsiteX13" fmla="*/ 5257800 w 9305925"/>
              <a:gd name="connsiteY13" fmla="*/ 2428008 h 4628283"/>
              <a:gd name="connsiteX14" fmla="*/ 6762750 w 9305925"/>
              <a:gd name="connsiteY14" fmla="*/ 3390033 h 4628283"/>
              <a:gd name="connsiteX15" fmla="*/ 9305925 w 9305925"/>
              <a:gd name="connsiteY15" fmla="*/ 4628283 h 4628283"/>
              <a:gd name="connsiteX0" fmla="*/ 0 w 6762750"/>
              <a:gd name="connsiteY0" fmla="*/ 2151783 h 3390033"/>
              <a:gd name="connsiteX1" fmla="*/ 1200150 w 6762750"/>
              <a:gd name="connsiteY1" fmla="*/ 1542183 h 3390033"/>
              <a:gd name="connsiteX2" fmla="*/ 1704975 w 6762750"/>
              <a:gd name="connsiteY2" fmla="*/ 942108 h 3390033"/>
              <a:gd name="connsiteX3" fmla="*/ 1952625 w 6762750"/>
              <a:gd name="connsiteY3" fmla="*/ 846858 h 3390033"/>
              <a:gd name="connsiteX4" fmla="*/ 2066925 w 6762750"/>
              <a:gd name="connsiteY4" fmla="*/ 646833 h 3390033"/>
              <a:gd name="connsiteX5" fmla="*/ 2133600 w 6762750"/>
              <a:gd name="connsiteY5" fmla="*/ 618258 h 3390033"/>
              <a:gd name="connsiteX6" fmla="*/ 2343150 w 6762750"/>
              <a:gd name="connsiteY6" fmla="*/ 208683 h 3390033"/>
              <a:gd name="connsiteX7" fmla="*/ 2543175 w 6762750"/>
              <a:gd name="connsiteY7" fmla="*/ 199158 h 3390033"/>
              <a:gd name="connsiteX8" fmla="*/ 2752725 w 6762750"/>
              <a:gd name="connsiteY8" fmla="*/ 18183 h 3390033"/>
              <a:gd name="connsiteX9" fmla="*/ 3219450 w 6762750"/>
              <a:gd name="connsiteY9" fmla="*/ 703983 h 3390033"/>
              <a:gd name="connsiteX10" fmla="*/ 3619500 w 6762750"/>
              <a:gd name="connsiteY10" fmla="*/ 1008783 h 3390033"/>
              <a:gd name="connsiteX11" fmla="*/ 3848100 w 6762750"/>
              <a:gd name="connsiteY11" fmla="*/ 1351683 h 3390033"/>
              <a:gd name="connsiteX12" fmla="*/ 4371975 w 6762750"/>
              <a:gd name="connsiteY12" fmla="*/ 1485033 h 3390033"/>
              <a:gd name="connsiteX13" fmla="*/ 5257800 w 6762750"/>
              <a:gd name="connsiteY13" fmla="*/ 2428008 h 3390033"/>
              <a:gd name="connsiteX14" fmla="*/ 6762750 w 6762750"/>
              <a:gd name="connsiteY14" fmla="*/ 3390033 h 3390033"/>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7800" h="2428008">
                <a:moveTo>
                  <a:pt x="0" y="2151783"/>
                </a:moveTo>
                <a:cubicBezTo>
                  <a:pt x="191294" y="1896989"/>
                  <a:pt x="788988" y="1794595"/>
                  <a:pt x="1200150" y="1542183"/>
                </a:cubicBezTo>
                <a:cubicBezTo>
                  <a:pt x="1484313" y="1340570"/>
                  <a:pt x="1579563" y="1057995"/>
                  <a:pt x="1704975" y="942108"/>
                </a:cubicBezTo>
                <a:cubicBezTo>
                  <a:pt x="1830387" y="826221"/>
                  <a:pt x="1892300" y="896070"/>
                  <a:pt x="1952625" y="846858"/>
                </a:cubicBezTo>
                <a:cubicBezTo>
                  <a:pt x="2012950" y="797646"/>
                  <a:pt x="2036763" y="684933"/>
                  <a:pt x="2066925" y="646833"/>
                </a:cubicBezTo>
                <a:cubicBezTo>
                  <a:pt x="2097087" y="608733"/>
                  <a:pt x="2087563" y="691283"/>
                  <a:pt x="2133600" y="618258"/>
                </a:cubicBezTo>
                <a:cubicBezTo>
                  <a:pt x="2179638" y="545233"/>
                  <a:pt x="2274888" y="278533"/>
                  <a:pt x="2343150" y="208683"/>
                </a:cubicBezTo>
                <a:cubicBezTo>
                  <a:pt x="2411412" y="138833"/>
                  <a:pt x="2474913" y="230908"/>
                  <a:pt x="2543175" y="199158"/>
                </a:cubicBezTo>
                <a:cubicBezTo>
                  <a:pt x="2611438" y="167408"/>
                  <a:pt x="2640013" y="-65954"/>
                  <a:pt x="2752725" y="18183"/>
                </a:cubicBezTo>
                <a:cubicBezTo>
                  <a:pt x="2865437" y="102320"/>
                  <a:pt x="3074988" y="538883"/>
                  <a:pt x="3219450" y="703983"/>
                </a:cubicBezTo>
                <a:cubicBezTo>
                  <a:pt x="3363913" y="869083"/>
                  <a:pt x="3514725" y="900833"/>
                  <a:pt x="3619500" y="1008783"/>
                </a:cubicBezTo>
                <a:cubicBezTo>
                  <a:pt x="3724275" y="1116733"/>
                  <a:pt x="3722688" y="1272308"/>
                  <a:pt x="3848100" y="1351683"/>
                </a:cubicBezTo>
                <a:cubicBezTo>
                  <a:pt x="3973512" y="1431058"/>
                  <a:pt x="4137025" y="1305645"/>
                  <a:pt x="4371975" y="1485033"/>
                </a:cubicBezTo>
                <a:cubicBezTo>
                  <a:pt x="4606925" y="1664420"/>
                  <a:pt x="4859338" y="2110508"/>
                  <a:pt x="5257800" y="2428008"/>
                </a:cubicBezTo>
              </a:path>
            </a:pathLst>
          </a:custGeom>
          <a:noFill/>
          <a:ln w="12700" cap="rnd">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标题 1">
            <a:extLst>
              <a:ext uri="{FF2B5EF4-FFF2-40B4-BE49-F238E27FC236}">
                <a16:creationId xmlns:a16="http://schemas.microsoft.com/office/drawing/2014/main" id="{B6B40EAC-1236-4C2C-A5B0-5B2D469D0AD7}"/>
              </a:ext>
            </a:extLst>
          </p:cNvPr>
          <p:cNvSpPr>
            <a:spLocks noGrp="1"/>
          </p:cNvSpPr>
          <p:nvPr userDrawn="1">
            <p:ph type="title" hasCustomPrompt="1"/>
          </p:nvPr>
        </p:nvSpPr>
        <p:spPr>
          <a:xfrm>
            <a:off x="3316258" y="3043479"/>
            <a:ext cx="5256854" cy="1160459"/>
          </a:xfrm>
        </p:spPr>
        <p:txBody>
          <a:bodyPr anchor="b">
            <a:normAutofit/>
          </a:bodyPr>
          <a:lstStyle>
            <a:lvl1pPr algn="ctr">
              <a:defRPr sz="3200">
                <a:solidFill>
                  <a:schemeClr val="bg1"/>
                </a:solidFill>
              </a:defRPr>
            </a:lvl1pPr>
          </a:lstStyle>
          <a:p>
            <a:r>
              <a:rPr lang="en-US" altLang="zh-CN" dirty="0"/>
              <a:t>Click to edit Master title style</a:t>
            </a:r>
            <a:endParaRPr lang="zh-CN" altLang="en-US" dirty="0"/>
          </a:p>
        </p:txBody>
      </p:sp>
      <p:sp>
        <p:nvSpPr>
          <p:cNvPr id="3" name="文本占位符 2">
            <a:extLst>
              <a:ext uri="{FF2B5EF4-FFF2-40B4-BE49-F238E27FC236}">
                <a16:creationId xmlns:a16="http://schemas.microsoft.com/office/drawing/2014/main" id="{54712325-CA12-44BF-8B8C-2D3C6232D8B6}"/>
              </a:ext>
            </a:extLst>
          </p:cNvPr>
          <p:cNvSpPr>
            <a:spLocks noGrp="1"/>
          </p:cNvSpPr>
          <p:nvPr userDrawn="1">
            <p:ph type="body" idx="1" hasCustomPrompt="1"/>
          </p:nvPr>
        </p:nvSpPr>
        <p:spPr>
          <a:xfrm>
            <a:off x="3316258" y="4411641"/>
            <a:ext cx="5256854" cy="988754"/>
          </a:xfrm>
        </p:spPr>
        <p:txBody>
          <a:bodyPr>
            <a:normAutofit/>
          </a:bodyPr>
          <a:lstStyle>
            <a:lvl1pPr marL="0" indent="0" algn="ctr">
              <a:buNone/>
              <a:defRPr sz="1400">
                <a:solidFill>
                  <a:schemeClr val="bg1"/>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ltLang="zh-CN" dirty="0"/>
              <a:t>Click to edit Master title style</a:t>
            </a:r>
          </a:p>
        </p:txBody>
      </p:sp>
      <p:sp>
        <p:nvSpPr>
          <p:cNvPr id="33" name="任意多边形: 形状 32">
            <a:extLst>
              <a:ext uri="{FF2B5EF4-FFF2-40B4-BE49-F238E27FC236}">
                <a16:creationId xmlns:a16="http://schemas.microsoft.com/office/drawing/2014/main" id="{EEBD537B-E154-4830-BEFD-B14FFCF28636}"/>
              </a:ext>
            </a:extLst>
          </p:cNvPr>
          <p:cNvSpPr/>
          <p:nvPr userDrawn="1"/>
        </p:nvSpPr>
        <p:spPr>
          <a:xfrm>
            <a:off x="4232844" y="195189"/>
            <a:ext cx="3739012" cy="2982104"/>
          </a:xfrm>
          <a:custGeom>
            <a:avLst/>
            <a:gdLst>
              <a:gd name="connsiteX0" fmla="*/ 1869506 w 3739012"/>
              <a:gd name="connsiteY0" fmla="*/ 0 h 2982104"/>
              <a:gd name="connsiteX1" fmla="*/ 3739012 w 3739012"/>
              <a:gd name="connsiteY1" fmla="*/ 1858163 h 2982104"/>
              <a:gd name="connsiteX2" fmla="*/ 3419730 w 3739012"/>
              <a:gd name="connsiteY2" fmla="*/ 2897080 h 2982104"/>
              <a:gd name="connsiteX3" fmla="*/ 3355762 w 3739012"/>
              <a:gd name="connsiteY3" fmla="*/ 2982104 h 2982104"/>
              <a:gd name="connsiteX4" fmla="*/ 3283076 w 3739012"/>
              <a:gd name="connsiteY4" fmla="*/ 2935976 h 2982104"/>
              <a:gd name="connsiteX5" fmla="*/ 2940016 w 3739012"/>
              <a:gd name="connsiteY5" fmla="*/ 2639177 h 2982104"/>
              <a:gd name="connsiteX6" fmla="*/ 1954302 w 3739012"/>
              <a:gd name="connsiteY6" fmla="*/ 1190784 h 2982104"/>
              <a:gd name="connsiteX7" fmla="*/ 1872854 w 3739012"/>
              <a:gd name="connsiteY7" fmla="*/ 1153440 h 2982104"/>
              <a:gd name="connsiteX8" fmla="*/ 1511738 w 3739012"/>
              <a:gd name="connsiteY8" fmla="*/ 1572999 h 2982104"/>
              <a:gd name="connsiteX9" fmla="*/ 1089290 w 3739012"/>
              <a:gd name="connsiteY9" fmla="*/ 1593116 h 2982104"/>
              <a:gd name="connsiteX10" fmla="*/ 646726 w 3739012"/>
              <a:gd name="connsiteY10" fmla="*/ 2458128 h 2982104"/>
              <a:gd name="connsiteX11" fmla="*/ 505910 w 3739012"/>
              <a:gd name="connsiteY11" fmla="*/ 2518478 h 2982104"/>
              <a:gd name="connsiteX12" fmla="*/ 347020 w 3739012"/>
              <a:gd name="connsiteY12" fmla="*/ 2842386 h 2982104"/>
              <a:gd name="connsiteX13" fmla="*/ 314174 w 3739012"/>
              <a:gd name="connsiteY13" fmla="*/ 2888724 h 2982104"/>
              <a:gd name="connsiteX14" fmla="*/ 225640 w 3739012"/>
              <a:gd name="connsiteY14" fmla="*/ 2743874 h 2982104"/>
              <a:gd name="connsiteX15" fmla="*/ 0 w 3739012"/>
              <a:gd name="connsiteY15" fmla="*/ 1858163 h 2982104"/>
              <a:gd name="connsiteX16" fmla="*/ 1869506 w 3739012"/>
              <a:gd name="connsiteY16" fmla="*/ 0 h 298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9012" h="2982104">
                <a:moveTo>
                  <a:pt x="1869506" y="0"/>
                </a:moveTo>
                <a:cubicBezTo>
                  <a:pt x="2902006" y="0"/>
                  <a:pt x="3739012" y="831928"/>
                  <a:pt x="3739012" y="1858163"/>
                </a:cubicBezTo>
                <a:cubicBezTo>
                  <a:pt x="3739012" y="2243001"/>
                  <a:pt x="3621308" y="2600515"/>
                  <a:pt x="3419730" y="2897080"/>
                </a:cubicBezTo>
                <a:lnTo>
                  <a:pt x="3355762" y="2982104"/>
                </a:lnTo>
                <a:lnTo>
                  <a:pt x="3283076" y="2935976"/>
                </a:lnTo>
                <a:cubicBezTo>
                  <a:pt x="3170728" y="2861088"/>
                  <a:pt x="3054428" y="2769935"/>
                  <a:pt x="2940016" y="2639177"/>
                </a:cubicBezTo>
                <a:cubicBezTo>
                  <a:pt x="2634914" y="2290490"/>
                  <a:pt x="2192348" y="1368480"/>
                  <a:pt x="1954302" y="1190784"/>
                </a:cubicBezTo>
                <a:cubicBezTo>
                  <a:pt x="1924548" y="1168573"/>
                  <a:pt x="1897568" y="1156838"/>
                  <a:pt x="1872854" y="1153440"/>
                </a:cubicBezTo>
                <a:cubicBezTo>
                  <a:pt x="1699860" y="1129649"/>
                  <a:pt x="1637886" y="1514326"/>
                  <a:pt x="1511738" y="1572999"/>
                </a:cubicBezTo>
                <a:cubicBezTo>
                  <a:pt x="1367572" y="1640054"/>
                  <a:pt x="1233460" y="1445594"/>
                  <a:pt x="1089290" y="1593116"/>
                </a:cubicBezTo>
                <a:cubicBezTo>
                  <a:pt x="945122" y="1740637"/>
                  <a:pt x="743956" y="2303901"/>
                  <a:pt x="646726" y="2458128"/>
                </a:cubicBezTo>
                <a:cubicBezTo>
                  <a:pt x="549496" y="2612355"/>
                  <a:pt x="569612" y="2438012"/>
                  <a:pt x="505910" y="2518478"/>
                </a:cubicBezTo>
                <a:cubicBezTo>
                  <a:pt x="458134" y="2578828"/>
                  <a:pt x="417900" y="2727816"/>
                  <a:pt x="347020" y="2842386"/>
                </a:cubicBezTo>
                <a:lnTo>
                  <a:pt x="314174" y="2888724"/>
                </a:lnTo>
                <a:lnTo>
                  <a:pt x="225640" y="2743874"/>
                </a:lnTo>
                <a:cubicBezTo>
                  <a:pt x="81738" y="2480585"/>
                  <a:pt x="0" y="2178862"/>
                  <a:pt x="0" y="1858163"/>
                </a:cubicBezTo>
                <a:cubicBezTo>
                  <a:pt x="0" y="831928"/>
                  <a:pt x="837006" y="0"/>
                  <a:pt x="1869506" y="0"/>
                </a:cubicBezTo>
                <a:close/>
              </a:path>
            </a:pathLst>
          </a:custGeom>
          <a:blipFill>
            <a:blip r:embed="rId2" cstate="screen">
              <a:duotone>
                <a:schemeClr val="accent1">
                  <a:shade val="45000"/>
                  <a:satMod val="135000"/>
                </a:schemeClr>
                <a:prstClr val="white"/>
              </a:duotone>
              <a:extLst>
                <a:ext uri="{28A0092B-C50C-407E-A947-70E740481C1C}">
                  <a14:useLocalDpi xmlns:a14="http://schemas.microsoft.com/office/drawing/2010/main"/>
                </a:ext>
              </a:extLst>
            </a:blip>
            <a:stretch>
              <a:fillRect/>
            </a:stretch>
          </a:blipFill>
          <a:ln w="12700">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zh-CN" altLang="en-US"/>
          </a:p>
        </p:txBody>
      </p:sp>
    </p:spTree>
    <p:extLst>
      <p:ext uri="{BB962C8B-B14F-4D97-AF65-F5344CB8AC3E}">
        <p14:creationId xmlns:p14="http://schemas.microsoft.com/office/powerpoint/2010/main" val="157186793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Only" preserve="1">
  <p:cSld name="仅标题">
    <p:bg>
      <p:bgRef idx="1001">
        <a:schemeClr val="bg1"/>
      </p:bgRef>
    </p:bg>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id="{68A75A59-20D7-4E10-BEE9-B29975F77C7F}"/>
              </a:ext>
            </a:extLst>
          </p:cNvPr>
          <p:cNvSpPr/>
          <p:nvPr userDrawn="1"/>
        </p:nvSpPr>
        <p:spPr>
          <a:xfrm>
            <a:off x="0" y="0"/>
            <a:ext cx="12192000" cy="6858000"/>
          </a:xfrm>
          <a:prstGeom prst="rect">
            <a:avLst/>
          </a:prstGeom>
          <a:gradFill>
            <a:gsLst>
              <a:gs pos="0">
                <a:srgbClr val="233C7B"/>
              </a:gs>
              <a:gs pos="85000">
                <a:srgbClr val="221359"/>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 name="标题 1">
            <a:extLst>
              <a:ext uri="{FF2B5EF4-FFF2-40B4-BE49-F238E27FC236}">
                <a16:creationId xmlns:a16="http://schemas.microsoft.com/office/drawing/2014/main" id="{D95B5B30-EAE6-475D-9E77-B9C4E87F9C88}"/>
              </a:ext>
            </a:extLst>
          </p:cNvPr>
          <p:cNvSpPr>
            <a:spLocks noGrp="1"/>
          </p:cNvSpPr>
          <p:nvPr>
            <p:ph type="title" hasCustomPrompt="1"/>
          </p:nvPr>
        </p:nvSpPr>
        <p:spPr/>
        <p:txBody>
          <a:bodyPr/>
          <a:lstStyle/>
          <a:p>
            <a:r>
              <a:rPr lang="en-US" altLang="zh-CN" dirty="0"/>
              <a:t>Click to edit Master title style</a:t>
            </a:r>
            <a:endParaRPr lang="zh-CN" altLang="en-US" dirty="0"/>
          </a:p>
        </p:txBody>
      </p:sp>
      <p:sp>
        <p:nvSpPr>
          <p:cNvPr id="6" name="日期占位符 5">
            <a:extLst>
              <a:ext uri="{FF2B5EF4-FFF2-40B4-BE49-F238E27FC236}">
                <a16:creationId xmlns:a16="http://schemas.microsoft.com/office/drawing/2014/main" id="{F27A5331-58C4-4210-9B29-7D209EC69FA0}"/>
              </a:ext>
            </a:extLst>
          </p:cNvPr>
          <p:cNvSpPr>
            <a:spLocks noGrp="1"/>
          </p:cNvSpPr>
          <p:nvPr>
            <p:ph type="dt" sz="half" idx="10"/>
          </p:nvPr>
        </p:nvSpPr>
        <p:spPr>
          <a:xfrm>
            <a:off x="5401732" y="6235704"/>
            <a:ext cx="1388536" cy="206381"/>
          </a:xfrm>
          <a:prstGeom prst="rect">
            <a:avLst/>
          </a:prstGeom>
        </p:spPr>
        <p:txBody>
          <a:bodyPr/>
          <a:lstStyle/>
          <a:p>
            <a:endParaRPr lang="zh-CN" altLang="en-US"/>
          </a:p>
        </p:txBody>
      </p:sp>
      <p:sp>
        <p:nvSpPr>
          <p:cNvPr id="7" name="页脚占位符 6">
            <a:extLst>
              <a:ext uri="{FF2B5EF4-FFF2-40B4-BE49-F238E27FC236}">
                <a16:creationId xmlns:a16="http://schemas.microsoft.com/office/drawing/2014/main" id="{CAC1F83E-F48A-4A82-AEA9-9C5660FBDC25}"/>
              </a:ext>
            </a:extLst>
          </p:cNvPr>
          <p:cNvSpPr>
            <a:spLocks noGrp="1"/>
          </p:cNvSpPr>
          <p:nvPr>
            <p:ph type="ftr" sz="quarter" idx="11"/>
          </p:nvPr>
        </p:nvSpPr>
        <p:spPr>
          <a:xfrm>
            <a:off x="660402" y="6235704"/>
            <a:ext cx="4140201" cy="206381"/>
          </a:xfrm>
          <a:prstGeom prst="rect">
            <a:avLst/>
          </a:prstGeom>
        </p:spPr>
        <p:txBody>
          <a:bodyPr/>
          <a:lstStyle/>
          <a:p>
            <a:r>
              <a:rPr lang="zh-CN" altLang="en-US"/>
              <a:t>请在插入菜单</a:t>
            </a:r>
            <a:r>
              <a:rPr lang="en-US" altLang="zh-CN"/>
              <a:t>—</a:t>
            </a:r>
            <a:r>
              <a:rPr lang="zh-CN" altLang="en-US"/>
              <a:t>页眉和页脚中修改此文本</a:t>
            </a:r>
            <a:endParaRPr lang="zh-CN" altLang="en-US" dirty="0"/>
          </a:p>
        </p:txBody>
      </p:sp>
      <p:sp>
        <p:nvSpPr>
          <p:cNvPr id="8" name="灯片编号占位符 7">
            <a:extLst>
              <a:ext uri="{FF2B5EF4-FFF2-40B4-BE49-F238E27FC236}">
                <a16:creationId xmlns:a16="http://schemas.microsoft.com/office/drawing/2014/main" id="{1D47482C-BA78-45A4-AAF3-F9A7E84F9DAF}"/>
              </a:ext>
            </a:extLst>
          </p:cNvPr>
          <p:cNvSpPr>
            <a:spLocks noGrp="1"/>
          </p:cNvSpPr>
          <p:nvPr>
            <p:ph type="sldNum" sz="quarter" idx="12"/>
          </p:nvPr>
        </p:nvSpPr>
        <p:spPr>
          <a:xfrm>
            <a:off x="8971305" y="6235704"/>
            <a:ext cx="2547595" cy="206381"/>
          </a:xfrm>
          <a:prstGeom prst="rect">
            <a:avLst/>
          </a:prstGeom>
        </p:spPr>
        <p:txBody>
          <a:bodyPr/>
          <a:lstStyle/>
          <a:p>
            <a:fld id="{5DD3DB80-B894-403A-B48E-6FDC1A72010E}" type="slidenum">
              <a:rPr lang="zh-CN" altLang="en-US" smtClean="0"/>
              <a:pPr/>
              <a:t>‹#›</a:t>
            </a:fld>
            <a:endParaRPr lang="zh-CN" altLang="en-US"/>
          </a:p>
        </p:txBody>
      </p:sp>
    </p:spTree>
    <p:extLst>
      <p:ext uri="{BB962C8B-B14F-4D97-AF65-F5344CB8AC3E}">
        <p14:creationId xmlns:p14="http://schemas.microsoft.com/office/powerpoint/2010/main" val="1951123809"/>
      </p:ext>
    </p:extLst>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21742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userDrawn="1">
  <p:cSld name="末尾幻灯片">
    <p:bg>
      <p:bgPr>
        <a:solidFill>
          <a:schemeClr val="bg1"/>
        </a:solidFill>
        <a:effectLst/>
      </p:bgPr>
    </p:bg>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1F7D3783-7DE6-4A75-98E5-0182DEEE8862}"/>
              </a:ext>
            </a:extLst>
          </p:cNvPr>
          <p:cNvSpPr/>
          <p:nvPr userDrawn="1"/>
        </p:nvSpPr>
        <p:spPr>
          <a:xfrm>
            <a:off x="0" y="0"/>
            <a:ext cx="12192000" cy="6858000"/>
          </a:xfrm>
          <a:prstGeom prst="rect">
            <a:avLst/>
          </a:prstGeom>
          <a:gradFill>
            <a:gsLst>
              <a:gs pos="0">
                <a:srgbClr val="233C7B"/>
              </a:gs>
              <a:gs pos="85000">
                <a:srgbClr val="221359"/>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7" name="组合 6">
            <a:extLst>
              <a:ext uri="{FF2B5EF4-FFF2-40B4-BE49-F238E27FC236}">
                <a16:creationId xmlns:a16="http://schemas.microsoft.com/office/drawing/2014/main" id="{778EE3D6-F177-4416-9721-18E10B154F6E}"/>
              </a:ext>
            </a:extLst>
          </p:cNvPr>
          <p:cNvGrpSpPr/>
          <p:nvPr userDrawn="1"/>
        </p:nvGrpSpPr>
        <p:grpSpPr>
          <a:xfrm>
            <a:off x="3805084" y="1300180"/>
            <a:ext cx="8386917" cy="5647608"/>
            <a:chOff x="3805084" y="1300180"/>
            <a:chExt cx="8386917" cy="5647608"/>
          </a:xfrm>
        </p:grpSpPr>
        <p:sp>
          <p:nvSpPr>
            <p:cNvPr id="8" name="任意多边形: 形状 7">
              <a:extLst>
                <a:ext uri="{FF2B5EF4-FFF2-40B4-BE49-F238E27FC236}">
                  <a16:creationId xmlns:a16="http://schemas.microsoft.com/office/drawing/2014/main" id="{949F6D83-59AA-4FCD-9993-F249C8DF8C9E}"/>
                </a:ext>
              </a:extLst>
            </p:cNvPr>
            <p:cNvSpPr/>
            <p:nvPr/>
          </p:nvSpPr>
          <p:spPr>
            <a:xfrm>
              <a:off x="7133503" y="3653260"/>
              <a:ext cx="5058497" cy="2637582"/>
            </a:xfrm>
            <a:custGeom>
              <a:avLst/>
              <a:gdLst>
                <a:gd name="connsiteX0" fmla="*/ 66663 w 5388794"/>
                <a:gd name="connsiteY0" fmla="*/ 2765348 h 2809805"/>
                <a:gd name="connsiteX1" fmla="*/ 51644 w 5388794"/>
                <a:gd name="connsiteY1" fmla="*/ 2777198 h 2809805"/>
                <a:gd name="connsiteX2" fmla="*/ 28530 w 5388794"/>
                <a:gd name="connsiteY2" fmla="*/ 2766368 h 2809805"/>
                <a:gd name="connsiteX3" fmla="*/ 4430409 w 5388794"/>
                <a:gd name="connsiteY3" fmla="*/ 1903 h 2809805"/>
                <a:gd name="connsiteX4" fmla="*/ 5004567 w 5388794"/>
                <a:gd name="connsiteY4" fmla="*/ 395308 h 2809805"/>
                <a:gd name="connsiteX5" fmla="*/ 5388669 w 5388794"/>
                <a:gd name="connsiteY5" fmla="*/ 609952 h 2809805"/>
                <a:gd name="connsiteX6" fmla="*/ 5388794 w 5388794"/>
                <a:gd name="connsiteY6" fmla="*/ 610013 h 2809805"/>
                <a:gd name="connsiteX7" fmla="*/ 5388794 w 5388794"/>
                <a:gd name="connsiteY7" fmla="*/ 2622986 h 2809805"/>
                <a:gd name="connsiteX8" fmla="*/ 66663 w 5388794"/>
                <a:gd name="connsiteY8" fmla="*/ 2765348 h 2809805"/>
                <a:gd name="connsiteX9" fmla="*/ 92325 w 5388794"/>
                <a:gd name="connsiteY9" fmla="*/ 2745103 h 2809805"/>
                <a:gd name="connsiteX10" fmla="*/ 794074 w 5388794"/>
                <a:gd name="connsiteY10" fmla="*/ 2149680 h 2809805"/>
                <a:gd name="connsiteX11" fmla="*/ 1304437 w 5388794"/>
                <a:gd name="connsiteY11" fmla="*/ 1841335 h 2809805"/>
                <a:gd name="connsiteX12" fmla="*/ 1644678 w 5388794"/>
                <a:gd name="connsiteY12" fmla="*/ 1511726 h 2809805"/>
                <a:gd name="connsiteX13" fmla="*/ 2261367 w 5388794"/>
                <a:gd name="connsiteY13" fmla="*/ 1192749 h 2809805"/>
                <a:gd name="connsiteX14" fmla="*/ 2633506 w 5388794"/>
                <a:gd name="connsiteY14" fmla="*/ 1033261 h 2809805"/>
                <a:gd name="connsiteX15" fmla="*/ 2963116 w 5388794"/>
                <a:gd name="connsiteY15" fmla="*/ 671754 h 2809805"/>
                <a:gd name="connsiteX16" fmla="*/ 3228930 w 5388794"/>
                <a:gd name="connsiteY16" fmla="*/ 629224 h 2809805"/>
                <a:gd name="connsiteX17" fmla="*/ 3430948 w 5388794"/>
                <a:gd name="connsiteY17" fmla="*/ 427205 h 2809805"/>
                <a:gd name="connsiteX18" fmla="*/ 3611702 w 5388794"/>
                <a:gd name="connsiteY18" fmla="*/ 459103 h 2809805"/>
                <a:gd name="connsiteX19" fmla="*/ 3813720 w 5388794"/>
                <a:gd name="connsiteY19" fmla="*/ 267717 h 2809805"/>
                <a:gd name="connsiteX20" fmla="*/ 4058269 w 5388794"/>
                <a:gd name="connsiteY20" fmla="*/ 246452 h 2809805"/>
                <a:gd name="connsiteX21" fmla="*/ 4430409 w 5388794"/>
                <a:gd name="connsiteY21" fmla="*/ 1903 h 28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88794" h="2809805">
                  <a:moveTo>
                    <a:pt x="66663" y="2765348"/>
                  </a:moveTo>
                  <a:lnTo>
                    <a:pt x="51644" y="2777198"/>
                  </a:lnTo>
                  <a:cubicBezTo>
                    <a:pt x="-27291" y="2837694"/>
                    <a:pt x="620" y="2802031"/>
                    <a:pt x="28530" y="2766368"/>
                  </a:cubicBezTo>
                  <a:close/>
                  <a:moveTo>
                    <a:pt x="4430409" y="1903"/>
                  </a:moveTo>
                  <a:cubicBezTo>
                    <a:pt x="4588125" y="26712"/>
                    <a:pt x="4724575" y="244680"/>
                    <a:pt x="5004567" y="395308"/>
                  </a:cubicBezTo>
                  <a:cubicBezTo>
                    <a:pt x="5144563" y="470622"/>
                    <a:pt x="5238484" y="533531"/>
                    <a:pt x="5388669" y="609952"/>
                  </a:cubicBezTo>
                  <a:lnTo>
                    <a:pt x="5388794" y="610013"/>
                  </a:lnTo>
                  <a:lnTo>
                    <a:pt x="5388794" y="2622986"/>
                  </a:lnTo>
                  <a:lnTo>
                    <a:pt x="66663" y="2765348"/>
                  </a:lnTo>
                  <a:lnTo>
                    <a:pt x="92325" y="2745103"/>
                  </a:lnTo>
                  <a:cubicBezTo>
                    <a:pt x="219916" y="2642322"/>
                    <a:pt x="592055" y="2300308"/>
                    <a:pt x="794074" y="2149680"/>
                  </a:cubicBezTo>
                  <a:cubicBezTo>
                    <a:pt x="996093" y="1999052"/>
                    <a:pt x="1162670" y="1947661"/>
                    <a:pt x="1304437" y="1841335"/>
                  </a:cubicBezTo>
                  <a:cubicBezTo>
                    <a:pt x="1446205" y="1735009"/>
                    <a:pt x="1485190" y="1619824"/>
                    <a:pt x="1644678" y="1511726"/>
                  </a:cubicBezTo>
                  <a:cubicBezTo>
                    <a:pt x="1804166" y="1403628"/>
                    <a:pt x="2096562" y="1272493"/>
                    <a:pt x="2261367" y="1192749"/>
                  </a:cubicBezTo>
                  <a:cubicBezTo>
                    <a:pt x="2426172" y="1113005"/>
                    <a:pt x="2516548" y="1120093"/>
                    <a:pt x="2633506" y="1033261"/>
                  </a:cubicBezTo>
                  <a:cubicBezTo>
                    <a:pt x="2750464" y="946429"/>
                    <a:pt x="2863879" y="739093"/>
                    <a:pt x="2963116" y="671754"/>
                  </a:cubicBezTo>
                  <a:cubicBezTo>
                    <a:pt x="3062353" y="604415"/>
                    <a:pt x="3150958" y="669982"/>
                    <a:pt x="3228930" y="629224"/>
                  </a:cubicBezTo>
                  <a:cubicBezTo>
                    <a:pt x="3306902" y="588466"/>
                    <a:pt x="3367153" y="455558"/>
                    <a:pt x="3430948" y="427205"/>
                  </a:cubicBezTo>
                  <a:cubicBezTo>
                    <a:pt x="3494743" y="398851"/>
                    <a:pt x="3547907" y="485684"/>
                    <a:pt x="3611702" y="459103"/>
                  </a:cubicBezTo>
                  <a:cubicBezTo>
                    <a:pt x="3675497" y="432522"/>
                    <a:pt x="3739292" y="303159"/>
                    <a:pt x="3813720" y="267717"/>
                  </a:cubicBezTo>
                  <a:cubicBezTo>
                    <a:pt x="3888148" y="232275"/>
                    <a:pt x="3955488" y="290754"/>
                    <a:pt x="4058269" y="246452"/>
                  </a:cubicBezTo>
                  <a:cubicBezTo>
                    <a:pt x="4161050" y="202150"/>
                    <a:pt x="4272693" y="-22906"/>
                    <a:pt x="4430409" y="1903"/>
                  </a:cubicBezTo>
                  <a:close/>
                </a:path>
              </a:pathLst>
            </a:custGeom>
            <a:gradFill>
              <a:gsLst>
                <a:gs pos="0">
                  <a:srgbClr val="4063A6"/>
                </a:gs>
                <a:gs pos="65000">
                  <a:srgbClr val="22145A">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9" name="任意多边形: 形状 8">
              <a:extLst>
                <a:ext uri="{FF2B5EF4-FFF2-40B4-BE49-F238E27FC236}">
                  <a16:creationId xmlns:a16="http://schemas.microsoft.com/office/drawing/2014/main" id="{0FA10EE2-486B-430A-AF16-1EE76BC23527}"/>
                </a:ext>
              </a:extLst>
            </p:cNvPr>
            <p:cNvSpPr/>
            <p:nvPr/>
          </p:nvSpPr>
          <p:spPr>
            <a:xfrm>
              <a:off x="3805084" y="2692864"/>
              <a:ext cx="8386916" cy="4254924"/>
            </a:xfrm>
            <a:custGeom>
              <a:avLst/>
              <a:gdLst>
                <a:gd name="connsiteX0" fmla="*/ 3707253 w 8934544"/>
                <a:gd name="connsiteY0" fmla="*/ 502 h 4532751"/>
                <a:gd name="connsiteX1" fmla="*/ 3745818 w 8934544"/>
                <a:gd name="connsiteY1" fmla="*/ 18184 h 4532751"/>
                <a:gd name="connsiteX2" fmla="*/ 4212543 w 8934544"/>
                <a:gd name="connsiteY2" fmla="*/ 703984 h 4532751"/>
                <a:gd name="connsiteX3" fmla="*/ 4612593 w 8934544"/>
                <a:gd name="connsiteY3" fmla="*/ 1008784 h 4532751"/>
                <a:gd name="connsiteX4" fmla="*/ 4841193 w 8934544"/>
                <a:gd name="connsiteY4" fmla="*/ 1351684 h 4532751"/>
                <a:gd name="connsiteX5" fmla="*/ 5365068 w 8934544"/>
                <a:gd name="connsiteY5" fmla="*/ 1485034 h 4532751"/>
                <a:gd name="connsiteX6" fmla="*/ 6250893 w 8934544"/>
                <a:gd name="connsiteY6" fmla="*/ 2428009 h 4532751"/>
                <a:gd name="connsiteX7" fmla="*/ 7755843 w 8934544"/>
                <a:gd name="connsiteY7" fmla="*/ 3390034 h 4532751"/>
                <a:gd name="connsiteX8" fmla="*/ 8818285 w 8934544"/>
                <a:gd name="connsiteY8" fmla="*/ 3867186 h 4532751"/>
                <a:gd name="connsiteX9" fmla="*/ 8934544 w 8934544"/>
                <a:gd name="connsiteY9" fmla="*/ 3916021 h 4532751"/>
                <a:gd name="connsiteX10" fmla="*/ 8934544 w 8934544"/>
                <a:gd name="connsiteY10" fmla="*/ 4532751 h 4532751"/>
                <a:gd name="connsiteX11" fmla="*/ 0 w 8934544"/>
                <a:gd name="connsiteY11" fmla="*/ 3907204 h 4532751"/>
                <a:gd name="connsiteX12" fmla="*/ 993094 w 8934544"/>
                <a:gd name="connsiteY12" fmla="*/ 2151784 h 4532751"/>
                <a:gd name="connsiteX13" fmla="*/ 2193243 w 8934544"/>
                <a:gd name="connsiteY13" fmla="*/ 1542184 h 4532751"/>
                <a:gd name="connsiteX14" fmla="*/ 2698068 w 8934544"/>
                <a:gd name="connsiteY14" fmla="*/ 942109 h 4532751"/>
                <a:gd name="connsiteX15" fmla="*/ 2945718 w 8934544"/>
                <a:gd name="connsiteY15" fmla="*/ 846859 h 4532751"/>
                <a:gd name="connsiteX16" fmla="*/ 3060018 w 8934544"/>
                <a:gd name="connsiteY16" fmla="*/ 646834 h 4532751"/>
                <a:gd name="connsiteX17" fmla="*/ 3126693 w 8934544"/>
                <a:gd name="connsiteY17" fmla="*/ 618259 h 4532751"/>
                <a:gd name="connsiteX18" fmla="*/ 3336243 w 8934544"/>
                <a:gd name="connsiteY18" fmla="*/ 208684 h 4532751"/>
                <a:gd name="connsiteX19" fmla="*/ 3536268 w 8934544"/>
                <a:gd name="connsiteY19" fmla="*/ 199159 h 4532751"/>
                <a:gd name="connsiteX20" fmla="*/ 3707253 w 8934544"/>
                <a:gd name="connsiteY20" fmla="*/ 502 h 453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34544" h="4532751">
                  <a:moveTo>
                    <a:pt x="3707253" y="502"/>
                  </a:moveTo>
                  <a:cubicBezTo>
                    <a:pt x="3718955" y="2111"/>
                    <a:pt x="3731729" y="7667"/>
                    <a:pt x="3745818" y="18184"/>
                  </a:cubicBezTo>
                  <a:cubicBezTo>
                    <a:pt x="3858530" y="102321"/>
                    <a:pt x="4068081" y="538884"/>
                    <a:pt x="4212543" y="703984"/>
                  </a:cubicBezTo>
                  <a:cubicBezTo>
                    <a:pt x="4357006" y="869084"/>
                    <a:pt x="4507818" y="900834"/>
                    <a:pt x="4612593" y="1008784"/>
                  </a:cubicBezTo>
                  <a:cubicBezTo>
                    <a:pt x="4717368" y="1116734"/>
                    <a:pt x="4715781" y="1272309"/>
                    <a:pt x="4841193" y="1351684"/>
                  </a:cubicBezTo>
                  <a:cubicBezTo>
                    <a:pt x="4966605" y="1431059"/>
                    <a:pt x="5130118" y="1305646"/>
                    <a:pt x="5365068" y="1485034"/>
                  </a:cubicBezTo>
                  <a:cubicBezTo>
                    <a:pt x="5600018" y="1664421"/>
                    <a:pt x="5852431" y="2110509"/>
                    <a:pt x="6250893" y="2428009"/>
                  </a:cubicBezTo>
                  <a:cubicBezTo>
                    <a:pt x="6649355" y="2745509"/>
                    <a:pt x="7081156" y="3023322"/>
                    <a:pt x="7755843" y="3390034"/>
                  </a:cubicBezTo>
                  <a:cubicBezTo>
                    <a:pt x="7966683" y="3504632"/>
                    <a:pt x="8378289" y="3681845"/>
                    <a:pt x="8818285" y="3867186"/>
                  </a:cubicBezTo>
                  <a:lnTo>
                    <a:pt x="8934544" y="3916021"/>
                  </a:lnTo>
                  <a:lnTo>
                    <a:pt x="8934544" y="4532751"/>
                  </a:lnTo>
                  <a:lnTo>
                    <a:pt x="0" y="3907204"/>
                  </a:lnTo>
                  <a:cubicBezTo>
                    <a:pt x="331031" y="3322064"/>
                    <a:pt x="400805" y="2635324"/>
                    <a:pt x="993094" y="2151784"/>
                  </a:cubicBezTo>
                  <a:cubicBezTo>
                    <a:pt x="1407544" y="1802648"/>
                    <a:pt x="1909081" y="1743796"/>
                    <a:pt x="2193243" y="1542184"/>
                  </a:cubicBezTo>
                  <a:cubicBezTo>
                    <a:pt x="2477406" y="1340571"/>
                    <a:pt x="2572656" y="1057996"/>
                    <a:pt x="2698068" y="942109"/>
                  </a:cubicBezTo>
                  <a:cubicBezTo>
                    <a:pt x="2823480" y="826222"/>
                    <a:pt x="2885393" y="896071"/>
                    <a:pt x="2945718" y="846859"/>
                  </a:cubicBezTo>
                  <a:cubicBezTo>
                    <a:pt x="3006043" y="797647"/>
                    <a:pt x="3029856" y="684934"/>
                    <a:pt x="3060018" y="646834"/>
                  </a:cubicBezTo>
                  <a:cubicBezTo>
                    <a:pt x="3090180" y="608734"/>
                    <a:pt x="3080656" y="691284"/>
                    <a:pt x="3126693" y="618259"/>
                  </a:cubicBezTo>
                  <a:cubicBezTo>
                    <a:pt x="3172731" y="545234"/>
                    <a:pt x="3267981" y="278534"/>
                    <a:pt x="3336243" y="208684"/>
                  </a:cubicBezTo>
                  <a:cubicBezTo>
                    <a:pt x="3404506" y="138834"/>
                    <a:pt x="3468007" y="230909"/>
                    <a:pt x="3536268" y="199159"/>
                  </a:cubicBezTo>
                  <a:cubicBezTo>
                    <a:pt x="3595998" y="171378"/>
                    <a:pt x="3625342" y="-10763"/>
                    <a:pt x="3707253" y="502"/>
                  </a:cubicBezTo>
                  <a:close/>
                </a:path>
              </a:pathLst>
            </a:custGeom>
            <a:gradFill>
              <a:gsLst>
                <a:gs pos="0">
                  <a:srgbClr val="4063A6"/>
                </a:gs>
                <a:gs pos="65000">
                  <a:srgbClr val="22145A">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9">
              <a:extLst>
                <a:ext uri="{FF2B5EF4-FFF2-40B4-BE49-F238E27FC236}">
                  <a16:creationId xmlns:a16="http://schemas.microsoft.com/office/drawing/2014/main" id="{DE3667E5-3EF0-4E0D-B6B1-AAE4E7B7D888}"/>
                </a:ext>
              </a:extLst>
            </p:cNvPr>
            <p:cNvSpPr/>
            <p:nvPr/>
          </p:nvSpPr>
          <p:spPr>
            <a:xfrm>
              <a:off x="8397149" y="3085076"/>
              <a:ext cx="3794852" cy="1418339"/>
            </a:xfrm>
            <a:custGeom>
              <a:avLst/>
              <a:gdLst>
                <a:gd name="connsiteX0" fmla="*/ 1862931 w 4042639"/>
                <a:gd name="connsiteY0" fmla="*/ 131 h 1510950"/>
                <a:gd name="connsiteX1" fmla="*/ 2044700 w 4042639"/>
                <a:gd name="connsiteY1" fmla="*/ 7771 h 1510950"/>
                <a:gd name="connsiteX2" fmla="*/ 2755900 w 4042639"/>
                <a:gd name="connsiteY2" fmla="*/ 185571 h 1510950"/>
                <a:gd name="connsiteX3" fmla="*/ 3200400 w 4042639"/>
                <a:gd name="connsiteY3" fmla="*/ 134771 h 1510950"/>
                <a:gd name="connsiteX4" fmla="*/ 3898900 w 4042639"/>
                <a:gd name="connsiteY4" fmla="*/ 591971 h 1510950"/>
                <a:gd name="connsiteX5" fmla="*/ 3990876 w 4042639"/>
                <a:gd name="connsiteY5" fmla="*/ 625717 h 1510950"/>
                <a:gd name="connsiteX6" fmla="*/ 4042639 w 4042639"/>
                <a:gd name="connsiteY6" fmla="*/ 643433 h 1510950"/>
                <a:gd name="connsiteX7" fmla="*/ 4042639 w 4042639"/>
                <a:gd name="connsiteY7" fmla="*/ 1445323 h 1510950"/>
                <a:gd name="connsiteX8" fmla="*/ 3924784 w 4042639"/>
                <a:gd name="connsiteY8" fmla="*/ 1449382 h 1510950"/>
                <a:gd name="connsiteX9" fmla="*/ 0 w 4042639"/>
                <a:gd name="connsiteY9" fmla="*/ 1442871 h 1510950"/>
                <a:gd name="connsiteX10" fmla="*/ 812800 w 4042639"/>
                <a:gd name="connsiteY10" fmla="*/ 299871 h 1510950"/>
                <a:gd name="connsiteX11" fmla="*/ 1282700 w 4042639"/>
                <a:gd name="connsiteY11" fmla="*/ 45871 h 1510950"/>
                <a:gd name="connsiteX12" fmla="*/ 1384300 w 4042639"/>
                <a:gd name="connsiteY12" fmla="*/ 33171 h 1510950"/>
                <a:gd name="connsiteX13" fmla="*/ 1862931 w 4042639"/>
                <a:gd name="connsiteY13" fmla="*/ 131 h 1510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42639" h="1510950">
                  <a:moveTo>
                    <a:pt x="1862931" y="131"/>
                  </a:moveTo>
                  <a:cubicBezTo>
                    <a:pt x="1925637" y="-563"/>
                    <a:pt x="1987550" y="1421"/>
                    <a:pt x="2044700" y="7771"/>
                  </a:cubicBezTo>
                  <a:cubicBezTo>
                    <a:pt x="2273300" y="33171"/>
                    <a:pt x="2563283" y="164404"/>
                    <a:pt x="2755900" y="185571"/>
                  </a:cubicBezTo>
                  <a:cubicBezTo>
                    <a:pt x="2948517" y="206738"/>
                    <a:pt x="3009900" y="67038"/>
                    <a:pt x="3200400" y="134771"/>
                  </a:cubicBezTo>
                  <a:cubicBezTo>
                    <a:pt x="3390900" y="202504"/>
                    <a:pt x="3445933" y="418404"/>
                    <a:pt x="3898900" y="591971"/>
                  </a:cubicBezTo>
                  <a:cubicBezTo>
                    <a:pt x="3927210" y="602819"/>
                    <a:pt x="3957968" y="614089"/>
                    <a:pt x="3990876" y="625717"/>
                  </a:cubicBezTo>
                  <a:lnTo>
                    <a:pt x="4042639" y="643433"/>
                  </a:lnTo>
                  <a:lnTo>
                    <a:pt x="4042639" y="1445323"/>
                  </a:lnTo>
                  <a:lnTo>
                    <a:pt x="3924784" y="1449382"/>
                  </a:lnTo>
                  <a:cubicBezTo>
                    <a:pt x="2241352" y="1507363"/>
                    <a:pt x="620448" y="1555319"/>
                    <a:pt x="0" y="1442871"/>
                  </a:cubicBezTo>
                  <a:lnTo>
                    <a:pt x="812800" y="299871"/>
                  </a:lnTo>
                  <a:lnTo>
                    <a:pt x="1282700" y="45871"/>
                  </a:lnTo>
                  <a:cubicBezTo>
                    <a:pt x="1270000" y="42696"/>
                    <a:pt x="1257300" y="39521"/>
                    <a:pt x="1384300" y="33171"/>
                  </a:cubicBezTo>
                  <a:cubicBezTo>
                    <a:pt x="1479550" y="28409"/>
                    <a:pt x="1674812" y="2215"/>
                    <a:pt x="1862931" y="131"/>
                  </a:cubicBezTo>
                  <a:close/>
                </a:path>
              </a:pathLst>
            </a:custGeom>
            <a:gradFill>
              <a:gsLst>
                <a:gs pos="0">
                  <a:srgbClr val="4063A6"/>
                </a:gs>
                <a:gs pos="65000">
                  <a:srgbClr val="22145A">
                    <a:alpha val="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11">
              <a:extLst>
                <a:ext uri="{FF2B5EF4-FFF2-40B4-BE49-F238E27FC236}">
                  <a16:creationId xmlns:a16="http://schemas.microsoft.com/office/drawing/2014/main" id="{7A8B9882-7CA3-41BA-9A15-99663EAD5182}"/>
                </a:ext>
              </a:extLst>
            </p:cNvPr>
            <p:cNvSpPr/>
            <p:nvPr/>
          </p:nvSpPr>
          <p:spPr>
            <a:xfrm>
              <a:off x="9172796" y="3084329"/>
              <a:ext cx="2896943" cy="555687"/>
            </a:xfrm>
            <a:custGeom>
              <a:avLst/>
              <a:gdLst>
                <a:gd name="connsiteX0" fmla="*/ 1282700 w 6819900"/>
                <a:gd name="connsiteY0" fmla="*/ 45871 h 1510951"/>
                <a:gd name="connsiteX1" fmla="*/ 1384300 w 6819900"/>
                <a:gd name="connsiteY1" fmla="*/ 33171 h 1510951"/>
                <a:gd name="connsiteX2" fmla="*/ 2044700 w 6819900"/>
                <a:gd name="connsiteY2" fmla="*/ 7771 h 1510951"/>
                <a:gd name="connsiteX3" fmla="*/ 2755900 w 6819900"/>
                <a:gd name="connsiteY3" fmla="*/ 185571 h 1510951"/>
                <a:gd name="connsiteX4" fmla="*/ 3200400 w 6819900"/>
                <a:gd name="connsiteY4" fmla="*/ 134771 h 1510951"/>
                <a:gd name="connsiteX5" fmla="*/ 3898900 w 6819900"/>
                <a:gd name="connsiteY5" fmla="*/ 591971 h 1510951"/>
                <a:gd name="connsiteX6" fmla="*/ 5918200 w 6819900"/>
                <a:gd name="connsiteY6" fmla="*/ 1176171 h 1510951"/>
                <a:gd name="connsiteX7" fmla="*/ 6819900 w 6819900"/>
                <a:gd name="connsiteY7" fmla="*/ 1366671 h 1510951"/>
                <a:gd name="connsiteX8" fmla="*/ 0 w 6819900"/>
                <a:gd name="connsiteY8" fmla="*/ 1442871 h 1510951"/>
                <a:gd name="connsiteX9" fmla="*/ 812800 w 6819900"/>
                <a:gd name="connsiteY9" fmla="*/ 299871 h 1510951"/>
                <a:gd name="connsiteX10" fmla="*/ 1282700 w 6819900"/>
                <a:gd name="connsiteY10" fmla="*/ 45871 h 1510951"/>
                <a:gd name="connsiteX0" fmla="*/ 0 w 6819900"/>
                <a:gd name="connsiteY0" fmla="*/ 1442871 h 1554414"/>
                <a:gd name="connsiteX1" fmla="*/ 812800 w 6819900"/>
                <a:gd name="connsiteY1" fmla="*/ 299871 h 1554414"/>
                <a:gd name="connsiteX2" fmla="*/ 1282700 w 6819900"/>
                <a:gd name="connsiteY2" fmla="*/ 45871 h 1554414"/>
                <a:gd name="connsiteX3" fmla="*/ 1384300 w 6819900"/>
                <a:gd name="connsiteY3" fmla="*/ 33171 h 1554414"/>
                <a:gd name="connsiteX4" fmla="*/ 2044700 w 6819900"/>
                <a:gd name="connsiteY4" fmla="*/ 7771 h 1554414"/>
                <a:gd name="connsiteX5" fmla="*/ 2755900 w 6819900"/>
                <a:gd name="connsiteY5" fmla="*/ 185571 h 1554414"/>
                <a:gd name="connsiteX6" fmla="*/ 3200400 w 6819900"/>
                <a:gd name="connsiteY6" fmla="*/ 134771 h 1554414"/>
                <a:gd name="connsiteX7" fmla="*/ 3898900 w 6819900"/>
                <a:gd name="connsiteY7" fmla="*/ 591971 h 1554414"/>
                <a:gd name="connsiteX8" fmla="*/ 5918200 w 6819900"/>
                <a:gd name="connsiteY8" fmla="*/ 1176171 h 1554414"/>
                <a:gd name="connsiteX9" fmla="*/ 6819900 w 6819900"/>
                <a:gd name="connsiteY9" fmla="*/ 1366671 h 1554414"/>
                <a:gd name="connsiteX10" fmla="*/ 91440 w 6819900"/>
                <a:gd name="connsiteY10" fmla="*/ 1534311 h 1554414"/>
                <a:gd name="connsiteX0" fmla="*/ 0 w 6819900"/>
                <a:gd name="connsiteY0" fmla="*/ 1442871 h 1442871"/>
                <a:gd name="connsiteX1" fmla="*/ 812800 w 6819900"/>
                <a:gd name="connsiteY1" fmla="*/ 299871 h 1442871"/>
                <a:gd name="connsiteX2" fmla="*/ 1282700 w 6819900"/>
                <a:gd name="connsiteY2" fmla="*/ 45871 h 1442871"/>
                <a:gd name="connsiteX3" fmla="*/ 1384300 w 6819900"/>
                <a:gd name="connsiteY3" fmla="*/ 33171 h 1442871"/>
                <a:gd name="connsiteX4" fmla="*/ 2044700 w 6819900"/>
                <a:gd name="connsiteY4" fmla="*/ 7771 h 1442871"/>
                <a:gd name="connsiteX5" fmla="*/ 2755900 w 6819900"/>
                <a:gd name="connsiteY5" fmla="*/ 185571 h 1442871"/>
                <a:gd name="connsiteX6" fmla="*/ 3200400 w 6819900"/>
                <a:gd name="connsiteY6" fmla="*/ 134771 h 1442871"/>
                <a:gd name="connsiteX7" fmla="*/ 3898900 w 6819900"/>
                <a:gd name="connsiteY7" fmla="*/ 591971 h 1442871"/>
                <a:gd name="connsiteX8" fmla="*/ 5918200 w 6819900"/>
                <a:gd name="connsiteY8" fmla="*/ 1176171 h 1442871"/>
                <a:gd name="connsiteX9" fmla="*/ 6819900 w 6819900"/>
                <a:gd name="connsiteY9" fmla="*/ 1366671 h 1442871"/>
                <a:gd name="connsiteX0" fmla="*/ 0 w 6007100"/>
                <a:gd name="connsiteY0" fmla="*/ 299871 h 1366671"/>
                <a:gd name="connsiteX1" fmla="*/ 469900 w 6007100"/>
                <a:gd name="connsiteY1" fmla="*/ 45871 h 1366671"/>
                <a:gd name="connsiteX2" fmla="*/ 571500 w 6007100"/>
                <a:gd name="connsiteY2" fmla="*/ 33171 h 1366671"/>
                <a:gd name="connsiteX3" fmla="*/ 1231900 w 6007100"/>
                <a:gd name="connsiteY3" fmla="*/ 7771 h 1366671"/>
                <a:gd name="connsiteX4" fmla="*/ 1943100 w 6007100"/>
                <a:gd name="connsiteY4" fmla="*/ 185571 h 1366671"/>
                <a:gd name="connsiteX5" fmla="*/ 2387600 w 6007100"/>
                <a:gd name="connsiteY5" fmla="*/ 134771 h 1366671"/>
                <a:gd name="connsiteX6" fmla="*/ 3086100 w 6007100"/>
                <a:gd name="connsiteY6" fmla="*/ 591971 h 1366671"/>
                <a:gd name="connsiteX7" fmla="*/ 5105400 w 6007100"/>
                <a:gd name="connsiteY7" fmla="*/ 1176171 h 1366671"/>
                <a:gd name="connsiteX8" fmla="*/ 6007100 w 6007100"/>
                <a:gd name="connsiteY8" fmla="*/ 1366671 h 1366671"/>
                <a:gd name="connsiteX0" fmla="*/ 0 w 6007100"/>
                <a:gd name="connsiteY0" fmla="*/ 299871 h 1366671"/>
                <a:gd name="connsiteX1" fmla="*/ 469900 w 6007100"/>
                <a:gd name="connsiteY1" fmla="*/ 45871 h 1366671"/>
                <a:gd name="connsiteX2" fmla="*/ 571500 w 6007100"/>
                <a:gd name="connsiteY2" fmla="*/ 33171 h 1366671"/>
                <a:gd name="connsiteX3" fmla="*/ 1231900 w 6007100"/>
                <a:gd name="connsiteY3" fmla="*/ 7771 h 1366671"/>
                <a:gd name="connsiteX4" fmla="*/ 1943100 w 6007100"/>
                <a:gd name="connsiteY4" fmla="*/ 185571 h 1366671"/>
                <a:gd name="connsiteX5" fmla="*/ 2387600 w 6007100"/>
                <a:gd name="connsiteY5" fmla="*/ 134771 h 1366671"/>
                <a:gd name="connsiteX6" fmla="*/ 3086100 w 6007100"/>
                <a:gd name="connsiteY6" fmla="*/ 591971 h 1366671"/>
                <a:gd name="connsiteX7" fmla="*/ 6007100 w 6007100"/>
                <a:gd name="connsiteY7" fmla="*/ 1366671 h 1366671"/>
                <a:gd name="connsiteX0" fmla="*/ 0 w 3086100"/>
                <a:gd name="connsiteY0" fmla="*/ 299871 h 591971"/>
                <a:gd name="connsiteX1" fmla="*/ 469900 w 3086100"/>
                <a:gd name="connsiteY1" fmla="*/ 45871 h 591971"/>
                <a:gd name="connsiteX2" fmla="*/ 571500 w 3086100"/>
                <a:gd name="connsiteY2" fmla="*/ 33171 h 591971"/>
                <a:gd name="connsiteX3" fmla="*/ 1231900 w 3086100"/>
                <a:gd name="connsiteY3" fmla="*/ 7771 h 591971"/>
                <a:gd name="connsiteX4" fmla="*/ 1943100 w 3086100"/>
                <a:gd name="connsiteY4" fmla="*/ 185571 h 591971"/>
                <a:gd name="connsiteX5" fmla="*/ 2387600 w 3086100"/>
                <a:gd name="connsiteY5" fmla="*/ 134771 h 591971"/>
                <a:gd name="connsiteX6" fmla="*/ 3086100 w 3086100"/>
                <a:gd name="connsiteY6" fmla="*/ 591971 h 591971"/>
                <a:gd name="connsiteX0" fmla="*/ 0 w 3086100"/>
                <a:gd name="connsiteY0" fmla="*/ 299871 h 591971"/>
                <a:gd name="connsiteX1" fmla="*/ 469900 w 3086100"/>
                <a:gd name="connsiteY1" fmla="*/ 45871 h 591971"/>
                <a:gd name="connsiteX2" fmla="*/ 571500 w 3086100"/>
                <a:gd name="connsiteY2" fmla="*/ 33171 h 591971"/>
                <a:gd name="connsiteX3" fmla="*/ 1231900 w 3086100"/>
                <a:gd name="connsiteY3" fmla="*/ 7771 h 591971"/>
                <a:gd name="connsiteX4" fmla="*/ 1943100 w 3086100"/>
                <a:gd name="connsiteY4" fmla="*/ 185571 h 591971"/>
                <a:gd name="connsiteX5" fmla="*/ 2387600 w 3086100"/>
                <a:gd name="connsiteY5" fmla="*/ 134771 h 591971"/>
                <a:gd name="connsiteX6" fmla="*/ 3086100 w 3086100"/>
                <a:gd name="connsiteY6" fmla="*/ 591971 h 591971"/>
                <a:gd name="connsiteX0" fmla="*/ 0 w 3086100"/>
                <a:gd name="connsiteY0" fmla="*/ 299871 h 591971"/>
                <a:gd name="connsiteX1" fmla="*/ 469900 w 3086100"/>
                <a:gd name="connsiteY1" fmla="*/ 45871 h 591971"/>
                <a:gd name="connsiteX2" fmla="*/ 571500 w 3086100"/>
                <a:gd name="connsiteY2" fmla="*/ 33171 h 591971"/>
                <a:gd name="connsiteX3" fmla="*/ 1231900 w 3086100"/>
                <a:gd name="connsiteY3" fmla="*/ 7771 h 591971"/>
                <a:gd name="connsiteX4" fmla="*/ 1943100 w 3086100"/>
                <a:gd name="connsiteY4" fmla="*/ 185571 h 591971"/>
                <a:gd name="connsiteX5" fmla="*/ 2387600 w 3086100"/>
                <a:gd name="connsiteY5" fmla="*/ 134771 h 591971"/>
                <a:gd name="connsiteX6" fmla="*/ 3086100 w 3086100"/>
                <a:gd name="connsiteY6" fmla="*/ 591971 h 591971"/>
                <a:gd name="connsiteX0" fmla="*/ 0 w 3086100"/>
                <a:gd name="connsiteY0" fmla="*/ 299871 h 591971"/>
                <a:gd name="connsiteX1" fmla="*/ 469900 w 3086100"/>
                <a:gd name="connsiteY1" fmla="*/ 45871 h 591971"/>
                <a:gd name="connsiteX2" fmla="*/ 571500 w 3086100"/>
                <a:gd name="connsiteY2" fmla="*/ 33171 h 591971"/>
                <a:gd name="connsiteX3" fmla="*/ 1231900 w 3086100"/>
                <a:gd name="connsiteY3" fmla="*/ 7771 h 591971"/>
                <a:gd name="connsiteX4" fmla="*/ 1943100 w 3086100"/>
                <a:gd name="connsiteY4" fmla="*/ 185571 h 591971"/>
                <a:gd name="connsiteX5" fmla="*/ 2387600 w 3086100"/>
                <a:gd name="connsiteY5" fmla="*/ 134771 h 591971"/>
                <a:gd name="connsiteX6" fmla="*/ 3086100 w 3086100"/>
                <a:gd name="connsiteY6" fmla="*/ 591971 h 591971"/>
                <a:gd name="connsiteX0" fmla="*/ 0 w 3086100"/>
                <a:gd name="connsiteY0" fmla="*/ 299871 h 591971"/>
                <a:gd name="connsiteX1" fmla="*/ 469900 w 3086100"/>
                <a:gd name="connsiteY1" fmla="*/ 45871 h 591971"/>
                <a:gd name="connsiteX2" fmla="*/ 571500 w 3086100"/>
                <a:gd name="connsiteY2" fmla="*/ 33171 h 591971"/>
                <a:gd name="connsiteX3" fmla="*/ 1231900 w 3086100"/>
                <a:gd name="connsiteY3" fmla="*/ 7771 h 591971"/>
                <a:gd name="connsiteX4" fmla="*/ 1943100 w 3086100"/>
                <a:gd name="connsiteY4" fmla="*/ 185571 h 591971"/>
                <a:gd name="connsiteX5" fmla="*/ 2387600 w 3086100"/>
                <a:gd name="connsiteY5" fmla="*/ 134771 h 591971"/>
                <a:gd name="connsiteX6" fmla="*/ 3086100 w 3086100"/>
                <a:gd name="connsiteY6" fmla="*/ 591971 h 59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6100" h="591971">
                  <a:moveTo>
                    <a:pt x="0" y="299871"/>
                  </a:moveTo>
                  <a:lnTo>
                    <a:pt x="469900" y="45871"/>
                  </a:lnTo>
                  <a:cubicBezTo>
                    <a:pt x="457200" y="42696"/>
                    <a:pt x="444500" y="39521"/>
                    <a:pt x="571500" y="33171"/>
                  </a:cubicBezTo>
                  <a:cubicBezTo>
                    <a:pt x="698500" y="26821"/>
                    <a:pt x="1003300" y="-17629"/>
                    <a:pt x="1231900" y="7771"/>
                  </a:cubicBezTo>
                  <a:cubicBezTo>
                    <a:pt x="1460500" y="33171"/>
                    <a:pt x="1750483" y="164404"/>
                    <a:pt x="1943100" y="185571"/>
                  </a:cubicBezTo>
                  <a:cubicBezTo>
                    <a:pt x="2135717" y="206738"/>
                    <a:pt x="2197100" y="67038"/>
                    <a:pt x="2387600" y="134771"/>
                  </a:cubicBezTo>
                  <a:cubicBezTo>
                    <a:pt x="2587625" y="226316"/>
                    <a:pt x="2563812" y="384273"/>
                    <a:pt x="3086100" y="591971"/>
                  </a:cubicBezTo>
                </a:path>
              </a:pathLst>
            </a:custGeom>
            <a:noFill/>
            <a:ln w="12700" cap="rnd">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形状 12">
              <a:extLst>
                <a:ext uri="{FF2B5EF4-FFF2-40B4-BE49-F238E27FC236}">
                  <a16:creationId xmlns:a16="http://schemas.microsoft.com/office/drawing/2014/main" id="{BB1D4C2B-9ECB-42DF-905A-B9C59CACDF3B}"/>
                </a:ext>
              </a:extLst>
            </p:cNvPr>
            <p:cNvSpPr/>
            <p:nvPr/>
          </p:nvSpPr>
          <p:spPr>
            <a:xfrm>
              <a:off x="9915002" y="3653255"/>
              <a:ext cx="2276998" cy="630581"/>
            </a:xfrm>
            <a:custGeom>
              <a:avLst/>
              <a:gdLst>
                <a:gd name="connsiteX0" fmla="*/ 1467293 w 2425676"/>
                <a:gd name="connsiteY0" fmla="*/ 1904 h 852042"/>
                <a:gd name="connsiteX1" fmla="*/ 2041451 w 2425676"/>
                <a:gd name="connsiteY1" fmla="*/ 395309 h 852042"/>
                <a:gd name="connsiteX2" fmla="*/ 2425552 w 2425676"/>
                <a:gd name="connsiteY2" fmla="*/ 609953 h 852042"/>
                <a:gd name="connsiteX3" fmla="*/ 2425676 w 2425676"/>
                <a:gd name="connsiteY3" fmla="*/ 610013 h 852042"/>
                <a:gd name="connsiteX4" fmla="*/ 2425676 w 2425676"/>
                <a:gd name="connsiteY4" fmla="*/ 852042 h 852042"/>
                <a:gd name="connsiteX5" fmla="*/ 0 w 2425676"/>
                <a:gd name="connsiteY5" fmla="*/ 671755 h 852042"/>
                <a:gd name="connsiteX6" fmla="*/ 265814 w 2425676"/>
                <a:gd name="connsiteY6" fmla="*/ 629225 h 852042"/>
                <a:gd name="connsiteX7" fmla="*/ 467832 w 2425676"/>
                <a:gd name="connsiteY7" fmla="*/ 427206 h 852042"/>
                <a:gd name="connsiteX8" fmla="*/ 648586 w 2425676"/>
                <a:gd name="connsiteY8" fmla="*/ 459104 h 852042"/>
                <a:gd name="connsiteX9" fmla="*/ 850604 w 2425676"/>
                <a:gd name="connsiteY9" fmla="*/ 267718 h 852042"/>
                <a:gd name="connsiteX10" fmla="*/ 1095153 w 2425676"/>
                <a:gd name="connsiteY10" fmla="*/ 246453 h 852042"/>
                <a:gd name="connsiteX11" fmla="*/ 1467293 w 2425676"/>
                <a:gd name="connsiteY11" fmla="*/ 1904 h 852042"/>
                <a:gd name="connsiteX0" fmla="*/ 2425676 w 2517116"/>
                <a:gd name="connsiteY0" fmla="*/ 852042 h 943482"/>
                <a:gd name="connsiteX1" fmla="*/ 0 w 2517116"/>
                <a:gd name="connsiteY1" fmla="*/ 671755 h 943482"/>
                <a:gd name="connsiteX2" fmla="*/ 265814 w 2517116"/>
                <a:gd name="connsiteY2" fmla="*/ 629225 h 943482"/>
                <a:gd name="connsiteX3" fmla="*/ 467832 w 2517116"/>
                <a:gd name="connsiteY3" fmla="*/ 427206 h 943482"/>
                <a:gd name="connsiteX4" fmla="*/ 648586 w 2517116"/>
                <a:gd name="connsiteY4" fmla="*/ 459104 h 943482"/>
                <a:gd name="connsiteX5" fmla="*/ 850604 w 2517116"/>
                <a:gd name="connsiteY5" fmla="*/ 267718 h 943482"/>
                <a:gd name="connsiteX6" fmla="*/ 1095153 w 2517116"/>
                <a:gd name="connsiteY6" fmla="*/ 246453 h 943482"/>
                <a:gd name="connsiteX7" fmla="*/ 1467293 w 2517116"/>
                <a:gd name="connsiteY7" fmla="*/ 1904 h 943482"/>
                <a:gd name="connsiteX8" fmla="*/ 2041451 w 2517116"/>
                <a:gd name="connsiteY8" fmla="*/ 395309 h 943482"/>
                <a:gd name="connsiteX9" fmla="*/ 2425552 w 2517116"/>
                <a:gd name="connsiteY9" fmla="*/ 609953 h 943482"/>
                <a:gd name="connsiteX10" fmla="*/ 2425676 w 2517116"/>
                <a:gd name="connsiteY10" fmla="*/ 610013 h 943482"/>
                <a:gd name="connsiteX11" fmla="*/ 2517116 w 2517116"/>
                <a:gd name="connsiteY11" fmla="*/ 943482 h 943482"/>
                <a:gd name="connsiteX0" fmla="*/ 2425676 w 2425676"/>
                <a:gd name="connsiteY0" fmla="*/ 852042 h 852042"/>
                <a:gd name="connsiteX1" fmla="*/ 0 w 2425676"/>
                <a:gd name="connsiteY1" fmla="*/ 671755 h 852042"/>
                <a:gd name="connsiteX2" fmla="*/ 265814 w 2425676"/>
                <a:gd name="connsiteY2" fmla="*/ 629225 h 852042"/>
                <a:gd name="connsiteX3" fmla="*/ 467832 w 2425676"/>
                <a:gd name="connsiteY3" fmla="*/ 427206 h 852042"/>
                <a:gd name="connsiteX4" fmla="*/ 648586 w 2425676"/>
                <a:gd name="connsiteY4" fmla="*/ 459104 h 852042"/>
                <a:gd name="connsiteX5" fmla="*/ 850604 w 2425676"/>
                <a:gd name="connsiteY5" fmla="*/ 267718 h 852042"/>
                <a:gd name="connsiteX6" fmla="*/ 1095153 w 2425676"/>
                <a:gd name="connsiteY6" fmla="*/ 246453 h 852042"/>
                <a:gd name="connsiteX7" fmla="*/ 1467293 w 2425676"/>
                <a:gd name="connsiteY7" fmla="*/ 1904 h 852042"/>
                <a:gd name="connsiteX8" fmla="*/ 2041451 w 2425676"/>
                <a:gd name="connsiteY8" fmla="*/ 395309 h 852042"/>
                <a:gd name="connsiteX9" fmla="*/ 2425552 w 2425676"/>
                <a:gd name="connsiteY9" fmla="*/ 609953 h 852042"/>
                <a:gd name="connsiteX10" fmla="*/ 2425676 w 2425676"/>
                <a:gd name="connsiteY10" fmla="*/ 610013 h 852042"/>
                <a:gd name="connsiteX0" fmla="*/ 0 w 2425676"/>
                <a:gd name="connsiteY0" fmla="*/ 671755 h 671755"/>
                <a:gd name="connsiteX1" fmla="*/ 265814 w 2425676"/>
                <a:gd name="connsiteY1" fmla="*/ 629225 h 671755"/>
                <a:gd name="connsiteX2" fmla="*/ 467832 w 2425676"/>
                <a:gd name="connsiteY2" fmla="*/ 427206 h 671755"/>
                <a:gd name="connsiteX3" fmla="*/ 648586 w 2425676"/>
                <a:gd name="connsiteY3" fmla="*/ 459104 h 671755"/>
                <a:gd name="connsiteX4" fmla="*/ 850604 w 2425676"/>
                <a:gd name="connsiteY4" fmla="*/ 267718 h 671755"/>
                <a:gd name="connsiteX5" fmla="*/ 1095153 w 2425676"/>
                <a:gd name="connsiteY5" fmla="*/ 246453 h 671755"/>
                <a:gd name="connsiteX6" fmla="*/ 1467293 w 2425676"/>
                <a:gd name="connsiteY6" fmla="*/ 1904 h 671755"/>
                <a:gd name="connsiteX7" fmla="*/ 2041451 w 2425676"/>
                <a:gd name="connsiteY7" fmla="*/ 395309 h 671755"/>
                <a:gd name="connsiteX8" fmla="*/ 2425552 w 2425676"/>
                <a:gd name="connsiteY8" fmla="*/ 609953 h 671755"/>
                <a:gd name="connsiteX9" fmla="*/ 2425676 w 2425676"/>
                <a:gd name="connsiteY9" fmla="*/ 610013 h 6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5676" h="671755">
                  <a:moveTo>
                    <a:pt x="0" y="671755"/>
                  </a:moveTo>
                  <a:cubicBezTo>
                    <a:pt x="99237" y="604416"/>
                    <a:pt x="187842" y="669983"/>
                    <a:pt x="265814" y="629225"/>
                  </a:cubicBezTo>
                  <a:cubicBezTo>
                    <a:pt x="343786" y="588467"/>
                    <a:pt x="404037" y="455559"/>
                    <a:pt x="467832" y="427206"/>
                  </a:cubicBezTo>
                  <a:cubicBezTo>
                    <a:pt x="531627" y="398852"/>
                    <a:pt x="584791" y="485685"/>
                    <a:pt x="648586" y="459104"/>
                  </a:cubicBezTo>
                  <a:cubicBezTo>
                    <a:pt x="712381" y="432523"/>
                    <a:pt x="776176" y="303160"/>
                    <a:pt x="850604" y="267718"/>
                  </a:cubicBezTo>
                  <a:cubicBezTo>
                    <a:pt x="925032" y="232276"/>
                    <a:pt x="992372" y="290755"/>
                    <a:pt x="1095153" y="246453"/>
                  </a:cubicBezTo>
                  <a:cubicBezTo>
                    <a:pt x="1197934" y="202151"/>
                    <a:pt x="1309577" y="-22905"/>
                    <a:pt x="1467293" y="1904"/>
                  </a:cubicBezTo>
                  <a:cubicBezTo>
                    <a:pt x="1625009" y="26713"/>
                    <a:pt x="1761460" y="244681"/>
                    <a:pt x="2041451" y="395309"/>
                  </a:cubicBezTo>
                  <a:cubicBezTo>
                    <a:pt x="2181446" y="470623"/>
                    <a:pt x="2275367" y="533532"/>
                    <a:pt x="2425552" y="609953"/>
                  </a:cubicBezTo>
                  <a:lnTo>
                    <a:pt x="2425676" y="610013"/>
                  </a:lnTo>
                </a:path>
              </a:pathLst>
            </a:custGeom>
            <a:noFill/>
            <a:ln w="12700" cap="rnd">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a:extLst>
                <a:ext uri="{FF2B5EF4-FFF2-40B4-BE49-F238E27FC236}">
                  <a16:creationId xmlns:a16="http://schemas.microsoft.com/office/drawing/2014/main" id="{1F319A8D-1BC7-4BB9-B119-B509BFF239CA}"/>
                </a:ext>
              </a:extLst>
            </p:cNvPr>
            <p:cNvSpPr/>
            <p:nvPr/>
          </p:nvSpPr>
          <p:spPr>
            <a:xfrm>
              <a:off x="4733435" y="2692864"/>
              <a:ext cx="4935532" cy="2279187"/>
            </a:xfrm>
            <a:custGeom>
              <a:avLst/>
              <a:gdLst>
                <a:gd name="connsiteX0" fmla="*/ 0 w 9305925"/>
                <a:gd name="connsiteY0" fmla="*/ 2151783 h 4628283"/>
                <a:gd name="connsiteX1" fmla="*/ 1200150 w 9305925"/>
                <a:gd name="connsiteY1" fmla="*/ 1542183 h 4628283"/>
                <a:gd name="connsiteX2" fmla="*/ 1704975 w 9305925"/>
                <a:gd name="connsiteY2" fmla="*/ 942108 h 4628283"/>
                <a:gd name="connsiteX3" fmla="*/ 1952625 w 9305925"/>
                <a:gd name="connsiteY3" fmla="*/ 846858 h 4628283"/>
                <a:gd name="connsiteX4" fmla="*/ 2066925 w 9305925"/>
                <a:gd name="connsiteY4" fmla="*/ 646833 h 4628283"/>
                <a:gd name="connsiteX5" fmla="*/ 2133600 w 9305925"/>
                <a:gd name="connsiteY5" fmla="*/ 618258 h 4628283"/>
                <a:gd name="connsiteX6" fmla="*/ 2343150 w 9305925"/>
                <a:gd name="connsiteY6" fmla="*/ 208683 h 4628283"/>
                <a:gd name="connsiteX7" fmla="*/ 2543175 w 9305925"/>
                <a:gd name="connsiteY7" fmla="*/ 199158 h 4628283"/>
                <a:gd name="connsiteX8" fmla="*/ 2752725 w 9305925"/>
                <a:gd name="connsiteY8" fmla="*/ 18183 h 4628283"/>
                <a:gd name="connsiteX9" fmla="*/ 3219450 w 9305925"/>
                <a:gd name="connsiteY9" fmla="*/ 703983 h 4628283"/>
                <a:gd name="connsiteX10" fmla="*/ 3619500 w 9305925"/>
                <a:gd name="connsiteY10" fmla="*/ 1008783 h 4628283"/>
                <a:gd name="connsiteX11" fmla="*/ 3848100 w 9305925"/>
                <a:gd name="connsiteY11" fmla="*/ 1351683 h 4628283"/>
                <a:gd name="connsiteX12" fmla="*/ 4371975 w 9305925"/>
                <a:gd name="connsiteY12" fmla="*/ 1485033 h 4628283"/>
                <a:gd name="connsiteX13" fmla="*/ 5257800 w 9305925"/>
                <a:gd name="connsiteY13" fmla="*/ 2428008 h 4628283"/>
                <a:gd name="connsiteX14" fmla="*/ 6762750 w 9305925"/>
                <a:gd name="connsiteY14" fmla="*/ 3390033 h 4628283"/>
                <a:gd name="connsiteX15" fmla="*/ 9305925 w 9305925"/>
                <a:gd name="connsiteY15" fmla="*/ 4628283 h 4628283"/>
                <a:gd name="connsiteX0" fmla="*/ 0 w 6762750"/>
                <a:gd name="connsiteY0" fmla="*/ 2151783 h 3390033"/>
                <a:gd name="connsiteX1" fmla="*/ 1200150 w 6762750"/>
                <a:gd name="connsiteY1" fmla="*/ 1542183 h 3390033"/>
                <a:gd name="connsiteX2" fmla="*/ 1704975 w 6762750"/>
                <a:gd name="connsiteY2" fmla="*/ 942108 h 3390033"/>
                <a:gd name="connsiteX3" fmla="*/ 1952625 w 6762750"/>
                <a:gd name="connsiteY3" fmla="*/ 846858 h 3390033"/>
                <a:gd name="connsiteX4" fmla="*/ 2066925 w 6762750"/>
                <a:gd name="connsiteY4" fmla="*/ 646833 h 3390033"/>
                <a:gd name="connsiteX5" fmla="*/ 2133600 w 6762750"/>
                <a:gd name="connsiteY5" fmla="*/ 618258 h 3390033"/>
                <a:gd name="connsiteX6" fmla="*/ 2343150 w 6762750"/>
                <a:gd name="connsiteY6" fmla="*/ 208683 h 3390033"/>
                <a:gd name="connsiteX7" fmla="*/ 2543175 w 6762750"/>
                <a:gd name="connsiteY7" fmla="*/ 199158 h 3390033"/>
                <a:gd name="connsiteX8" fmla="*/ 2752725 w 6762750"/>
                <a:gd name="connsiteY8" fmla="*/ 18183 h 3390033"/>
                <a:gd name="connsiteX9" fmla="*/ 3219450 w 6762750"/>
                <a:gd name="connsiteY9" fmla="*/ 703983 h 3390033"/>
                <a:gd name="connsiteX10" fmla="*/ 3619500 w 6762750"/>
                <a:gd name="connsiteY10" fmla="*/ 1008783 h 3390033"/>
                <a:gd name="connsiteX11" fmla="*/ 3848100 w 6762750"/>
                <a:gd name="connsiteY11" fmla="*/ 1351683 h 3390033"/>
                <a:gd name="connsiteX12" fmla="*/ 4371975 w 6762750"/>
                <a:gd name="connsiteY12" fmla="*/ 1485033 h 3390033"/>
                <a:gd name="connsiteX13" fmla="*/ 5257800 w 6762750"/>
                <a:gd name="connsiteY13" fmla="*/ 2428008 h 3390033"/>
                <a:gd name="connsiteX14" fmla="*/ 6762750 w 6762750"/>
                <a:gd name="connsiteY14" fmla="*/ 3390033 h 3390033"/>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 name="connsiteX0" fmla="*/ 0 w 5257800"/>
                <a:gd name="connsiteY0" fmla="*/ 2151783 h 2428008"/>
                <a:gd name="connsiteX1" fmla="*/ 1200150 w 5257800"/>
                <a:gd name="connsiteY1" fmla="*/ 1542183 h 2428008"/>
                <a:gd name="connsiteX2" fmla="*/ 1704975 w 5257800"/>
                <a:gd name="connsiteY2" fmla="*/ 942108 h 2428008"/>
                <a:gd name="connsiteX3" fmla="*/ 1952625 w 5257800"/>
                <a:gd name="connsiteY3" fmla="*/ 846858 h 2428008"/>
                <a:gd name="connsiteX4" fmla="*/ 2066925 w 5257800"/>
                <a:gd name="connsiteY4" fmla="*/ 646833 h 2428008"/>
                <a:gd name="connsiteX5" fmla="*/ 2133600 w 5257800"/>
                <a:gd name="connsiteY5" fmla="*/ 618258 h 2428008"/>
                <a:gd name="connsiteX6" fmla="*/ 2343150 w 5257800"/>
                <a:gd name="connsiteY6" fmla="*/ 208683 h 2428008"/>
                <a:gd name="connsiteX7" fmla="*/ 2543175 w 5257800"/>
                <a:gd name="connsiteY7" fmla="*/ 199158 h 2428008"/>
                <a:gd name="connsiteX8" fmla="*/ 2752725 w 5257800"/>
                <a:gd name="connsiteY8" fmla="*/ 18183 h 2428008"/>
                <a:gd name="connsiteX9" fmla="*/ 3219450 w 5257800"/>
                <a:gd name="connsiteY9" fmla="*/ 703983 h 2428008"/>
                <a:gd name="connsiteX10" fmla="*/ 3619500 w 5257800"/>
                <a:gd name="connsiteY10" fmla="*/ 1008783 h 2428008"/>
                <a:gd name="connsiteX11" fmla="*/ 3848100 w 5257800"/>
                <a:gd name="connsiteY11" fmla="*/ 1351683 h 2428008"/>
                <a:gd name="connsiteX12" fmla="*/ 4371975 w 5257800"/>
                <a:gd name="connsiteY12" fmla="*/ 1485033 h 2428008"/>
                <a:gd name="connsiteX13" fmla="*/ 5257800 w 5257800"/>
                <a:gd name="connsiteY13" fmla="*/ 2428008 h 242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7800" h="2428008">
                  <a:moveTo>
                    <a:pt x="0" y="2151783"/>
                  </a:moveTo>
                  <a:cubicBezTo>
                    <a:pt x="191294" y="1896989"/>
                    <a:pt x="788988" y="1794595"/>
                    <a:pt x="1200150" y="1542183"/>
                  </a:cubicBezTo>
                  <a:cubicBezTo>
                    <a:pt x="1484313" y="1340570"/>
                    <a:pt x="1579563" y="1057995"/>
                    <a:pt x="1704975" y="942108"/>
                  </a:cubicBezTo>
                  <a:cubicBezTo>
                    <a:pt x="1830387" y="826221"/>
                    <a:pt x="1892300" y="896070"/>
                    <a:pt x="1952625" y="846858"/>
                  </a:cubicBezTo>
                  <a:cubicBezTo>
                    <a:pt x="2012950" y="797646"/>
                    <a:pt x="2036763" y="684933"/>
                    <a:pt x="2066925" y="646833"/>
                  </a:cubicBezTo>
                  <a:cubicBezTo>
                    <a:pt x="2097087" y="608733"/>
                    <a:pt x="2087563" y="691283"/>
                    <a:pt x="2133600" y="618258"/>
                  </a:cubicBezTo>
                  <a:cubicBezTo>
                    <a:pt x="2179638" y="545233"/>
                    <a:pt x="2274888" y="278533"/>
                    <a:pt x="2343150" y="208683"/>
                  </a:cubicBezTo>
                  <a:cubicBezTo>
                    <a:pt x="2411412" y="138833"/>
                    <a:pt x="2474913" y="230908"/>
                    <a:pt x="2543175" y="199158"/>
                  </a:cubicBezTo>
                  <a:cubicBezTo>
                    <a:pt x="2611438" y="167408"/>
                    <a:pt x="2640013" y="-65954"/>
                    <a:pt x="2752725" y="18183"/>
                  </a:cubicBezTo>
                  <a:cubicBezTo>
                    <a:pt x="2865437" y="102320"/>
                    <a:pt x="3074988" y="538883"/>
                    <a:pt x="3219450" y="703983"/>
                  </a:cubicBezTo>
                  <a:cubicBezTo>
                    <a:pt x="3363913" y="869083"/>
                    <a:pt x="3514725" y="900833"/>
                    <a:pt x="3619500" y="1008783"/>
                  </a:cubicBezTo>
                  <a:cubicBezTo>
                    <a:pt x="3724275" y="1116733"/>
                    <a:pt x="3722688" y="1272308"/>
                    <a:pt x="3848100" y="1351683"/>
                  </a:cubicBezTo>
                  <a:cubicBezTo>
                    <a:pt x="3973512" y="1431058"/>
                    <a:pt x="4137025" y="1305645"/>
                    <a:pt x="4371975" y="1485033"/>
                  </a:cubicBezTo>
                  <a:cubicBezTo>
                    <a:pt x="4606925" y="1664420"/>
                    <a:pt x="4859338" y="2110508"/>
                    <a:pt x="5257800" y="2428008"/>
                  </a:cubicBezTo>
                </a:path>
              </a:pathLst>
            </a:custGeom>
            <a:noFill/>
            <a:ln w="12700" cap="rnd">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5" name="任意多边形: 形状 14">
              <a:extLst>
                <a:ext uri="{FF2B5EF4-FFF2-40B4-BE49-F238E27FC236}">
                  <a16:creationId xmlns:a16="http://schemas.microsoft.com/office/drawing/2014/main" id="{9212EA20-A7A7-420C-BEF4-8E3D66979555}"/>
                </a:ext>
              </a:extLst>
            </p:cNvPr>
            <p:cNvSpPr/>
            <p:nvPr/>
          </p:nvSpPr>
          <p:spPr>
            <a:xfrm>
              <a:off x="7484549" y="1300180"/>
              <a:ext cx="3739012" cy="3420370"/>
            </a:xfrm>
            <a:custGeom>
              <a:avLst/>
              <a:gdLst>
                <a:gd name="connsiteX0" fmla="*/ 1861316 w 3739012"/>
                <a:gd name="connsiteY0" fmla="*/ 0 h 3420370"/>
                <a:gd name="connsiteX1" fmla="*/ 3739012 w 3739012"/>
                <a:gd name="connsiteY1" fmla="*/ 1877698 h 3420370"/>
                <a:gd name="connsiteX2" fmla="*/ 3673972 w 3739012"/>
                <a:gd name="connsiteY2" fmla="*/ 2369408 h 3420370"/>
                <a:gd name="connsiteX3" fmla="*/ 3662710 w 3739012"/>
                <a:gd name="connsiteY3" fmla="*/ 2404859 h 3420370"/>
                <a:gd name="connsiteX4" fmla="*/ 3653358 w 3739012"/>
                <a:gd name="connsiteY4" fmla="*/ 2411117 h 3420370"/>
                <a:gd name="connsiteX5" fmla="*/ 3454180 w 3739012"/>
                <a:gd name="connsiteY5" fmla="*/ 2589242 h 3420370"/>
                <a:gd name="connsiteX6" fmla="*/ 3224620 w 3739012"/>
                <a:gd name="connsiteY6" fmla="*/ 2609204 h 3420370"/>
                <a:gd name="connsiteX7" fmla="*/ 3034984 w 3739012"/>
                <a:gd name="connsiteY7" fmla="*/ 2788859 h 3420370"/>
                <a:gd name="connsiteX8" fmla="*/ 2865308 w 3739012"/>
                <a:gd name="connsiteY8" fmla="*/ 2758916 h 3420370"/>
                <a:gd name="connsiteX9" fmla="*/ 2675674 w 3739012"/>
                <a:gd name="connsiteY9" fmla="*/ 2948552 h 3420370"/>
                <a:gd name="connsiteX10" fmla="*/ 2426152 w 3739012"/>
                <a:gd name="connsiteY10" fmla="*/ 2988476 h 3420370"/>
                <a:gd name="connsiteX11" fmla="*/ 2116744 w 3739012"/>
                <a:gd name="connsiteY11" fmla="*/ 3327825 h 3420370"/>
                <a:gd name="connsiteX12" fmla="*/ 1958924 w 3739012"/>
                <a:gd name="connsiteY12" fmla="*/ 3405176 h 3420370"/>
                <a:gd name="connsiteX13" fmla="*/ 1913056 w 3739012"/>
                <a:gd name="connsiteY13" fmla="*/ 3420370 h 3420370"/>
                <a:gd name="connsiteX14" fmla="*/ 1814670 w 3739012"/>
                <a:gd name="connsiteY14" fmla="*/ 3310039 h 3420370"/>
                <a:gd name="connsiteX15" fmla="*/ 1352460 w 3739012"/>
                <a:gd name="connsiteY15" fmla="*/ 2791511 h 3420370"/>
                <a:gd name="connsiteX16" fmla="*/ 860696 w 3739012"/>
                <a:gd name="connsiteY16" fmla="*/ 2666335 h 3420370"/>
                <a:gd name="connsiteX17" fmla="*/ 646108 w 3739012"/>
                <a:gd name="connsiteY17" fmla="*/ 2344452 h 3420370"/>
                <a:gd name="connsiteX18" fmla="*/ 270578 w 3739012"/>
                <a:gd name="connsiteY18" fmla="*/ 2058334 h 3420370"/>
                <a:gd name="connsiteX19" fmla="*/ 40342 w 3739012"/>
                <a:gd name="connsiteY19" fmla="*/ 1707952 h 3420370"/>
                <a:gd name="connsiteX20" fmla="*/ 0 w 3739012"/>
                <a:gd name="connsiteY20" fmla="*/ 1641877 h 3420370"/>
                <a:gd name="connsiteX21" fmla="*/ 21764 w 3739012"/>
                <a:gd name="connsiteY21" fmla="*/ 1499276 h 3420370"/>
                <a:gd name="connsiteX22" fmla="*/ 1861316 w 3739012"/>
                <a:gd name="connsiteY22" fmla="*/ 0 h 34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39012" h="3420370">
                  <a:moveTo>
                    <a:pt x="1861316" y="0"/>
                  </a:moveTo>
                  <a:cubicBezTo>
                    <a:pt x="2898340" y="0"/>
                    <a:pt x="3739012" y="840674"/>
                    <a:pt x="3739012" y="1877698"/>
                  </a:cubicBezTo>
                  <a:cubicBezTo>
                    <a:pt x="3739012" y="2047835"/>
                    <a:pt x="3716384" y="2212686"/>
                    <a:pt x="3673972" y="2369408"/>
                  </a:cubicBezTo>
                  <a:lnTo>
                    <a:pt x="3662710" y="2404859"/>
                  </a:lnTo>
                  <a:lnTo>
                    <a:pt x="3653358" y="2411117"/>
                  </a:lnTo>
                  <a:cubicBezTo>
                    <a:pt x="3578030" y="2470979"/>
                    <a:pt x="3514480" y="2563250"/>
                    <a:pt x="3454180" y="2589242"/>
                  </a:cubicBezTo>
                  <a:cubicBezTo>
                    <a:pt x="3357698" y="2630829"/>
                    <a:pt x="3294486" y="2575934"/>
                    <a:pt x="3224620" y="2609204"/>
                  </a:cubicBezTo>
                  <a:cubicBezTo>
                    <a:pt x="3154754" y="2642473"/>
                    <a:pt x="3094868" y="2763907"/>
                    <a:pt x="3034984" y="2788859"/>
                  </a:cubicBezTo>
                  <a:cubicBezTo>
                    <a:pt x="2975100" y="2813811"/>
                    <a:pt x="2925194" y="2732300"/>
                    <a:pt x="2865308" y="2758916"/>
                  </a:cubicBezTo>
                  <a:cubicBezTo>
                    <a:pt x="2805424" y="2785531"/>
                    <a:pt x="2748866" y="2910293"/>
                    <a:pt x="2675674" y="2948552"/>
                  </a:cubicBezTo>
                  <a:cubicBezTo>
                    <a:pt x="2602480" y="2986812"/>
                    <a:pt x="2519306" y="2925264"/>
                    <a:pt x="2426152" y="2988476"/>
                  </a:cubicBezTo>
                  <a:cubicBezTo>
                    <a:pt x="2332998" y="3051687"/>
                    <a:pt x="2226534" y="3246315"/>
                    <a:pt x="2116744" y="3327825"/>
                  </a:cubicBezTo>
                  <a:cubicBezTo>
                    <a:pt x="2061850" y="3368580"/>
                    <a:pt x="2013194" y="3387294"/>
                    <a:pt x="1958924" y="3405176"/>
                  </a:cubicBezTo>
                  <a:lnTo>
                    <a:pt x="1913056" y="3420370"/>
                  </a:lnTo>
                  <a:lnTo>
                    <a:pt x="1814670" y="3310039"/>
                  </a:lnTo>
                  <a:cubicBezTo>
                    <a:pt x="1634550" y="3099796"/>
                    <a:pt x="1490304" y="2896756"/>
                    <a:pt x="1352460" y="2791511"/>
                  </a:cubicBezTo>
                  <a:cubicBezTo>
                    <a:pt x="1131912" y="2623119"/>
                    <a:pt x="978420" y="2740845"/>
                    <a:pt x="860696" y="2666335"/>
                  </a:cubicBezTo>
                  <a:cubicBezTo>
                    <a:pt x="742972" y="2591825"/>
                    <a:pt x="744460" y="2445786"/>
                    <a:pt x="646108" y="2344452"/>
                  </a:cubicBezTo>
                  <a:cubicBezTo>
                    <a:pt x="547756" y="2243119"/>
                    <a:pt x="406186" y="2213315"/>
                    <a:pt x="270578" y="2058334"/>
                  </a:cubicBezTo>
                  <a:cubicBezTo>
                    <a:pt x="202774" y="1980844"/>
                    <a:pt x="119696" y="1839648"/>
                    <a:pt x="40342" y="1707952"/>
                  </a:cubicBezTo>
                  <a:lnTo>
                    <a:pt x="0" y="1641877"/>
                  </a:lnTo>
                  <a:lnTo>
                    <a:pt x="21764" y="1499276"/>
                  </a:lnTo>
                  <a:cubicBezTo>
                    <a:pt x="196852" y="643641"/>
                    <a:pt x="953920" y="0"/>
                    <a:pt x="1861316" y="0"/>
                  </a:cubicBezTo>
                  <a:close/>
                </a:path>
              </a:pathLst>
            </a:custGeom>
            <a:blipFill>
              <a:blip r:embed="rId2" cstate="screen">
                <a:duotone>
                  <a:schemeClr val="accent1">
                    <a:shade val="45000"/>
                    <a:satMod val="135000"/>
                  </a:schemeClr>
                  <a:prstClr val="white"/>
                </a:duotone>
                <a:extLst>
                  <a:ext uri="{28A0092B-C50C-407E-A947-70E740481C1C}">
                    <a14:useLocalDpi xmlns:a14="http://schemas.microsoft.com/office/drawing/2010/main"/>
                  </a:ext>
                </a:extLst>
              </a:blip>
              <a:stretch>
                <a:fillRect/>
              </a:stretch>
            </a:blipFill>
            <a:ln w="12700">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1" name="任意多边形: 形状 10">
            <a:extLst>
              <a:ext uri="{FF2B5EF4-FFF2-40B4-BE49-F238E27FC236}">
                <a16:creationId xmlns:a16="http://schemas.microsoft.com/office/drawing/2014/main" id="{0A271160-581E-4BCE-BACF-7271659F1D01}"/>
              </a:ext>
            </a:extLst>
          </p:cNvPr>
          <p:cNvSpPr/>
          <p:nvPr/>
        </p:nvSpPr>
        <p:spPr>
          <a:xfrm>
            <a:off x="12191318" y="0"/>
            <a:ext cx="684" cy="13546"/>
          </a:xfrm>
          <a:custGeom>
            <a:avLst/>
            <a:gdLst>
              <a:gd name="connsiteX0" fmla="*/ 0 w 684"/>
              <a:gd name="connsiteY0" fmla="*/ 0 h 13546"/>
              <a:gd name="connsiteX1" fmla="*/ 684 w 684"/>
              <a:gd name="connsiteY1" fmla="*/ 0 h 13546"/>
              <a:gd name="connsiteX2" fmla="*/ 684 w 684"/>
              <a:gd name="connsiteY2" fmla="*/ 13546 h 13546"/>
              <a:gd name="connsiteX3" fmla="*/ 0 w 684"/>
              <a:gd name="connsiteY3" fmla="*/ 0 h 13546"/>
            </a:gdLst>
            <a:ahLst/>
            <a:cxnLst>
              <a:cxn ang="0">
                <a:pos x="connsiteX0" y="connsiteY0"/>
              </a:cxn>
              <a:cxn ang="0">
                <a:pos x="connsiteX1" y="connsiteY1"/>
              </a:cxn>
              <a:cxn ang="0">
                <a:pos x="connsiteX2" y="connsiteY2"/>
              </a:cxn>
              <a:cxn ang="0">
                <a:pos x="connsiteX3" y="connsiteY3"/>
              </a:cxn>
            </a:cxnLst>
            <a:rect l="l" t="t" r="r" b="b"/>
            <a:pathLst>
              <a:path w="684" h="13546">
                <a:moveTo>
                  <a:pt x="0" y="0"/>
                </a:moveTo>
                <a:lnTo>
                  <a:pt x="684" y="0"/>
                </a:lnTo>
                <a:lnTo>
                  <a:pt x="684" y="13546"/>
                </a:lnTo>
                <a:lnTo>
                  <a:pt x="0" y="0"/>
                </a:lnTo>
                <a:close/>
              </a:path>
            </a:pathLst>
          </a:custGeom>
          <a:solidFill>
            <a:schemeClr val="bg1"/>
          </a:solidFill>
          <a:ln w="14015" cap="flat">
            <a:noFill/>
            <a:prstDash val="solid"/>
            <a:miter/>
          </a:ln>
        </p:spPr>
        <p:txBody>
          <a:bodyPr wrap="square" rtlCol="0" anchor="ctr">
            <a:noAutofit/>
          </a:bodyPr>
          <a:lstStyle/>
          <a:p>
            <a:endParaRPr lang="zh-CN" altLang="en-US" sz="1800">
              <a:solidFill>
                <a:schemeClr val="tx1"/>
              </a:solidFill>
            </a:endParaRPr>
          </a:p>
        </p:txBody>
      </p:sp>
      <p:sp>
        <p:nvSpPr>
          <p:cNvPr id="3" name="文本占位符 2">
            <a:extLst>
              <a:ext uri="{FF2B5EF4-FFF2-40B4-BE49-F238E27FC236}">
                <a16:creationId xmlns:a16="http://schemas.microsoft.com/office/drawing/2014/main" id="{FC1A48BB-A1A1-4744-B0D3-FD4F42C33B9B}"/>
              </a:ext>
            </a:extLst>
          </p:cNvPr>
          <p:cNvSpPr>
            <a:spLocks noGrp="1"/>
          </p:cNvSpPr>
          <p:nvPr>
            <p:ph type="body" sz="quarter" idx="13" hasCustomPrompt="1"/>
          </p:nvPr>
        </p:nvSpPr>
        <p:spPr>
          <a:xfrm>
            <a:off x="660399" y="2044635"/>
            <a:ext cx="10858500" cy="2319337"/>
          </a:xfrm>
        </p:spPr>
        <p:txBody>
          <a:bodyPr anchor="b">
            <a:normAutofit/>
          </a:bodyPr>
          <a:lstStyle>
            <a:lvl1pPr marL="0" indent="0" algn="l">
              <a:lnSpc>
                <a:spcPct val="120000"/>
              </a:lnSpc>
              <a:spcBef>
                <a:spcPts val="0"/>
              </a:spcBef>
              <a:buNone/>
              <a:defRPr sz="6000" b="1">
                <a:solidFill>
                  <a:schemeClr val="bg1"/>
                </a:solidFill>
              </a:defRPr>
            </a:lvl1pPr>
          </a:lstStyle>
          <a:p>
            <a:pPr lvl="0"/>
            <a:r>
              <a:rPr lang="en-US" altLang="zh-CN" dirty="0"/>
              <a:t>Thank you</a:t>
            </a:r>
          </a:p>
        </p:txBody>
      </p:sp>
      <p:sp>
        <p:nvSpPr>
          <p:cNvPr id="19" name="文本占位符 18">
            <a:extLst>
              <a:ext uri="{FF2B5EF4-FFF2-40B4-BE49-F238E27FC236}">
                <a16:creationId xmlns:a16="http://schemas.microsoft.com/office/drawing/2014/main" id="{9A552DF9-A705-4C2B-A86C-566110FC1E0F}"/>
              </a:ext>
            </a:extLst>
          </p:cNvPr>
          <p:cNvSpPr>
            <a:spLocks noGrp="1"/>
          </p:cNvSpPr>
          <p:nvPr>
            <p:ph type="body" sz="quarter" idx="10" hasCustomPrompt="1"/>
          </p:nvPr>
        </p:nvSpPr>
        <p:spPr>
          <a:xfrm>
            <a:off x="7867649" y="6109859"/>
            <a:ext cx="3651251" cy="180659"/>
          </a:xfrm>
        </p:spPr>
        <p:txBody>
          <a:bodyPr vert="horz" wrap="none" lIns="91440" tIns="45720" rIns="91440" bIns="45720" rtlCol="0" anchor="ctr">
            <a:noAutofit/>
          </a:bodyPr>
          <a:lstStyle>
            <a:lvl1pPr marL="0" indent="0" algn="r">
              <a:buNone/>
              <a:defRPr lang="zh-CN" altLang="en-US" sz="1000" b="0" dirty="0" smtClean="0">
                <a:ln>
                  <a:noFill/>
                </a:ln>
                <a:solidFill>
                  <a:schemeClr val="bg1"/>
                </a:solidFill>
                <a:latin typeface="+mj-lt"/>
                <a:ea typeface="+mj-ea"/>
                <a:cs typeface="+mj-cs"/>
              </a:defRPr>
            </a:lvl1pPr>
          </a:lstStyle>
          <a:p>
            <a:pPr marL="228578" lvl="0" indent="-228578" algn="r">
              <a:spcBef>
                <a:spcPct val="0"/>
              </a:spcBef>
            </a:pPr>
            <a:r>
              <a:rPr lang="en-US" altLang="zh-CN" dirty="0"/>
              <a:t>Speaker name and title</a:t>
            </a:r>
          </a:p>
        </p:txBody>
      </p:sp>
      <p:sp>
        <p:nvSpPr>
          <p:cNvPr id="20" name="文本占位符 19">
            <a:extLst>
              <a:ext uri="{FF2B5EF4-FFF2-40B4-BE49-F238E27FC236}">
                <a16:creationId xmlns:a16="http://schemas.microsoft.com/office/drawing/2014/main" id="{6B80596A-31D3-4F1A-866D-A036A5E2A57A}"/>
              </a:ext>
            </a:extLst>
          </p:cNvPr>
          <p:cNvSpPr>
            <a:spLocks noGrp="1"/>
          </p:cNvSpPr>
          <p:nvPr>
            <p:ph type="body" sz="quarter" idx="11" hasCustomPrompt="1"/>
          </p:nvPr>
        </p:nvSpPr>
        <p:spPr>
          <a:xfrm>
            <a:off x="673100" y="6109859"/>
            <a:ext cx="3651251" cy="180659"/>
          </a:xfrm>
        </p:spPr>
        <p:txBody>
          <a:bodyPr vert="horz" wrap="none" lIns="91440" tIns="45720" rIns="91440" bIns="45720" rtlCol="0" anchor="ctr">
            <a:noAutofit/>
          </a:bodyPr>
          <a:lstStyle>
            <a:lvl1pPr marL="0" indent="0" algn="l">
              <a:buNone/>
              <a:defRPr lang="zh-CN" altLang="en-US" sz="1000" b="0" dirty="0" smtClean="0">
                <a:ln>
                  <a:noFill/>
                </a:ln>
                <a:solidFill>
                  <a:schemeClr val="bg1"/>
                </a:solidFill>
                <a:latin typeface="+mj-lt"/>
                <a:ea typeface="+mj-ea"/>
                <a:cs typeface="+mj-cs"/>
              </a:defRPr>
            </a:lvl1pPr>
          </a:lstStyle>
          <a:p>
            <a:pPr marL="0" indent="0"/>
            <a:r>
              <a:rPr lang="en-US" altLang="zh-CN" dirty="0"/>
              <a:t>OfficePLUS</a:t>
            </a:r>
          </a:p>
        </p:txBody>
      </p:sp>
    </p:spTree>
    <p:extLst>
      <p:ext uri="{BB962C8B-B14F-4D97-AF65-F5344CB8AC3E}">
        <p14:creationId xmlns:p14="http://schemas.microsoft.com/office/powerpoint/2010/main" val="2169472007"/>
      </p:ext>
    </p:extLst>
  </p:cSld>
  <p:clrMapOvr>
    <a:overrideClrMapping bg1="lt1" tx1="dk1" bg2="lt2" tx2="dk2" accent1="accent1" accent2="accent2" accent3="accent3" accent4="accent4" accent5="accent5" accent6="accent6" hlink="hlink" folHlink="folHlink"/>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07"/>
        <p:cNvGrpSpPr/>
        <p:nvPr/>
      </p:nvGrpSpPr>
      <p:grpSpPr>
        <a:xfrm>
          <a:off x="0" y="0"/>
          <a:ext cx="0" cy="0"/>
          <a:chOff x="0" y="0"/>
          <a:chExt cx="0" cy="0"/>
        </a:xfrm>
      </p:grpSpPr>
    </p:spTree>
    <p:extLst>
      <p:ext uri="{BB962C8B-B14F-4D97-AF65-F5344CB8AC3E}">
        <p14:creationId xmlns:p14="http://schemas.microsoft.com/office/powerpoint/2010/main" val="185874532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08"/>
        <p:cNvGrpSpPr/>
        <p:nvPr/>
      </p:nvGrpSpPr>
      <p:grpSpPr>
        <a:xfrm>
          <a:off x="0" y="0"/>
          <a:ext cx="0" cy="0"/>
          <a:chOff x="0" y="0"/>
          <a:chExt cx="0" cy="0"/>
        </a:xfrm>
      </p:grpSpPr>
      <p:sp>
        <p:nvSpPr>
          <p:cNvPr id="809" name="Google Shape;809;p41"/>
          <p:cNvSpPr txBox="1">
            <a:spLocks noGrp="1"/>
          </p:cNvSpPr>
          <p:nvPr>
            <p:ph type="title"/>
          </p:nvPr>
        </p:nvSpPr>
        <p:spPr>
          <a:xfrm>
            <a:off x="964600" y="681367"/>
            <a:ext cx="10262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extLst>
      <p:ext uri="{BB962C8B-B14F-4D97-AF65-F5344CB8AC3E}">
        <p14:creationId xmlns:p14="http://schemas.microsoft.com/office/powerpoint/2010/main" val="14792211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104317687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397800" y="431800"/>
            <a:ext cx="93964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70717310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7.xml"/><Relationship Id="rId1" Type="http://schemas.openxmlformats.org/officeDocument/2006/relationships/slideLayout" Target="../slideLayouts/slideLayout6.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61F18504-D86E-411A-B171-2A74DE296A53}"/>
              </a:ext>
            </a:extLst>
          </p:cNvPr>
          <p:cNvSpPr>
            <a:spLocks noGrp="1"/>
          </p:cNvSpPr>
          <p:nvPr>
            <p:ph type="title"/>
          </p:nvPr>
        </p:nvSpPr>
        <p:spPr>
          <a:xfrm>
            <a:off x="660402" y="0"/>
            <a:ext cx="10858500" cy="1028700"/>
          </a:xfrm>
          <a:prstGeom prst="rect">
            <a:avLst/>
          </a:prstGeom>
        </p:spPr>
        <p:txBody>
          <a:bodyPr vert="horz" lIns="91440" tIns="45720" rIns="91440" bIns="45720" rtlCol="0" anchor="b">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468A4509-A6D7-41B5-BE28-213FB58E8B74}"/>
              </a:ext>
            </a:extLst>
          </p:cNvPr>
          <p:cNvSpPr>
            <a:spLocks noGrp="1"/>
          </p:cNvSpPr>
          <p:nvPr>
            <p:ph type="body" idx="1"/>
          </p:nvPr>
        </p:nvSpPr>
        <p:spPr>
          <a:xfrm>
            <a:off x="660402" y="1130300"/>
            <a:ext cx="10858500" cy="5003800"/>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10" name="日期占位符 9">
            <a:extLst>
              <a:ext uri="{FF2B5EF4-FFF2-40B4-BE49-F238E27FC236}">
                <a16:creationId xmlns:a16="http://schemas.microsoft.com/office/drawing/2014/main" id="{6DEDA773-1B71-4202-AD8A-0D33468FE901}"/>
              </a:ext>
            </a:extLst>
          </p:cNvPr>
          <p:cNvSpPr>
            <a:spLocks noGrp="1"/>
          </p:cNvSpPr>
          <p:nvPr>
            <p:ph type="dt" sz="half" idx="2"/>
          </p:nvPr>
        </p:nvSpPr>
        <p:spPr>
          <a:xfrm>
            <a:off x="5401732" y="6235704"/>
            <a:ext cx="1388536" cy="206381"/>
          </a:xfrm>
          <a:prstGeom prst="rect">
            <a:avLst/>
          </a:prstGeom>
        </p:spPr>
        <p:txBody>
          <a:bodyPr vert="horz" lIns="91440" tIns="45720" rIns="91440" bIns="45720" rtlCol="0" anchor="ctr"/>
          <a:lstStyle>
            <a:lvl1pPr algn="ctr">
              <a:defRPr sz="900">
                <a:solidFill>
                  <a:schemeClr val="tx1">
                    <a:lumMod val="50000"/>
                    <a:lumOff val="50000"/>
                  </a:schemeClr>
                </a:solidFill>
              </a:defRPr>
            </a:lvl1pPr>
          </a:lstStyle>
          <a:p>
            <a:endParaRPr lang="zh-CN" altLang="en-US"/>
          </a:p>
        </p:txBody>
      </p:sp>
      <p:sp>
        <p:nvSpPr>
          <p:cNvPr id="11" name="页脚占位符 10">
            <a:extLst>
              <a:ext uri="{FF2B5EF4-FFF2-40B4-BE49-F238E27FC236}">
                <a16:creationId xmlns:a16="http://schemas.microsoft.com/office/drawing/2014/main" id="{C0483E03-0186-4754-8285-0D57953FBD75}"/>
              </a:ext>
            </a:extLst>
          </p:cNvPr>
          <p:cNvSpPr>
            <a:spLocks noGrp="1"/>
          </p:cNvSpPr>
          <p:nvPr>
            <p:ph type="ftr" sz="quarter" idx="3"/>
          </p:nvPr>
        </p:nvSpPr>
        <p:spPr>
          <a:xfrm>
            <a:off x="660402" y="6235704"/>
            <a:ext cx="4140201" cy="206381"/>
          </a:xfrm>
          <a:prstGeom prst="rect">
            <a:avLst/>
          </a:prstGeom>
        </p:spPr>
        <p:txBody>
          <a:bodyPr vert="horz" lIns="91440" tIns="45720" rIns="91440" bIns="45720" rtlCol="0" anchor="ctr"/>
          <a:lstStyle>
            <a:lvl1pPr algn="l">
              <a:defRPr sz="900">
                <a:solidFill>
                  <a:schemeClr val="tx1">
                    <a:lumMod val="50000"/>
                    <a:lumOff val="50000"/>
                  </a:schemeClr>
                </a:solidFill>
              </a:defRPr>
            </a:lvl1pPr>
          </a:lstStyle>
          <a:p>
            <a:r>
              <a:rPr lang="zh-CN" altLang="en-US"/>
              <a:t>请在插入菜单</a:t>
            </a:r>
            <a:r>
              <a:rPr lang="en-US" altLang="zh-CN"/>
              <a:t>—</a:t>
            </a:r>
            <a:r>
              <a:rPr lang="zh-CN" altLang="en-US"/>
              <a:t>页眉和页脚中修改此文本</a:t>
            </a:r>
            <a:endParaRPr lang="zh-CN" altLang="en-US" dirty="0"/>
          </a:p>
        </p:txBody>
      </p:sp>
      <p:sp>
        <p:nvSpPr>
          <p:cNvPr id="12" name="灯片编号占位符 11">
            <a:extLst>
              <a:ext uri="{FF2B5EF4-FFF2-40B4-BE49-F238E27FC236}">
                <a16:creationId xmlns:a16="http://schemas.microsoft.com/office/drawing/2014/main" id="{7E8030F2-F0B4-4140-B9B5-8B5B27074E99}"/>
              </a:ext>
            </a:extLst>
          </p:cNvPr>
          <p:cNvSpPr>
            <a:spLocks noGrp="1"/>
          </p:cNvSpPr>
          <p:nvPr>
            <p:ph type="sldNum" sz="quarter" idx="4"/>
          </p:nvPr>
        </p:nvSpPr>
        <p:spPr>
          <a:xfrm>
            <a:off x="8971305" y="6235704"/>
            <a:ext cx="2547595" cy="206381"/>
          </a:xfrm>
          <a:prstGeom prst="rect">
            <a:avLst/>
          </a:prstGeom>
        </p:spPr>
        <p:txBody>
          <a:bodyPr vert="horz" lIns="91440" tIns="45720" rIns="91440" bIns="45720" rtlCol="0" anchor="ctr"/>
          <a:lstStyle>
            <a:lvl1pPr algn="r">
              <a:defRPr sz="900">
                <a:solidFill>
                  <a:schemeClr val="tx1">
                    <a:lumMod val="50000"/>
                    <a:lumOff val="50000"/>
                  </a:schemeClr>
                </a:solidFill>
              </a:defRPr>
            </a:lvl1pPr>
          </a:lstStyle>
          <a:p>
            <a:fld id="{5DD3DB80-B894-403A-B48E-6FDC1A72010E}" type="slidenum">
              <a:rPr lang="zh-CN" altLang="en-US" smtClean="0"/>
              <a:pPr/>
              <a:t>‹#›</a:t>
            </a:fld>
            <a:endParaRPr lang="zh-CN" altLang="en-US"/>
          </a:p>
        </p:txBody>
      </p:sp>
    </p:spTree>
    <p:extLst>
      <p:ext uri="{BB962C8B-B14F-4D97-AF65-F5344CB8AC3E}">
        <p14:creationId xmlns:p14="http://schemas.microsoft.com/office/powerpoint/2010/main" val="3340059264"/>
      </p:ext>
    </p:extLst>
  </p:cSld>
  <p:clrMap bg1="lt1" tx1="dk1" bg2="lt2" tx2="dk2" accent1="accent1" accent2="accent2" accent3="accent3" accent4="accent4" accent5="accent5" accent6="accent6" hlink="hlink" folHlink="folHlink"/>
  <p:sldLayoutIdLst>
    <p:sldLayoutId id="2147483649" r:id="rId1"/>
    <p:sldLayoutId id="2147483651" r:id="rId2"/>
    <p:sldLayoutId id="2147483654" r:id="rId3"/>
    <p:sldLayoutId id="2147483655" r:id="rId4"/>
    <p:sldLayoutId id="2147483660" r:id="rId5"/>
  </p:sldLayoutIdLst>
  <p:txStyles>
    <p:titleStyle>
      <a:lvl1pPr algn="l" defTabSz="914354" rtl="0" eaLnBrk="1" latinLnBrk="0" hangingPunct="1">
        <a:lnSpc>
          <a:spcPct val="90000"/>
        </a:lnSpc>
        <a:spcBef>
          <a:spcPct val="0"/>
        </a:spcBef>
        <a:buNone/>
        <a:defRPr sz="2400" b="1"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16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4"/>
        <p:cNvGrpSpPr/>
        <p:nvPr/>
      </p:nvGrpSpPr>
      <p:grpSpPr>
        <a:xfrm>
          <a:off x="0" y="0"/>
          <a:ext cx="0" cy="0"/>
          <a:chOff x="0" y="0"/>
          <a:chExt cx="0" cy="0"/>
        </a:xfrm>
      </p:grpSpPr>
      <p:sp>
        <p:nvSpPr>
          <p:cNvPr id="805" name="Google Shape;805;p39"/>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806" name="Google Shape;806;p39"/>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764868556"/>
      </p:ext>
    </p:extLst>
  </p:cSld>
  <p:clrMap bg1="lt1" tx1="dk1" bg2="dk2" tx2="lt2" accent1="accent1" accent2="accent2" accent3="accent3" accent4="accent4" accent5="accent5" accent6="accent6" hlink="hlink" folHlink="folHlink"/>
  <p:sldLayoutIdLst>
    <p:sldLayoutId id="2147483662" r:id="rId1"/>
    <p:sldLayoutId id="2147483663"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608222368"/>
      </p:ext>
    </p:extLst>
  </p:cSld>
  <p:clrMap bg1="lt1" tx1="dk1" bg2="dk2" tx2="lt2" accent1="accent1" accent2="accent2" accent3="accent3" accent4="accent4" accent5="accent5" accent6="accent6" hlink="hlink" folHlink="folHlink"/>
  <p:sldLayoutIdLst>
    <p:sldLayoutId id="2147483665" r:id="rId1"/>
    <p:sldLayoutId id="2147483666"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xml"/><Relationship Id="rId1" Type="http://schemas.openxmlformats.org/officeDocument/2006/relationships/tags" Target="../tags/tag3.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ags" Target="../tags/tag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xml"/><Relationship Id="rId1" Type="http://schemas.openxmlformats.org/officeDocument/2006/relationships/tags" Target="../tags/tag5.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xml"/><Relationship Id="rId1" Type="http://schemas.openxmlformats.org/officeDocument/2006/relationships/slideLayout" Target="../slideLayouts/slideLayout8.xml"/><Relationship Id="rId4" Type="http://schemas.openxmlformats.org/officeDocument/2006/relationships/hyperlink" Target="https://www.greatppt.com/" TargetMode="Externa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xml"/></Relationships>
</file>

<file path=ppt/slides/_rels/slide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C5B169"/>
        </a:solidFill>
        <a:effectLst/>
      </p:bgPr>
    </p:bg>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21A1339-D73A-490C-A6D7-6F87ABF0BC53}"/>
              </a:ext>
            </a:extLst>
          </p:cNvPr>
          <p:cNvSpPr>
            <a:spLocks noGrp="1"/>
          </p:cNvSpPr>
          <p:nvPr>
            <p:ph type="ctrTitle"/>
          </p:nvPr>
        </p:nvSpPr>
        <p:spPr>
          <a:xfrm>
            <a:off x="822385" y="1265653"/>
            <a:ext cx="10550463" cy="2387600"/>
          </a:xfrm>
        </p:spPr>
        <p:txBody>
          <a:bodyPr>
            <a:normAutofit/>
          </a:bodyPr>
          <a:lstStyle/>
          <a:p>
            <a:r>
              <a:rPr lang="en-US" altLang="zh-CN" dirty="0"/>
              <a:t>Family Activity Planning</a:t>
            </a:r>
            <a:endParaRPr lang="zh-CN" altLang="en-US" dirty="0"/>
          </a:p>
        </p:txBody>
      </p:sp>
      <p:sp>
        <p:nvSpPr>
          <p:cNvPr id="3" name="副标题 2">
            <a:extLst>
              <a:ext uri="{FF2B5EF4-FFF2-40B4-BE49-F238E27FC236}">
                <a16:creationId xmlns:a16="http://schemas.microsoft.com/office/drawing/2014/main" id="{3FB5A465-282C-4764-8F48-F0C288582B1C}"/>
              </a:ext>
            </a:extLst>
          </p:cNvPr>
          <p:cNvSpPr>
            <a:spLocks noGrp="1"/>
          </p:cNvSpPr>
          <p:nvPr>
            <p:ph type="subTitle" idx="1"/>
          </p:nvPr>
        </p:nvSpPr>
        <p:spPr>
          <a:xfrm>
            <a:off x="822385" y="4351377"/>
            <a:ext cx="10550463" cy="931862"/>
          </a:xfrm>
        </p:spPr>
        <p:txBody>
          <a:bodyPr/>
          <a:lstStyle/>
          <a:p>
            <a:r>
              <a:rPr lang="en-US" altLang="zh-CN" dirty="0">
                <a:sym typeface="Arial" panose="020B0604020202020204" pitchFamily="34" charset="0"/>
              </a:rPr>
              <a:t>Adjust the spacing to adapt to Chinese typesetting, </a:t>
            </a:r>
          </a:p>
          <a:p>
            <a:r>
              <a:rPr lang="en-US" altLang="zh-CN" dirty="0">
                <a:sym typeface="Arial" panose="020B0604020202020204" pitchFamily="34" charset="0"/>
              </a:rPr>
              <a:t>use the reference line in PPT.</a:t>
            </a:r>
          </a:p>
        </p:txBody>
      </p:sp>
      <p:sp>
        <p:nvSpPr>
          <p:cNvPr id="4" name="文本占位符 3">
            <a:extLst>
              <a:ext uri="{FF2B5EF4-FFF2-40B4-BE49-F238E27FC236}">
                <a16:creationId xmlns:a16="http://schemas.microsoft.com/office/drawing/2014/main" id="{A830E511-2775-4897-92AE-0A532523EEA7}"/>
              </a:ext>
            </a:extLst>
          </p:cNvPr>
          <p:cNvSpPr>
            <a:spLocks noGrp="1"/>
          </p:cNvSpPr>
          <p:nvPr>
            <p:ph type="body" sz="quarter" idx="10"/>
          </p:nvPr>
        </p:nvSpPr>
        <p:spPr>
          <a:xfrm>
            <a:off x="7867649" y="6109859"/>
            <a:ext cx="3651251" cy="180659"/>
          </a:xfrm>
        </p:spPr>
        <p:txBody>
          <a:bodyPr/>
          <a:lstStyle/>
          <a:p>
            <a:r>
              <a:rPr lang="en-US" altLang="zh-CN" dirty="0"/>
              <a:t>Speaker name and title</a:t>
            </a:r>
          </a:p>
        </p:txBody>
      </p:sp>
      <p:sp>
        <p:nvSpPr>
          <p:cNvPr id="5" name="文本占位符 4">
            <a:extLst>
              <a:ext uri="{FF2B5EF4-FFF2-40B4-BE49-F238E27FC236}">
                <a16:creationId xmlns:a16="http://schemas.microsoft.com/office/drawing/2014/main" id="{9CCCCE32-2390-4C4A-9C09-6286114EB971}"/>
              </a:ext>
            </a:extLst>
          </p:cNvPr>
          <p:cNvSpPr>
            <a:spLocks noGrp="1"/>
          </p:cNvSpPr>
          <p:nvPr>
            <p:ph type="body" sz="quarter" idx="11"/>
          </p:nvPr>
        </p:nvSpPr>
        <p:spPr>
          <a:xfrm>
            <a:off x="673100" y="6109859"/>
            <a:ext cx="3651251" cy="180659"/>
          </a:xfrm>
        </p:spPr>
        <p:txBody>
          <a:bodyPr/>
          <a:lstStyle/>
          <a:p>
            <a:r>
              <a:rPr lang="en-US" altLang="zh-CN" dirty="0"/>
              <a:t>www.greatppt.com</a:t>
            </a:r>
            <a:endParaRPr lang="en-US" altLang="en-US" dirty="0"/>
          </a:p>
        </p:txBody>
      </p:sp>
      <p:sp>
        <p:nvSpPr>
          <p:cNvPr id="6" name="文本框 5">
            <a:extLst>
              <a:ext uri="{FF2B5EF4-FFF2-40B4-BE49-F238E27FC236}">
                <a16:creationId xmlns:a16="http://schemas.microsoft.com/office/drawing/2014/main" id="{E25ABE73-6F77-4826-A5B4-11494AA26E90}"/>
              </a:ext>
            </a:extLst>
          </p:cNvPr>
          <p:cNvSpPr txBox="1"/>
          <p:nvPr/>
        </p:nvSpPr>
        <p:spPr>
          <a:xfrm>
            <a:off x="660400" y="600473"/>
            <a:ext cx="1574470" cy="369332"/>
          </a:xfrm>
          <a:prstGeom prst="rect">
            <a:avLst/>
          </a:prstGeom>
          <a:noFill/>
        </p:spPr>
        <p:txBody>
          <a:bodyPr wrap="none" rtlCol="0">
            <a:spAutoFit/>
          </a:bodyPr>
          <a:lstStyle/>
          <a:p>
            <a:r>
              <a:rPr lang="en-US" altLang="zh-CN" b="1" dirty="0">
                <a:solidFill>
                  <a:schemeClr val="bg1"/>
                </a:solidFill>
              </a:rPr>
              <a:t>LOGO H</a:t>
            </a:r>
            <a:r>
              <a:rPr lang="en-US" altLang="zh-CN" sz="133" b="1" dirty="0">
                <a:solidFill>
                  <a:schemeClr val="bg1"/>
                </a:solidFill>
              </a:rPr>
              <a:t> </a:t>
            </a:r>
            <a:r>
              <a:rPr lang="en-US" altLang="zh-CN" b="1" dirty="0">
                <a:solidFill>
                  <a:schemeClr val="bg1"/>
                </a:solidFill>
              </a:rPr>
              <a:t>ERE</a:t>
            </a:r>
            <a:endParaRPr lang="zh-CN" altLang="en-US" b="1" dirty="0">
              <a:solidFill>
                <a:schemeClr val="bg1"/>
              </a:solidFill>
            </a:endParaRPr>
          </a:p>
        </p:txBody>
      </p:sp>
      <p:sp>
        <p:nvSpPr>
          <p:cNvPr id="16" name="文本框 15">
            <a:extLst>
              <a:ext uri="{FF2B5EF4-FFF2-40B4-BE49-F238E27FC236}">
                <a16:creationId xmlns:a16="http://schemas.microsoft.com/office/drawing/2014/main" id="{5FD50012-4214-46EB-9381-ABA8C3422A56}"/>
              </a:ext>
            </a:extLst>
          </p:cNvPr>
          <p:cNvSpPr txBox="1"/>
          <p:nvPr/>
        </p:nvSpPr>
        <p:spPr>
          <a:xfrm>
            <a:off x="755770" y="1519645"/>
            <a:ext cx="5679760" cy="1323439"/>
          </a:xfrm>
          <a:prstGeom prst="rect">
            <a:avLst/>
          </a:prstGeom>
          <a:noFill/>
        </p:spPr>
        <p:txBody>
          <a:bodyPr wrap="none" rtlCol="0">
            <a:spAutoFit/>
          </a:bodyPr>
          <a:lstStyle/>
          <a:p>
            <a:pPr>
              <a:lnSpc>
                <a:spcPct val="100000"/>
              </a:lnSpc>
            </a:pPr>
            <a:r>
              <a:rPr lang="en-US" altLang="zh-CN" sz="8000" b="1" spc="-380" dirty="0">
                <a:solidFill>
                  <a:schemeClr val="bg1">
                    <a:alpha val="99000"/>
                  </a:schemeClr>
                </a:solidFill>
              </a:rPr>
              <a:t>Mid-Autumn</a:t>
            </a:r>
            <a:endParaRPr lang="zh-CN" altLang="en-US" sz="8000" b="1" spc="-380" dirty="0">
              <a:solidFill>
                <a:schemeClr val="accent1"/>
              </a:solidFill>
            </a:endParaRPr>
          </a:p>
        </p:txBody>
      </p:sp>
      <p:sp>
        <p:nvSpPr>
          <p:cNvPr id="17" name="文本框 16">
            <a:extLst>
              <a:ext uri="{FF2B5EF4-FFF2-40B4-BE49-F238E27FC236}">
                <a16:creationId xmlns:a16="http://schemas.microsoft.com/office/drawing/2014/main" id="{8E2D5708-442E-4CF2-8301-E25CE2C28C2E}"/>
              </a:ext>
            </a:extLst>
          </p:cNvPr>
          <p:cNvSpPr txBox="1"/>
          <p:nvPr/>
        </p:nvSpPr>
        <p:spPr>
          <a:xfrm>
            <a:off x="910478" y="5028020"/>
            <a:ext cx="1560410" cy="389513"/>
          </a:xfrm>
          <a:prstGeom prst="roundRect">
            <a:avLst>
              <a:gd name="adj" fmla="val 50000"/>
            </a:avLst>
          </a:prstGeom>
          <a:solidFill>
            <a:srgbClr val="F54C4D"/>
          </a:solidFill>
          <a:ln w="9525">
            <a:solidFill>
              <a:srgbClr val="D7BFA3"/>
            </a:solidFill>
          </a:ln>
        </p:spPr>
        <p:style>
          <a:lnRef idx="1">
            <a:schemeClr val="accent1"/>
          </a:lnRef>
          <a:fillRef idx="0">
            <a:schemeClr val="accent1"/>
          </a:fillRef>
          <a:effectRef idx="0">
            <a:schemeClr val="accent1"/>
          </a:effectRef>
          <a:fontRef idx="minor">
            <a:schemeClr val="tx1"/>
          </a:fontRef>
        </p:style>
        <p:txBody>
          <a:bodyPr wrap="square" rtlCol="0">
            <a:noAutofit/>
          </a:bodyPr>
          <a:lstStyle/>
          <a:p>
            <a:pPr algn="ctr"/>
            <a:r>
              <a:rPr lang="en-US" altLang="zh-CN" sz="1200" b="1" dirty="0">
                <a:solidFill>
                  <a:schemeClr val="bg1"/>
                </a:solidFill>
              </a:rPr>
              <a:t>Text here.</a:t>
            </a:r>
          </a:p>
        </p:txBody>
      </p:sp>
      <p:cxnSp>
        <p:nvCxnSpPr>
          <p:cNvPr id="30" name="直接连接符 29">
            <a:extLst>
              <a:ext uri="{FF2B5EF4-FFF2-40B4-BE49-F238E27FC236}">
                <a16:creationId xmlns:a16="http://schemas.microsoft.com/office/drawing/2014/main" id="{4B8B02E8-D6FB-4C3C-BD05-EEA24B3661C7}"/>
              </a:ext>
            </a:extLst>
          </p:cNvPr>
          <p:cNvCxnSpPr>
            <a:cxnSpLocks/>
          </p:cNvCxnSpPr>
          <p:nvPr/>
        </p:nvCxnSpPr>
        <p:spPr>
          <a:xfrm>
            <a:off x="930335" y="2812032"/>
            <a:ext cx="4016326" cy="0"/>
          </a:xfrm>
          <a:prstGeom prst="line">
            <a:avLst/>
          </a:prstGeom>
          <a:ln>
            <a:solidFill>
              <a:srgbClr val="D7BFA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7424789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组合 118">
            <a:extLst>
              <a:ext uri="{FF2B5EF4-FFF2-40B4-BE49-F238E27FC236}">
                <a16:creationId xmlns:a16="http://schemas.microsoft.com/office/drawing/2014/main" id="{F803BDC4-65AE-4766-8A41-67C03B68F842}"/>
              </a:ext>
            </a:extLst>
          </p:cNvPr>
          <p:cNvGrpSpPr/>
          <p:nvPr/>
        </p:nvGrpSpPr>
        <p:grpSpPr>
          <a:xfrm>
            <a:off x="660400" y="1329739"/>
            <a:ext cx="10871200" cy="853298"/>
            <a:chOff x="660400" y="5390354"/>
            <a:chExt cx="10871200" cy="853298"/>
          </a:xfrm>
        </p:grpSpPr>
        <p:sp>
          <p:nvSpPr>
            <p:cNvPr id="120" name="文本框 119">
              <a:extLst>
                <a:ext uri="{FF2B5EF4-FFF2-40B4-BE49-F238E27FC236}">
                  <a16:creationId xmlns:a16="http://schemas.microsoft.com/office/drawing/2014/main" id="{A062B494-71D2-405D-BB69-3D9906C82DDA}"/>
                </a:ext>
              </a:extLst>
            </p:cNvPr>
            <p:cNvSpPr txBox="1"/>
            <p:nvPr/>
          </p:nvSpPr>
          <p:spPr>
            <a:xfrm>
              <a:off x="673100" y="5390354"/>
              <a:ext cx="10845800" cy="584775"/>
            </a:xfrm>
            <a:prstGeom prst="rect">
              <a:avLst/>
            </a:prstGeom>
            <a:noFill/>
          </p:spPr>
          <p:txBody>
            <a:bodyPr wrap="square" rtlCol="0">
              <a:spAutoFit/>
            </a:bodyPr>
            <a:lstStyle/>
            <a:p>
              <a:pPr algn="ctr"/>
              <a:r>
                <a:rPr lang="zh-CN" altLang="en-US" sz="3200" b="1" dirty="0"/>
                <a:t>相思无年日 夜夜是中秋</a:t>
              </a:r>
            </a:p>
          </p:txBody>
        </p:sp>
        <p:sp>
          <p:nvSpPr>
            <p:cNvPr id="121" name="文本框 120">
              <a:extLst>
                <a:ext uri="{FF2B5EF4-FFF2-40B4-BE49-F238E27FC236}">
                  <a16:creationId xmlns:a16="http://schemas.microsoft.com/office/drawing/2014/main" id="{031A253E-C8C6-412C-8413-418139B4CBCC}"/>
                </a:ext>
              </a:extLst>
            </p:cNvPr>
            <p:cNvSpPr txBox="1"/>
            <p:nvPr/>
          </p:nvSpPr>
          <p:spPr>
            <a:xfrm>
              <a:off x="660400" y="5997431"/>
              <a:ext cx="10871200" cy="246221"/>
            </a:xfrm>
            <a:prstGeom prst="rect">
              <a:avLst/>
            </a:prstGeom>
            <a:noFill/>
          </p:spPr>
          <p:txBody>
            <a:bodyPr wrap="square" rtlCol="0">
              <a:spAutoFit/>
            </a:bodyPr>
            <a:lstStyle/>
            <a:p>
              <a:pPr algn="ctr"/>
              <a:r>
                <a:rPr kumimoji="0" lang="en-US" altLang="zh-CN" sz="1000" b="0" i="0" u="none" strike="noStrike" kern="1200" cap="none" spc="0" normalizeH="0" baseline="0" noProof="0" dirty="0">
                  <a:ln>
                    <a:noFill/>
                  </a:ln>
                  <a:effectLst/>
                  <a:uLnTx/>
                  <a:uFillTx/>
                </a:rPr>
                <a:t>Adjust the spacing to adapt to Chinese typesetting, use the reference line in PPT.</a:t>
              </a:r>
            </a:p>
          </p:txBody>
        </p:sp>
      </p:grpSp>
      <p:sp>
        <p:nvSpPr>
          <p:cNvPr id="123" name="矩形: 圆角 122">
            <a:extLst>
              <a:ext uri="{FF2B5EF4-FFF2-40B4-BE49-F238E27FC236}">
                <a16:creationId xmlns:a16="http://schemas.microsoft.com/office/drawing/2014/main" id="{14BF7AEE-FA10-41DC-8303-55709838D26B}"/>
              </a:ext>
            </a:extLst>
          </p:cNvPr>
          <p:cNvSpPr/>
          <p:nvPr/>
        </p:nvSpPr>
        <p:spPr>
          <a:xfrm flipH="1">
            <a:off x="1553227" y="2970913"/>
            <a:ext cx="4278276"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a:t> </a:t>
            </a:r>
            <a:endParaRPr lang="zh-CN" altLang="en-US" sz="1400" b="1" dirty="0"/>
          </a:p>
        </p:txBody>
      </p:sp>
      <p:sp>
        <p:nvSpPr>
          <p:cNvPr id="124" name="任意多边形: 形状 123">
            <a:extLst>
              <a:ext uri="{FF2B5EF4-FFF2-40B4-BE49-F238E27FC236}">
                <a16:creationId xmlns:a16="http://schemas.microsoft.com/office/drawing/2014/main" id="{FA2C18CA-F182-4995-8BE6-72B6CC62BA84}"/>
              </a:ext>
            </a:extLst>
          </p:cNvPr>
          <p:cNvSpPr/>
          <p:nvPr/>
        </p:nvSpPr>
        <p:spPr>
          <a:xfrm>
            <a:off x="1553231" y="2970914"/>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accent1"/>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125" name="文本框 124">
            <a:extLst>
              <a:ext uri="{FF2B5EF4-FFF2-40B4-BE49-F238E27FC236}">
                <a16:creationId xmlns:a16="http://schemas.microsoft.com/office/drawing/2014/main" id="{29F5E58E-E436-4925-B084-540ED938131E}"/>
              </a:ext>
            </a:extLst>
          </p:cNvPr>
          <p:cNvSpPr txBox="1"/>
          <p:nvPr/>
        </p:nvSpPr>
        <p:spPr>
          <a:xfrm>
            <a:off x="2623985" y="3091061"/>
            <a:ext cx="3013364"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同一首歌</a:t>
            </a:r>
          </a:p>
        </p:txBody>
      </p:sp>
      <p:sp>
        <p:nvSpPr>
          <p:cNvPr id="126" name="文本框 125">
            <a:extLst>
              <a:ext uri="{FF2B5EF4-FFF2-40B4-BE49-F238E27FC236}">
                <a16:creationId xmlns:a16="http://schemas.microsoft.com/office/drawing/2014/main" id="{EB8C021F-40E2-4F9B-9893-6A74D2E9BB3D}"/>
              </a:ext>
            </a:extLst>
          </p:cNvPr>
          <p:cNvSpPr txBox="1"/>
          <p:nvPr/>
        </p:nvSpPr>
        <p:spPr>
          <a:xfrm>
            <a:off x="2623984" y="3402206"/>
            <a:ext cx="3013365" cy="275332"/>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900" i="0" u="none" strike="noStrike" kern="1200" cap="none" spc="0" normalizeH="0" baseline="0" noProof="0" dirty="0">
                <a:ln>
                  <a:noFill/>
                </a:ln>
                <a:solidFill>
                  <a:srgbClr val="FFFFFF"/>
                </a:solidFill>
                <a:effectLst/>
                <a:uLnTx/>
                <a:uFillTx/>
              </a:rPr>
              <a:t>邀请领导和员工共同合作一首歌曲，邀请领导人数三。</a:t>
            </a:r>
          </a:p>
        </p:txBody>
      </p:sp>
      <p:sp>
        <p:nvSpPr>
          <p:cNvPr id="127" name="文本框 126">
            <a:extLst>
              <a:ext uri="{FF2B5EF4-FFF2-40B4-BE49-F238E27FC236}">
                <a16:creationId xmlns:a16="http://schemas.microsoft.com/office/drawing/2014/main" id="{1EA468AF-547B-46E9-B316-FDEEB502B5E5}"/>
              </a:ext>
            </a:extLst>
          </p:cNvPr>
          <p:cNvSpPr txBox="1"/>
          <p:nvPr/>
        </p:nvSpPr>
        <p:spPr>
          <a:xfrm>
            <a:off x="1663840" y="3122208"/>
            <a:ext cx="585417" cy="523220"/>
          </a:xfrm>
          <a:prstGeom prst="rect">
            <a:avLst/>
          </a:prstGeom>
          <a:noFill/>
        </p:spPr>
        <p:txBody>
          <a:bodyPr wrap="none" rtlCol="0">
            <a:spAutoFit/>
          </a:bodyPr>
          <a:lstStyle/>
          <a:p>
            <a:pPr algn="ctr"/>
            <a:r>
              <a:rPr lang="en-US" altLang="zh-CN" sz="2800" b="1">
                <a:solidFill>
                  <a:srgbClr val="FFFFFF"/>
                </a:solidFill>
              </a:rPr>
              <a:t>01</a:t>
            </a:r>
            <a:endParaRPr lang="zh-CN" altLang="en-US" sz="2800" b="1" dirty="0">
              <a:solidFill>
                <a:srgbClr val="FFFFFF"/>
              </a:solidFill>
            </a:endParaRPr>
          </a:p>
        </p:txBody>
      </p:sp>
      <p:sp>
        <p:nvSpPr>
          <p:cNvPr id="129" name="矩形: 圆角 128">
            <a:extLst>
              <a:ext uri="{FF2B5EF4-FFF2-40B4-BE49-F238E27FC236}">
                <a16:creationId xmlns:a16="http://schemas.microsoft.com/office/drawing/2014/main" id="{E5B9920F-4AF3-4F6A-9B32-F98776AA9B6B}"/>
              </a:ext>
            </a:extLst>
          </p:cNvPr>
          <p:cNvSpPr/>
          <p:nvPr/>
        </p:nvSpPr>
        <p:spPr>
          <a:xfrm flipH="1">
            <a:off x="1553227" y="4407878"/>
            <a:ext cx="4278276"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130" name="任意多边形: 形状 129">
            <a:extLst>
              <a:ext uri="{FF2B5EF4-FFF2-40B4-BE49-F238E27FC236}">
                <a16:creationId xmlns:a16="http://schemas.microsoft.com/office/drawing/2014/main" id="{F7DF6C95-6FF1-49C4-A404-4054EAC7A562}"/>
              </a:ext>
            </a:extLst>
          </p:cNvPr>
          <p:cNvSpPr/>
          <p:nvPr/>
        </p:nvSpPr>
        <p:spPr>
          <a:xfrm>
            <a:off x="1553231" y="4407879"/>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131" name="文本框 130">
            <a:extLst>
              <a:ext uri="{FF2B5EF4-FFF2-40B4-BE49-F238E27FC236}">
                <a16:creationId xmlns:a16="http://schemas.microsoft.com/office/drawing/2014/main" id="{3B00D72D-A726-423D-8BDD-7C37B8B8C0BF}"/>
              </a:ext>
            </a:extLst>
          </p:cNvPr>
          <p:cNvSpPr txBox="1"/>
          <p:nvPr/>
        </p:nvSpPr>
        <p:spPr>
          <a:xfrm>
            <a:off x="2623985" y="4528026"/>
            <a:ext cx="3013364"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你画我猜</a:t>
            </a:r>
          </a:p>
        </p:txBody>
      </p:sp>
      <p:sp>
        <p:nvSpPr>
          <p:cNvPr id="132" name="文本框 131">
            <a:extLst>
              <a:ext uri="{FF2B5EF4-FFF2-40B4-BE49-F238E27FC236}">
                <a16:creationId xmlns:a16="http://schemas.microsoft.com/office/drawing/2014/main" id="{6312123B-5089-4CC5-83DA-DE15DE6648BC}"/>
              </a:ext>
            </a:extLst>
          </p:cNvPr>
          <p:cNvSpPr txBox="1"/>
          <p:nvPr/>
        </p:nvSpPr>
        <p:spPr>
          <a:xfrm>
            <a:off x="2623984" y="4839171"/>
            <a:ext cx="3013365" cy="27437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900" i="0" u="none" strike="noStrike" kern="1200" cap="none" spc="0" normalizeH="0" baseline="0" noProof="0" dirty="0">
                <a:ln>
                  <a:noFill/>
                </a:ln>
                <a:solidFill>
                  <a:srgbClr val="FFFFFF"/>
                </a:solidFill>
                <a:effectLst/>
                <a:uLnTx/>
                <a:uFillTx/>
              </a:rPr>
              <a:t>邀请领导和员工共同合作一首歌曲，邀请领导人数三。</a:t>
            </a:r>
          </a:p>
        </p:txBody>
      </p:sp>
      <p:sp>
        <p:nvSpPr>
          <p:cNvPr id="133" name="文本框 132">
            <a:extLst>
              <a:ext uri="{FF2B5EF4-FFF2-40B4-BE49-F238E27FC236}">
                <a16:creationId xmlns:a16="http://schemas.microsoft.com/office/drawing/2014/main" id="{882FF678-0BD5-4750-81D9-A040DEF8FF2C}"/>
              </a:ext>
            </a:extLst>
          </p:cNvPr>
          <p:cNvSpPr txBox="1"/>
          <p:nvPr/>
        </p:nvSpPr>
        <p:spPr>
          <a:xfrm>
            <a:off x="1663839" y="4559173"/>
            <a:ext cx="585418" cy="523220"/>
          </a:xfrm>
          <a:prstGeom prst="rect">
            <a:avLst/>
          </a:prstGeom>
          <a:noFill/>
        </p:spPr>
        <p:txBody>
          <a:bodyPr wrap="none" rtlCol="0">
            <a:spAutoFit/>
          </a:bodyPr>
          <a:lstStyle/>
          <a:p>
            <a:pPr algn="ctr"/>
            <a:r>
              <a:rPr lang="en-US" altLang="zh-CN" sz="2800" b="1" dirty="0">
                <a:solidFill>
                  <a:srgbClr val="FFFFFF"/>
                </a:solidFill>
              </a:rPr>
              <a:t>02</a:t>
            </a:r>
            <a:endParaRPr lang="zh-CN" altLang="en-US" sz="2800" b="1" dirty="0">
              <a:solidFill>
                <a:srgbClr val="FFFFFF"/>
              </a:solidFill>
            </a:endParaRPr>
          </a:p>
        </p:txBody>
      </p:sp>
      <p:sp>
        <p:nvSpPr>
          <p:cNvPr id="140" name="椭圆 139">
            <a:extLst>
              <a:ext uri="{FF2B5EF4-FFF2-40B4-BE49-F238E27FC236}">
                <a16:creationId xmlns:a16="http://schemas.microsoft.com/office/drawing/2014/main" id="{2CDE58B0-CB6E-4EAA-871E-C5257677C2B7}"/>
              </a:ext>
            </a:extLst>
          </p:cNvPr>
          <p:cNvSpPr/>
          <p:nvPr/>
        </p:nvSpPr>
        <p:spPr>
          <a:xfrm>
            <a:off x="1230015" y="3361108"/>
            <a:ext cx="45720" cy="45720"/>
          </a:xfrm>
          <a:prstGeom prst="ellipse">
            <a:avLst/>
          </a:prstGeom>
          <a:solidFill>
            <a:schemeClr val="accent1"/>
          </a:solidFill>
          <a:ln w="12700" cap="rnd">
            <a:noFill/>
            <a:prstDash val="solid"/>
            <a:round/>
            <a:headEnd/>
            <a:tailEnd/>
          </a:ln>
          <a:effectLst>
            <a:outerShdw blurRad="254000" dist="127000" algn="ctr" rotWithShape="0">
              <a:schemeClr val="accent1">
                <a:alpha val="3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defTabSz="914354"/>
            <a:endParaRPr lang="zh-CN" altLang="en-US" sz="1400" b="1">
              <a:solidFill>
                <a:srgbClr val="FFFFFF"/>
              </a:solidFill>
            </a:endParaRPr>
          </a:p>
        </p:txBody>
      </p:sp>
      <p:sp>
        <p:nvSpPr>
          <p:cNvPr id="141" name="椭圆 140">
            <a:extLst>
              <a:ext uri="{FF2B5EF4-FFF2-40B4-BE49-F238E27FC236}">
                <a16:creationId xmlns:a16="http://schemas.microsoft.com/office/drawing/2014/main" id="{85D7467A-F3AF-485D-8DA0-02AF5F05DAFC}"/>
              </a:ext>
            </a:extLst>
          </p:cNvPr>
          <p:cNvSpPr/>
          <p:nvPr/>
        </p:nvSpPr>
        <p:spPr>
          <a:xfrm>
            <a:off x="1230015" y="4798073"/>
            <a:ext cx="45720" cy="45720"/>
          </a:xfrm>
          <a:prstGeom prst="ellipse">
            <a:avLst/>
          </a:prstGeom>
          <a:solidFill>
            <a:schemeClr val="accent3"/>
          </a:solidFill>
          <a:ln w="12700" cap="rnd">
            <a:noFill/>
            <a:prstDash val="solid"/>
            <a:round/>
            <a:headEnd/>
            <a:tailEnd/>
          </a:ln>
          <a:effectLst>
            <a:outerShdw blurRad="254000" dist="127000" algn="ctr" rotWithShape="0">
              <a:schemeClr val="accent3">
                <a:alpha val="3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defTabSz="914354"/>
            <a:endParaRPr lang="zh-CN" altLang="en-US" sz="1400" b="1">
              <a:solidFill>
                <a:srgbClr val="FFFFFF"/>
              </a:solidFill>
            </a:endParaRPr>
          </a:p>
        </p:txBody>
      </p:sp>
      <p:cxnSp>
        <p:nvCxnSpPr>
          <p:cNvPr id="143" name="直接连接符 142">
            <a:extLst>
              <a:ext uri="{FF2B5EF4-FFF2-40B4-BE49-F238E27FC236}">
                <a16:creationId xmlns:a16="http://schemas.microsoft.com/office/drawing/2014/main" id="{7FFC442E-AB75-4DB6-85BB-2361EA45D7D5}"/>
              </a:ext>
            </a:extLst>
          </p:cNvPr>
          <p:cNvCxnSpPr>
            <a:stCxn id="140" idx="4"/>
            <a:endCxn id="141" idx="0"/>
          </p:cNvCxnSpPr>
          <p:nvPr/>
        </p:nvCxnSpPr>
        <p:spPr>
          <a:xfrm>
            <a:off x="1252875" y="3406828"/>
            <a:ext cx="0" cy="1391245"/>
          </a:xfrm>
          <a:prstGeom prst="line">
            <a:avLst/>
          </a:prstGeom>
          <a:ln>
            <a:solidFill>
              <a:schemeClr val="tx1">
                <a:lumMod val="50000"/>
                <a:lumOff val="50000"/>
                <a:alpha val="40000"/>
              </a:schemeClr>
            </a:solidFill>
          </a:ln>
        </p:spPr>
        <p:style>
          <a:lnRef idx="1">
            <a:schemeClr val="accent1"/>
          </a:lnRef>
          <a:fillRef idx="0">
            <a:schemeClr val="accent1"/>
          </a:fillRef>
          <a:effectRef idx="0">
            <a:schemeClr val="accent1"/>
          </a:effectRef>
          <a:fontRef idx="minor">
            <a:schemeClr val="tx1"/>
          </a:fontRef>
        </p:style>
      </p:cxnSp>
      <p:sp>
        <p:nvSpPr>
          <p:cNvPr id="122" name="标题 121">
            <a:extLst>
              <a:ext uri="{FF2B5EF4-FFF2-40B4-BE49-F238E27FC236}">
                <a16:creationId xmlns:a16="http://schemas.microsoft.com/office/drawing/2014/main" id="{D517C4DD-F0C6-4CE5-B894-1BD3F5593351}"/>
              </a:ext>
            </a:extLst>
          </p:cNvPr>
          <p:cNvSpPr>
            <a:spLocks noGrp="1"/>
          </p:cNvSpPr>
          <p:nvPr>
            <p:ph type="title"/>
          </p:nvPr>
        </p:nvSpPr>
        <p:spPr/>
        <p:txBody>
          <a:bodyPr/>
          <a:lstStyle/>
          <a:p>
            <a:r>
              <a:rPr lang="zh-CN" altLang="en-US" dirty="0"/>
              <a:t>活动流程 </a:t>
            </a:r>
            <a:r>
              <a:rPr lang="en-US" altLang="zh-CN" dirty="0"/>
              <a:t>/ Activity process</a:t>
            </a:r>
            <a:endParaRPr lang="zh-CN" altLang="en-US" dirty="0"/>
          </a:p>
        </p:txBody>
      </p:sp>
      <p:grpSp>
        <p:nvGrpSpPr>
          <p:cNvPr id="134" name="组合 133">
            <a:extLst>
              <a:ext uri="{FF2B5EF4-FFF2-40B4-BE49-F238E27FC236}">
                <a16:creationId xmlns:a16="http://schemas.microsoft.com/office/drawing/2014/main" id="{56C889A1-2796-4390-96E4-95EEA80A96D4}"/>
              </a:ext>
            </a:extLst>
          </p:cNvPr>
          <p:cNvGrpSpPr/>
          <p:nvPr/>
        </p:nvGrpSpPr>
        <p:grpSpPr>
          <a:xfrm>
            <a:off x="6477369" y="3042648"/>
            <a:ext cx="4829967" cy="1933708"/>
            <a:chOff x="8167222" y="3244949"/>
            <a:chExt cx="3399047" cy="1360830"/>
          </a:xfrm>
        </p:grpSpPr>
        <p:sp>
          <p:nvSpPr>
            <p:cNvPr id="144" name="任意多边形: 形状 143">
              <a:extLst>
                <a:ext uri="{FF2B5EF4-FFF2-40B4-BE49-F238E27FC236}">
                  <a16:creationId xmlns:a16="http://schemas.microsoft.com/office/drawing/2014/main" id="{141EC2F4-E4E8-41A4-841B-1AC301275C51}"/>
                </a:ext>
              </a:extLst>
            </p:cNvPr>
            <p:cNvSpPr/>
            <p:nvPr/>
          </p:nvSpPr>
          <p:spPr>
            <a:xfrm>
              <a:off x="8167222" y="3244949"/>
              <a:ext cx="1243898" cy="1360830"/>
            </a:xfrm>
            <a:custGeom>
              <a:avLst/>
              <a:gdLst>
                <a:gd name="T0" fmla="*/ 7869 w 7955"/>
                <a:gd name="T1" fmla="*/ 5713 h 8704"/>
                <a:gd name="T2" fmla="*/ 7625 w 7955"/>
                <a:gd name="T3" fmla="*/ 5656 h 8704"/>
                <a:gd name="T4" fmla="*/ 6453 w 7955"/>
                <a:gd name="T5" fmla="*/ 5852 h 8704"/>
                <a:gd name="T6" fmla="*/ 2849 w 7955"/>
                <a:gd name="T7" fmla="*/ 2248 h 8704"/>
                <a:gd name="T8" fmla="*/ 3045 w 7955"/>
                <a:gd name="T9" fmla="*/ 1076 h 8704"/>
                <a:gd name="T10" fmla="*/ 2988 w 7955"/>
                <a:gd name="T11" fmla="*/ 832 h 8704"/>
                <a:gd name="T12" fmla="*/ 2744 w 7955"/>
                <a:gd name="T13" fmla="*/ 776 h 8704"/>
                <a:gd name="T14" fmla="*/ 0 w 7955"/>
                <a:gd name="T15" fmla="*/ 4629 h 8704"/>
                <a:gd name="T16" fmla="*/ 4075 w 7955"/>
                <a:gd name="T17" fmla="*/ 8704 h 8704"/>
                <a:gd name="T18" fmla="*/ 7928 w 7955"/>
                <a:gd name="T19" fmla="*/ 5962 h 8704"/>
                <a:gd name="T20" fmla="*/ 7869 w 7955"/>
                <a:gd name="T21" fmla="*/ 5713 h 8704"/>
                <a:gd name="T22" fmla="*/ 4073 w 7955"/>
                <a:gd name="T23" fmla="*/ 8226 h 8704"/>
                <a:gd name="T24" fmla="*/ 474 w 7955"/>
                <a:gd name="T25" fmla="*/ 4626 h 8704"/>
                <a:gd name="T26" fmla="*/ 2462 w 7955"/>
                <a:gd name="T27" fmla="*/ 1408 h 8704"/>
                <a:gd name="T28" fmla="*/ 2374 w 7955"/>
                <a:gd name="T29" fmla="*/ 2248 h 8704"/>
                <a:gd name="T30" fmla="*/ 6453 w 7955"/>
                <a:gd name="T31" fmla="*/ 6327 h 8704"/>
                <a:gd name="T32" fmla="*/ 7293 w 7955"/>
                <a:gd name="T33" fmla="*/ 6239 h 8704"/>
                <a:gd name="T34" fmla="*/ 4073 w 7955"/>
                <a:gd name="T35" fmla="*/ 8226 h 8704"/>
                <a:gd name="T36" fmla="*/ 5665 w 7955"/>
                <a:gd name="T37" fmla="*/ 1598 h 8704"/>
                <a:gd name="T38" fmla="*/ 5882 w 7955"/>
                <a:gd name="T39" fmla="*/ 1997 h 8704"/>
                <a:gd name="T40" fmla="*/ 6100 w 7955"/>
                <a:gd name="T41" fmla="*/ 1598 h 8704"/>
                <a:gd name="T42" fmla="*/ 6483 w 7955"/>
                <a:gd name="T43" fmla="*/ 1216 h 8704"/>
                <a:gd name="T44" fmla="*/ 6881 w 7955"/>
                <a:gd name="T45" fmla="*/ 998 h 8704"/>
                <a:gd name="T46" fmla="*/ 6483 w 7955"/>
                <a:gd name="T47" fmla="*/ 781 h 8704"/>
                <a:gd name="T48" fmla="*/ 6100 w 7955"/>
                <a:gd name="T49" fmla="*/ 398 h 8704"/>
                <a:gd name="T50" fmla="*/ 5882 w 7955"/>
                <a:gd name="T51" fmla="*/ 0 h 8704"/>
                <a:gd name="T52" fmla="*/ 5665 w 7955"/>
                <a:gd name="T53" fmla="*/ 398 h 8704"/>
                <a:gd name="T54" fmla="*/ 5282 w 7955"/>
                <a:gd name="T55" fmla="*/ 781 h 8704"/>
                <a:gd name="T56" fmla="*/ 4884 w 7955"/>
                <a:gd name="T57" fmla="*/ 998 h 8704"/>
                <a:gd name="T58" fmla="*/ 5282 w 7955"/>
                <a:gd name="T59" fmla="*/ 1216 h 8704"/>
                <a:gd name="T60" fmla="*/ 5665 w 7955"/>
                <a:gd name="T61" fmla="*/ 1598 h 8704"/>
                <a:gd name="T62" fmla="*/ 6606 w 7955"/>
                <a:gd name="T63" fmla="*/ 2992 h 8704"/>
                <a:gd name="T64" fmla="*/ 6848 w 7955"/>
                <a:gd name="T65" fmla="*/ 3124 h 8704"/>
                <a:gd name="T66" fmla="*/ 7080 w 7955"/>
                <a:gd name="T67" fmla="*/ 3356 h 8704"/>
                <a:gd name="T68" fmla="*/ 7212 w 7955"/>
                <a:gd name="T69" fmla="*/ 3598 h 8704"/>
                <a:gd name="T70" fmla="*/ 7344 w 7955"/>
                <a:gd name="T71" fmla="*/ 3356 h 8704"/>
                <a:gd name="T72" fmla="*/ 7576 w 7955"/>
                <a:gd name="T73" fmla="*/ 3124 h 8704"/>
                <a:gd name="T74" fmla="*/ 7818 w 7955"/>
                <a:gd name="T75" fmla="*/ 2992 h 8704"/>
                <a:gd name="T76" fmla="*/ 7576 w 7955"/>
                <a:gd name="T77" fmla="*/ 2860 h 8704"/>
                <a:gd name="T78" fmla="*/ 7344 w 7955"/>
                <a:gd name="T79" fmla="*/ 2628 h 8704"/>
                <a:gd name="T80" fmla="*/ 7212 w 7955"/>
                <a:gd name="T81" fmla="*/ 2386 h 8704"/>
                <a:gd name="T82" fmla="*/ 7080 w 7955"/>
                <a:gd name="T83" fmla="*/ 2628 h 8704"/>
                <a:gd name="T84" fmla="*/ 6848 w 7955"/>
                <a:gd name="T85" fmla="*/ 2860 h 8704"/>
                <a:gd name="T86" fmla="*/ 6606 w 7955"/>
                <a:gd name="T87" fmla="*/ 2992 h 8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55" h="8704">
                  <a:moveTo>
                    <a:pt x="7869" y="5713"/>
                  </a:moveTo>
                  <a:cubicBezTo>
                    <a:pt x="7805" y="5649"/>
                    <a:pt x="7711" y="5626"/>
                    <a:pt x="7625" y="5656"/>
                  </a:cubicBezTo>
                  <a:cubicBezTo>
                    <a:pt x="7243" y="5785"/>
                    <a:pt x="6848" y="5852"/>
                    <a:pt x="6453" y="5852"/>
                  </a:cubicBezTo>
                  <a:cubicBezTo>
                    <a:pt x="4464" y="5852"/>
                    <a:pt x="2849" y="4235"/>
                    <a:pt x="2849" y="2248"/>
                  </a:cubicBezTo>
                  <a:cubicBezTo>
                    <a:pt x="2849" y="1852"/>
                    <a:pt x="2914" y="1458"/>
                    <a:pt x="3045" y="1076"/>
                  </a:cubicBezTo>
                  <a:cubicBezTo>
                    <a:pt x="3075" y="991"/>
                    <a:pt x="3052" y="896"/>
                    <a:pt x="2988" y="832"/>
                  </a:cubicBezTo>
                  <a:cubicBezTo>
                    <a:pt x="2923" y="768"/>
                    <a:pt x="2829" y="746"/>
                    <a:pt x="2744" y="776"/>
                  </a:cubicBezTo>
                  <a:cubicBezTo>
                    <a:pt x="1102" y="1348"/>
                    <a:pt x="0" y="2895"/>
                    <a:pt x="0" y="4629"/>
                  </a:cubicBezTo>
                  <a:cubicBezTo>
                    <a:pt x="0" y="6876"/>
                    <a:pt x="1828" y="8704"/>
                    <a:pt x="4075" y="8704"/>
                  </a:cubicBezTo>
                  <a:cubicBezTo>
                    <a:pt x="5808" y="8704"/>
                    <a:pt x="7356" y="7602"/>
                    <a:pt x="7928" y="5962"/>
                  </a:cubicBezTo>
                  <a:cubicBezTo>
                    <a:pt x="7955" y="5872"/>
                    <a:pt x="7933" y="5777"/>
                    <a:pt x="7869" y="5713"/>
                  </a:cubicBezTo>
                  <a:close/>
                  <a:moveTo>
                    <a:pt x="4073" y="8226"/>
                  </a:moveTo>
                  <a:cubicBezTo>
                    <a:pt x="2088" y="8226"/>
                    <a:pt x="474" y="6612"/>
                    <a:pt x="474" y="4626"/>
                  </a:cubicBezTo>
                  <a:cubicBezTo>
                    <a:pt x="474" y="3254"/>
                    <a:pt x="1256" y="2014"/>
                    <a:pt x="2462" y="1408"/>
                  </a:cubicBezTo>
                  <a:cubicBezTo>
                    <a:pt x="2404" y="1685"/>
                    <a:pt x="2374" y="1965"/>
                    <a:pt x="2374" y="2248"/>
                  </a:cubicBezTo>
                  <a:cubicBezTo>
                    <a:pt x="2374" y="4497"/>
                    <a:pt x="4204" y="6327"/>
                    <a:pt x="6453" y="6327"/>
                  </a:cubicBezTo>
                  <a:cubicBezTo>
                    <a:pt x="6734" y="6327"/>
                    <a:pt x="7016" y="6297"/>
                    <a:pt x="7293" y="6239"/>
                  </a:cubicBezTo>
                  <a:cubicBezTo>
                    <a:pt x="6686" y="7444"/>
                    <a:pt x="5444" y="8226"/>
                    <a:pt x="4073" y="8226"/>
                  </a:cubicBezTo>
                  <a:close/>
                  <a:moveTo>
                    <a:pt x="5665" y="1598"/>
                  </a:moveTo>
                  <a:lnTo>
                    <a:pt x="5882" y="1997"/>
                  </a:lnTo>
                  <a:lnTo>
                    <a:pt x="6100" y="1598"/>
                  </a:lnTo>
                  <a:cubicBezTo>
                    <a:pt x="6188" y="1438"/>
                    <a:pt x="6320" y="1304"/>
                    <a:pt x="6483" y="1216"/>
                  </a:cubicBezTo>
                  <a:lnTo>
                    <a:pt x="6881" y="998"/>
                  </a:lnTo>
                  <a:lnTo>
                    <a:pt x="6483" y="781"/>
                  </a:lnTo>
                  <a:cubicBezTo>
                    <a:pt x="6322" y="692"/>
                    <a:pt x="6188" y="560"/>
                    <a:pt x="6100" y="398"/>
                  </a:cubicBezTo>
                  <a:lnTo>
                    <a:pt x="5882" y="0"/>
                  </a:lnTo>
                  <a:lnTo>
                    <a:pt x="5665" y="398"/>
                  </a:lnTo>
                  <a:cubicBezTo>
                    <a:pt x="5577" y="559"/>
                    <a:pt x="5444" y="692"/>
                    <a:pt x="5282" y="781"/>
                  </a:cubicBezTo>
                  <a:lnTo>
                    <a:pt x="4884" y="998"/>
                  </a:lnTo>
                  <a:lnTo>
                    <a:pt x="5282" y="1216"/>
                  </a:lnTo>
                  <a:cubicBezTo>
                    <a:pt x="5444" y="1305"/>
                    <a:pt x="5577" y="1438"/>
                    <a:pt x="5665" y="1598"/>
                  </a:cubicBezTo>
                  <a:close/>
                  <a:moveTo>
                    <a:pt x="6606" y="2992"/>
                  </a:moveTo>
                  <a:lnTo>
                    <a:pt x="6848" y="3124"/>
                  </a:lnTo>
                  <a:cubicBezTo>
                    <a:pt x="6946" y="3178"/>
                    <a:pt x="7027" y="3258"/>
                    <a:pt x="7080" y="3356"/>
                  </a:cubicBezTo>
                  <a:lnTo>
                    <a:pt x="7212" y="3598"/>
                  </a:lnTo>
                  <a:lnTo>
                    <a:pt x="7344" y="3356"/>
                  </a:lnTo>
                  <a:cubicBezTo>
                    <a:pt x="7398" y="3258"/>
                    <a:pt x="7478" y="3177"/>
                    <a:pt x="7576" y="3124"/>
                  </a:cubicBezTo>
                  <a:lnTo>
                    <a:pt x="7818" y="2992"/>
                  </a:lnTo>
                  <a:lnTo>
                    <a:pt x="7576" y="2860"/>
                  </a:lnTo>
                  <a:cubicBezTo>
                    <a:pt x="7478" y="2806"/>
                    <a:pt x="7397" y="2726"/>
                    <a:pt x="7344" y="2628"/>
                  </a:cubicBezTo>
                  <a:lnTo>
                    <a:pt x="7212" y="2386"/>
                  </a:lnTo>
                  <a:lnTo>
                    <a:pt x="7080" y="2628"/>
                  </a:lnTo>
                  <a:cubicBezTo>
                    <a:pt x="7026" y="2726"/>
                    <a:pt x="6946" y="2807"/>
                    <a:pt x="6848" y="2860"/>
                  </a:cubicBezTo>
                  <a:lnTo>
                    <a:pt x="6606" y="2992"/>
                  </a:lnTo>
                  <a:close/>
                </a:path>
              </a:pathLst>
            </a:custGeom>
            <a:solidFill>
              <a:schemeClr val="tx1">
                <a:alpha val="50000"/>
              </a:schemeClr>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tx1"/>
                </a:solidFill>
              </a:endParaRPr>
            </a:p>
          </p:txBody>
        </p:sp>
        <p:sp>
          <p:nvSpPr>
            <p:cNvPr id="145" name="任意多边形: 形状 144">
              <a:extLst>
                <a:ext uri="{FF2B5EF4-FFF2-40B4-BE49-F238E27FC236}">
                  <a16:creationId xmlns:a16="http://schemas.microsoft.com/office/drawing/2014/main" id="{6321A98A-BBBF-48FF-937C-48D5E530CE83}"/>
                </a:ext>
              </a:extLst>
            </p:cNvPr>
            <p:cNvSpPr/>
            <p:nvPr/>
          </p:nvSpPr>
          <p:spPr>
            <a:xfrm>
              <a:off x="9440654" y="3580940"/>
              <a:ext cx="688848" cy="688848"/>
            </a:xfrm>
            <a:custGeom>
              <a:avLst/>
              <a:gdLst>
                <a:gd name="T0" fmla="*/ 3723 w 9270"/>
                <a:gd name="T1" fmla="*/ 1039 h 9270"/>
                <a:gd name="T2" fmla="*/ 2610 w 9270"/>
                <a:gd name="T3" fmla="*/ 1532 h 9270"/>
                <a:gd name="T4" fmla="*/ 1723 w 9270"/>
                <a:gd name="T5" fmla="*/ 2339 h 9270"/>
                <a:gd name="T6" fmla="*/ 1140 w 9270"/>
                <a:gd name="T7" fmla="*/ 3402 h 9270"/>
                <a:gd name="T8" fmla="*/ 928 w 9270"/>
                <a:gd name="T9" fmla="*/ 4635 h 9270"/>
                <a:gd name="T10" fmla="*/ 1221 w 9270"/>
                <a:gd name="T11" fmla="*/ 6073 h 9270"/>
                <a:gd name="T12" fmla="*/ 2012 w 9270"/>
                <a:gd name="T13" fmla="*/ 7258 h 9270"/>
                <a:gd name="T14" fmla="*/ 3196 w 9270"/>
                <a:gd name="T15" fmla="*/ 8048 h 9270"/>
                <a:gd name="T16" fmla="*/ 4636 w 9270"/>
                <a:gd name="T17" fmla="*/ 8342 h 9270"/>
                <a:gd name="T18" fmla="*/ 5869 w 9270"/>
                <a:gd name="T19" fmla="*/ 8130 h 9270"/>
                <a:gd name="T20" fmla="*/ 6931 w 9270"/>
                <a:gd name="T21" fmla="*/ 7547 h 9270"/>
                <a:gd name="T22" fmla="*/ 7738 w 9270"/>
                <a:gd name="T23" fmla="*/ 6660 h 9270"/>
                <a:gd name="T24" fmla="*/ 8231 w 9270"/>
                <a:gd name="T25" fmla="*/ 5548 h 9270"/>
                <a:gd name="T26" fmla="*/ 7880 w 9270"/>
                <a:gd name="T27" fmla="*/ 5562 h 9270"/>
                <a:gd name="T28" fmla="*/ 6262 w 9270"/>
                <a:gd name="T29" fmla="*/ 5231 h 9270"/>
                <a:gd name="T30" fmla="*/ 4931 w 9270"/>
                <a:gd name="T31" fmla="*/ 4340 h 9270"/>
                <a:gd name="T32" fmla="*/ 4040 w 9270"/>
                <a:gd name="T33" fmla="*/ 3009 h 9270"/>
                <a:gd name="T34" fmla="*/ 3709 w 9270"/>
                <a:gd name="T35" fmla="*/ 1391 h 9270"/>
                <a:gd name="T36" fmla="*/ 3724 w 9270"/>
                <a:gd name="T37" fmla="*/ 1040 h 9270"/>
                <a:gd name="T38" fmla="*/ 3723 w 9270"/>
                <a:gd name="T39" fmla="*/ 1039 h 9270"/>
                <a:gd name="T40" fmla="*/ 4635 w 9270"/>
                <a:gd name="T41" fmla="*/ 0 h 9270"/>
                <a:gd name="T42" fmla="*/ 4943 w 9270"/>
                <a:gd name="T43" fmla="*/ 12 h 9270"/>
                <a:gd name="T44" fmla="*/ 4635 w 9270"/>
                <a:gd name="T45" fmla="*/ 1391 h 9270"/>
                <a:gd name="T46" fmla="*/ 4893 w 9270"/>
                <a:gd name="T47" fmla="*/ 2651 h 9270"/>
                <a:gd name="T48" fmla="*/ 5585 w 9270"/>
                <a:gd name="T49" fmla="*/ 3686 h 9270"/>
                <a:gd name="T50" fmla="*/ 6620 w 9270"/>
                <a:gd name="T51" fmla="*/ 4377 h 9270"/>
                <a:gd name="T52" fmla="*/ 7880 w 9270"/>
                <a:gd name="T53" fmla="*/ 4635 h 9270"/>
                <a:gd name="T54" fmla="*/ 9259 w 9270"/>
                <a:gd name="T55" fmla="*/ 4327 h 9270"/>
                <a:gd name="T56" fmla="*/ 9270 w 9270"/>
                <a:gd name="T57" fmla="*/ 4635 h 9270"/>
                <a:gd name="T58" fmla="*/ 9104 w 9270"/>
                <a:gd name="T59" fmla="*/ 5866 h 9270"/>
                <a:gd name="T60" fmla="*/ 8638 w 9270"/>
                <a:gd name="T61" fmla="*/ 6976 h 9270"/>
                <a:gd name="T62" fmla="*/ 7912 w 9270"/>
                <a:gd name="T63" fmla="*/ 7912 h 9270"/>
                <a:gd name="T64" fmla="*/ 6976 w 9270"/>
                <a:gd name="T65" fmla="*/ 8638 h 9270"/>
                <a:gd name="T66" fmla="*/ 5866 w 9270"/>
                <a:gd name="T67" fmla="*/ 9104 h 9270"/>
                <a:gd name="T68" fmla="*/ 4635 w 9270"/>
                <a:gd name="T69" fmla="*/ 9270 h 9270"/>
                <a:gd name="T70" fmla="*/ 3404 w 9270"/>
                <a:gd name="T71" fmla="*/ 9104 h 9270"/>
                <a:gd name="T72" fmla="*/ 2294 w 9270"/>
                <a:gd name="T73" fmla="*/ 8638 h 9270"/>
                <a:gd name="T74" fmla="*/ 1358 w 9270"/>
                <a:gd name="T75" fmla="*/ 7912 h 9270"/>
                <a:gd name="T76" fmla="*/ 632 w 9270"/>
                <a:gd name="T77" fmla="*/ 6976 h 9270"/>
                <a:gd name="T78" fmla="*/ 167 w 9270"/>
                <a:gd name="T79" fmla="*/ 5866 h 9270"/>
                <a:gd name="T80" fmla="*/ 0 w 9270"/>
                <a:gd name="T81" fmla="*/ 4635 h 9270"/>
                <a:gd name="T82" fmla="*/ 167 w 9270"/>
                <a:gd name="T83" fmla="*/ 3404 h 9270"/>
                <a:gd name="T84" fmla="*/ 632 w 9270"/>
                <a:gd name="T85" fmla="*/ 2294 h 9270"/>
                <a:gd name="T86" fmla="*/ 1358 w 9270"/>
                <a:gd name="T87" fmla="*/ 1358 h 9270"/>
                <a:gd name="T88" fmla="*/ 2294 w 9270"/>
                <a:gd name="T89" fmla="*/ 632 h 9270"/>
                <a:gd name="T90" fmla="*/ 3404 w 9270"/>
                <a:gd name="T91" fmla="*/ 166 h 9270"/>
                <a:gd name="T92" fmla="*/ 4635 w 9270"/>
                <a:gd name="T93" fmla="*/ 0 h 9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270" h="9270">
                  <a:moveTo>
                    <a:pt x="3723" y="1039"/>
                  </a:moveTo>
                  <a:cubicBezTo>
                    <a:pt x="3327" y="1139"/>
                    <a:pt x="2950" y="1306"/>
                    <a:pt x="2610" y="1532"/>
                  </a:cubicBezTo>
                  <a:cubicBezTo>
                    <a:pt x="2266" y="1759"/>
                    <a:pt x="1970" y="2028"/>
                    <a:pt x="1723" y="2339"/>
                  </a:cubicBezTo>
                  <a:cubicBezTo>
                    <a:pt x="1475" y="2651"/>
                    <a:pt x="1281" y="3005"/>
                    <a:pt x="1140" y="3402"/>
                  </a:cubicBezTo>
                  <a:cubicBezTo>
                    <a:pt x="999" y="3798"/>
                    <a:pt x="928" y="4210"/>
                    <a:pt x="928" y="4635"/>
                  </a:cubicBezTo>
                  <a:cubicBezTo>
                    <a:pt x="928" y="5137"/>
                    <a:pt x="1026" y="5616"/>
                    <a:pt x="1221" y="6073"/>
                  </a:cubicBezTo>
                  <a:cubicBezTo>
                    <a:pt x="1417" y="6531"/>
                    <a:pt x="1681" y="6925"/>
                    <a:pt x="2012" y="7258"/>
                  </a:cubicBezTo>
                  <a:cubicBezTo>
                    <a:pt x="2344" y="7590"/>
                    <a:pt x="2739" y="7852"/>
                    <a:pt x="3196" y="8048"/>
                  </a:cubicBezTo>
                  <a:cubicBezTo>
                    <a:pt x="3654" y="8244"/>
                    <a:pt x="4134" y="8342"/>
                    <a:pt x="4636" y="8342"/>
                  </a:cubicBezTo>
                  <a:cubicBezTo>
                    <a:pt x="5060" y="8342"/>
                    <a:pt x="5471" y="8272"/>
                    <a:pt x="5869" y="8130"/>
                  </a:cubicBezTo>
                  <a:cubicBezTo>
                    <a:pt x="6266" y="7989"/>
                    <a:pt x="6620" y="7796"/>
                    <a:pt x="6931" y="7547"/>
                  </a:cubicBezTo>
                  <a:cubicBezTo>
                    <a:pt x="7242" y="7300"/>
                    <a:pt x="7512" y="7004"/>
                    <a:pt x="7738" y="6660"/>
                  </a:cubicBezTo>
                  <a:cubicBezTo>
                    <a:pt x="7964" y="6320"/>
                    <a:pt x="8131" y="5944"/>
                    <a:pt x="8231" y="5548"/>
                  </a:cubicBezTo>
                  <a:cubicBezTo>
                    <a:pt x="8128" y="5557"/>
                    <a:pt x="8010" y="5562"/>
                    <a:pt x="7880" y="5562"/>
                  </a:cubicBezTo>
                  <a:cubicBezTo>
                    <a:pt x="7315" y="5562"/>
                    <a:pt x="6776" y="5451"/>
                    <a:pt x="6262" y="5231"/>
                  </a:cubicBezTo>
                  <a:cubicBezTo>
                    <a:pt x="5748" y="5010"/>
                    <a:pt x="5304" y="4712"/>
                    <a:pt x="4931" y="4340"/>
                  </a:cubicBezTo>
                  <a:cubicBezTo>
                    <a:pt x="4558" y="3967"/>
                    <a:pt x="4261" y="3523"/>
                    <a:pt x="4040" y="3009"/>
                  </a:cubicBezTo>
                  <a:cubicBezTo>
                    <a:pt x="3819" y="2495"/>
                    <a:pt x="3709" y="1956"/>
                    <a:pt x="3709" y="1391"/>
                  </a:cubicBezTo>
                  <a:cubicBezTo>
                    <a:pt x="3709" y="1261"/>
                    <a:pt x="3714" y="1143"/>
                    <a:pt x="3724" y="1040"/>
                  </a:cubicBezTo>
                  <a:lnTo>
                    <a:pt x="3723" y="1039"/>
                  </a:lnTo>
                  <a:close/>
                  <a:moveTo>
                    <a:pt x="4635" y="0"/>
                  </a:moveTo>
                  <a:cubicBezTo>
                    <a:pt x="4739" y="0"/>
                    <a:pt x="4842" y="4"/>
                    <a:pt x="4943" y="12"/>
                  </a:cubicBezTo>
                  <a:cubicBezTo>
                    <a:pt x="4738" y="453"/>
                    <a:pt x="4635" y="913"/>
                    <a:pt x="4635" y="1391"/>
                  </a:cubicBezTo>
                  <a:cubicBezTo>
                    <a:pt x="4635" y="1830"/>
                    <a:pt x="4721" y="2249"/>
                    <a:pt x="4893" y="2651"/>
                  </a:cubicBezTo>
                  <a:cubicBezTo>
                    <a:pt x="5064" y="3051"/>
                    <a:pt x="5295" y="3396"/>
                    <a:pt x="5585" y="3686"/>
                  </a:cubicBezTo>
                  <a:cubicBezTo>
                    <a:pt x="5874" y="3976"/>
                    <a:pt x="6219" y="4206"/>
                    <a:pt x="6620" y="4377"/>
                  </a:cubicBezTo>
                  <a:cubicBezTo>
                    <a:pt x="7020" y="4549"/>
                    <a:pt x="7441" y="4635"/>
                    <a:pt x="7880" y="4635"/>
                  </a:cubicBezTo>
                  <a:cubicBezTo>
                    <a:pt x="8358" y="4635"/>
                    <a:pt x="8818" y="4532"/>
                    <a:pt x="9259" y="4327"/>
                  </a:cubicBezTo>
                  <a:cubicBezTo>
                    <a:pt x="9266" y="4429"/>
                    <a:pt x="9270" y="4531"/>
                    <a:pt x="9270" y="4635"/>
                  </a:cubicBezTo>
                  <a:cubicBezTo>
                    <a:pt x="9270" y="5055"/>
                    <a:pt x="9214" y="5465"/>
                    <a:pt x="9104" y="5866"/>
                  </a:cubicBezTo>
                  <a:cubicBezTo>
                    <a:pt x="8992" y="6266"/>
                    <a:pt x="8838" y="6637"/>
                    <a:pt x="8638" y="6976"/>
                  </a:cubicBezTo>
                  <a:cubicBezTo>
                    <a:pt x="8439" y="7315"/>
                    <a:pt x="8197" y="7627"/>
                    <a:pt x="7912" y="7912"/>
                  </a:cubicBezTo>
                  <a:cubicBezTo>
                    <a:pt x="7627" y="8196"/>
                    <a:pt x="7315" y="8438"/>
                    <a:pt x="6976" y="8638"/>
                  </a:cubicBezTo>
                  <a:cubicBezTo>
                    <a:pt x="6637" y="8837"/>
                    <a:pt x="6267" y="8992"/>
                    <a:pt x="5866" y="9104"/>
                  </a:cubicBezTo>
                  <a:cubicBezTo>
                    <a:pt x="5465" y="9215"/>
                    <a:pt x="5051" y="9270"/>
                    <a:pt x="4635" y="9270"/>
                  </a:cubicBezTo>
                  <a:cubicBezTo>
                    <a:pt x="4219" y="9270"/>
                    <a:pt x="3805" y="9214"/>
                    <a:pt x="3404" y="9104"/>
                  </a:cubicBezTo>
                  <a:cubicBezTo>
                    <a:pt x="3003" y="8992"/>
                    <a:pt x="2634" y="8837"/>
                    <a:pt x="2294" y="8638"/>
                  </a:cubicBezTo>
                  <a:cubicBezTo>
                    <a:pt x="1955" y="8438"/>
                    <a:pt x="1643" y="8196"/>
                    <a:pt x="1358" y="7912"/>
                  </a:cubicBezTo>
                  <a:cubicBezTo>
                    <a:pt x="1073" y="7627"/>
                    <a:pt x="831" y="7315"/>
                    <a:pt x="632" y="6976"/>
                  </a:cubicBezTo>
                  <a:cubicBezTo>
                    <a:pt x="433" y="6637"/>
                    <a:pt x="278" y="6266"/>
                    <a:pt x="167" y="5866"/>
                  </a:cubicBezTo>
                  <a:cubicBezTo>
                    <a:pt x="56" y="5465"/>
                    <a:pt x="0" y="5051"/>
                    <a:pt x="0" y="4635"/>
                  </a:cubicBezTo>
                  <a:cubicBezTo>
                    <a:pt x="0" y="4215"/>
                    <a:pt x="56" y="3805"/>
                    <a:pt x="167" y="3404"/>
                  </a:cubicBezTo>
                  <a:cubicBezTo>
                    <a:pt x="278" y="3004"/>
                    <a:pt x="433" y="2633"/>
                    <a:pt x="632" y="2294"/>
                  </a:cubicBezTo>
                  <a:cubicBezTo>
                    <a:pt x="831" y="1955"/>
                    <a:pt x="1073" y="1643"/>
                    <a:pt x="1358" y="1358"/>
                  </a:cubicBezTo>
                  <a:cubicBezTo>
                    <a:pt x="1643" y="1073"/>
                    <a:pt x="1955" y="831"/>
                    <a:pt x="2294" y="632"/>
                  </a:cubicBezTo>
                  <a:cubicBezTo>
                    <a:pt x="2634" y="433"/>
                    <a:pt x="3004" y="277"/>
                    <a:pt x="3404" y="166"/>
                  </a:cubicBezTo>
                  <a:cubicBezTo>
                    <a:pt x="3805" y="56"/>
                    <a:pt x="4219" y="0"/>
                    <a:pt x="4635" y="0"/>
                  </a:cubicBezTo>
                  <a:close/>
                </a:path>
              </a:pathLst>
            </a:cu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47" name="任意多边形: 形状 146">
              <a:extLst>
                <a:ext uri="{FF2B5EF4-FFF2-40B4-BE49-F238E27FC236}">
                  <a16:creationId xmlns:a16="http://schemas.microsoft.com/office/drawing/2014/main" id="{217BC99B-5A1E-440F-A134-5ACE13AAD955}"/>
                </a:ext>
              </a:extLst>
            </p:cNvPr>
            <p:cNvSpPr/>
            <p:nvPr/>
          </p:nvSpPr>
          <p:spPr>
            <a:xfrm>
              <a:off x="10159036" y="3580940"/>
              <a:ext cx="688848" cy="688848"/>
            </a:xfrm>
            <a:custGeom>
              <a:avLst/>
              <a:gdLst>
                <a:gd name="T0" fmla="*/ 3723 w 9270"/>
                <a:gd name="T1" fmla="*/ 1039 h 9270"/>
                <a:gd name="T2" fmla="*/ 2610 w 9270"/>
                <a:gd name="T3" fmla="*/ 1532 h 9270"/>
                <a:gd name="T4" fmla="*/ 1723 w 9270"/>
                <a:gd name="T5" fmla="*/ 2339 h 9270"/>
                <a:gd name="T6" fmla="*/ 1140 w 9270"/>
                <a:gd name="T7" fmla="*/ 3402 h 9270"/>
                <a:gd name="T8" fmla="*/ 928 w 9270"/>
                <a:gd name="T9" fmla="*/ 4635 h 9270"/>
                <a:gd name="T10" fmla="*/ 1221 w 9270"/>
                <a:gd name="T11" fmla="*/ 6073 h 9270"/>
                <a:gd name="T12" fmla="*/ 2012 w 9270"/>
                <a:gd name="T13" fmla="*/ 7258 h 9270"/>
                <a:gd name="T14" fmla="*/ 3196 w 9270"/>
                <a:gd name="T15" fmla="*/ 8048 h 9270"/>
                <a:gd name="T16" fmla="*/ 4636 w 9270"/>
                <a:gd name="T17" fmla="*/ 8342 h 9270"/>
                <a:gd name="T18" fmla="*/ 5869 w 9270"/>
                <a:gd name="T19" fmla="*/ 8130 h 9270"/>
                <a:gd name="T20" fmla="*/ 6931 w 9270"/>
                <a:gd name="T21" fmla="*/ 7547 h 9270"/>
                <a:gd name="T22" fmla="*/ 7738 w 9270"/>
                <a:gd name="T23" fmla="*/ 6660 h 9270"/>
                <a:gd name="T24" fmla="*/ 8231 w 9270"/>
                <a:gd name="T25" fmla="*/ 5548 h 9270"/>
                <a:gd name="T26" fmla="*/ 7880 w 9270"/>
                <a:gd name="T27" fmla="*/ 5562 h 9270"/>
                <a:gd name="T28" fmla="*/ 6262 w 9270"/>
                <a:gd name="T29" fmla="*/ 5231 h 9270"/>
                <a:gd name="T30" fmla="*/ 4931 w 9270"/>
                <a:gd name="T31" fmla="*/ 4340 h 9270"/>
                <a:gd name="T32" fmla="*/ 4040 w 9270"/>
                <a:gd name="T33" fmla="*/ 3009 h 9270"/>
                <a:gd name="T34" fmla="*/ 3709 w 9270"/>
                <a:gd name="T35" fmla="*/ 1391 h 9270"/>
                <a:gd name="T36" fmla="*/ 3724 w 9270"/>
                <a:gd name="T37" fmla="*/ 1040 h 9270"/>
                <a:gd name="T38" fmla="*/ 3723 w 9270"/>
                <a:gd name="T39" fmla="*/ 1039 h 9270"/>
                <a:gd name="T40" fmla="*/ 4635 w 9270"/>
                <a:gd name="T41" fmla="*/ 0 h 9270"/>
                <a:gd name="T42" fmla="*/ 4943 w 9270"/>
                <a:gd name="T43" fmla="*/ 12 h 9270"/>
                <a:gd name="T44" fmla="*/ 4635 w 9270"/>
                <a:gd name="T45" fmla="*/ 1391 h 9270"/>
                <a:gd name="T46" fmla="*/ 4893 w 9270"/>
                <a:gd name="T47" fmla="*/ 2651 h 9270"/>
                <a:gd name="T48" fmla="*/ 5585 w 9270"/>
                <a:gd name="T49" fmla="*/ 3686 h 9270"/>
                <a:gd name="T50" fmla="*/ 6620 w 9270"/>
                <a:gd name="T51" fmla="*/ 4377 h 9270"/>
                <a:gd name="T52" fmla="*/ 7880 w 9270"/>
                <a:gd name="T53" fmla="*/ 4635 h 9270"/>
                <a:gd name="T54" fmla="*/ 9259 w 9270"/>
                <a:gd name="T55" fmla="*/ 4327 h 9270"/>
                <a:gd name="T56" fmla="*/ 9270 w 9270"/>
                <a:gd name="T57" fmla="*/ 4635 h 9270"/>
                <a:gd name="T58" fmla="*/ 9104 w 9270"/>
                <a:gd name="T59" fmla="*/ 5866 h 9270"/>
                <a:gd name="T60" fmla="*/ 8638 w 9270"/>
                <a:gd name="T61" fmla="*/ 6976 h 9270"/>
                <a:gd name="T62" fmla="*/ 7912 w 9270"/>
                <a:gd name="T63" fmla="*/ 7912 h 9270"/>
                <a:gd name="T64" fmla="*/ 6976 w 9270"/>
                <a:gd name="T65" fmla="*/ 8638 h 9270"/>
                <a:gd name="T66" fmla="*/ 5866 w 9270"/>
                <a:gd name="T67" fmla="*/ 9104 h 9270"/>
                <a:gd name="T68" fmla="*/ 4635 w 9270"/>
                <a:gd name="T69" fmla="*/ 9270 h 9270"/>
                <a:gd name="T70" fmla="*/ 3404 w 9270"/>
                <a:gd name="T71" fmla="*/ 9104 h 9270"/>
                <a:gd name="T72" fmla="*/ 2294 w 9270"/>
                <a:gd name="T73" fmla="*/ 8638 h 9270"/>
                <a:gd name="T74" fmla="*/ 1358 w 9270"/>
                <a:gd name="T75" fmla="*/ 7912 h 9270"/>
                <a:gd name="T76" fmla="*/ 632 w 9270"/>
                <a:gd name="T77" fmla="*/ 6976 h 9270"/>
                <a:gd name="T78" fmla="*/ 167 w 9270"/>
                <a:gd name="T79" fmla="*/ 5866 h 9270"/>
                <a:gd name="T80" fmla="*/ 0 w 9270"/>
                <a:gd name="T81" fmla="*/ 4635 h 9270"/>
                <a:gd name="T82" fmla="*/ 167 w 9270"/>
                <a:gd name="T83" fmla="*/ 3404 h 9270"/>
                <a:gd name="T84" fmla="*/ 632 w 9270"/>
                <a:gd name="T85" fmla="*/ 2294 h 9270"/>
                <a:gd name="T86" fmla="*/ 1358 w 9270"/>
                <a:gd name="T87" fmla="*/ 1358 h 9270"/>
                <a:gd name="T88" fmla="*/ 2294 w 9270"/>
                <a:gd name="T89" fmla="*/ 632 h 9270"/>
                <a:gd name="T90" fmla="*/ 3404 w 9270"/>
                <a:gd name="T91" fmla="*/ 166 h 9270"/>
                <a:gd name="T92" fmla="*/ 4635 w 9270"/>
                <a:gd name="T93" fmla="*/ 0 h 9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270" h="9270">
                  <a:moveTo>
                    <a:pt x="3723" y="1039"/>
                  </a:moveTo>
                  <a:cubicBezTo>
                    <a:pt x="3327" y="1139"/>
                    <a:pt x="2950" y="1306"/>
                    <a:pt x="2610" y="1532"/>
                  </a:cubicBezTo>
                  <a:cubicBezTo>
                    <a:pt x="2266" y="1759"/>
                    <a:pt x="1970" y="2028"/>
                    <a:pt x="1723" y="2339"/>
                  </a:cubicBezTo>
                  <a:cubicBezTo>
                    <a:pt x="1475" y="2651"/>
                    <a:pt x="1281" y="3005"/>
                    <a:pt x="1140" y="3402"/>
                  </a:cubicBezTo>
                  <a:cubicBezTo>
                    <a:pt x="999" y="3798"/>
                    <a:pt x="928" y="4210"/>
                    <a:pt x="928" y="4635"/>
                  </a:cubicBezTo>
                  <a:cubicBezTo>
                    <a:pt x="928" y="5137"/>
                    <a:pt x="1026" y="5616"/>
                    <a:pt x="1221" y="6073"/>
                  </a:cubicBezTo>
                  <a:cubicBezTo>
                    <a:pt x="1417" y="6531"/>
                    <a:pt x="1681" y="6925"/>
                    <a:pt x="2012" y="7258"/>
                  </a:cubicBezTo>
                  <a:cubicBezTo>
                    <a:pt x="2344" y="7590"/>
                    <a:pt x="2739" y="7852"/>
                    <a:pt x="3196" y="8048"/>
                  </a:cubicBezTo>
                  <a:cubicBezTo>
                    <a:pt x="3654" y="8244"/>
                    <a:pt x="4134" y="8342"/>
                    <a:pt x="4636" y="8342"/>
                  </a:cubicBezTo>
                  <a:cubicBezTo>
                    <a:pt x="5060" y="8342"/>
                    <a:pt x="5471" y="8272"/>
                    <a:pt x="5869" y="8130"/>
                  </a:cubicBezTo>
                  <a:cubicBezTo>
                    <a:pt x="6266" y="7989"/>
                    <a:pt x="6620" y="7796"/>
                    <a:pt x="6931" y="7547"/>
                  </a:cubicBezTo>
                  <a:cubicBezTo>
                    <a:pt x="7242" y="7300"/>
                    <a:pt x="7512" y="7004"/>
                    <a:pt x="7738" y="6660"/>
                  </a:cubicBezTo>
                  <a:cubicBezTo>
                    <a:pt x="7964" y="6320"/>
                    <a:pt x="8131" y="5944"/>
                    <a:pt x="8231" y="5548"/>
                  </a:cubicBezTo>
                  <a:cubicBezTo>
                    <a:pt x="8128" y="5557"/>
                    <a:pt x="8010" y="5562"/>
                    <a:pt x="7880" y="5562"/>
                  </a:cubicBezTo>
                  <a:cubicBezTo>
                    <a:pt x="7315" y="5562"/>
                    <a:pt x="6776" y="5451"/>
                    <a:pt x="6262" y="5231"/>
                  </a:cubicBezTo>
                  <a:cubicBezTo>
                    <a:pt x="5748" y="5010"/>
                    <a:pt x="5304" y="4712"/>
                    <a:pt x="4931" y="4340"/>
                  </a:cubicBezTo>
                  <a:cubicBezTo>
                    <a:pt x="4558" y="3967"/>
                    <a:pt x="4261" y="3523"/>
                    <a:pt x="4040" y="3009"/>
                  </a:cubicBezTo>
                  <a:cubicBezTo>
                    <a:pt x="3819" y="2495"/>
                    <a:pt x="3709" y="1956"/>
                    <a:pt x="3709" y="1391"/>
                  </a:cubicBezTo>
                  <a:cubicBezTo>
                    <a:pt x="3709" y="1261"/>
                    <a:pt x="3714" y="1143"/>
                    <a:pt x="3724" y="1040"/>
                  </a:cubicBezTo>
                  <a:lnTo>
                    <a:pt x="3723" y="1039"/>
                  </a:lnTo>
                  <a:close/>
                  <a:moveTo>
                    <a:pt x="4635" y="0"/>
                  </a:moveTo>
                  <a:cubicBezTo>
                    <a:pt x="4739" y="0"/>
                    <a:pt x="4842" y="4"/>
                    <a:pt x="4943" y="12"/>
                  </a:cubicBezTo>
                  <a:cubicBezTo>
                    <a:pt x="4738" y="453"/>
                    <a:pt x="4635" y="913"/>
                    <a:pt x="4635" y="1391"/>
                  </a:cubicBezTo>
                  <a:cubicBezTo>
                    <a:pt x="4635" y="1830"/>
                    <a:pt x="4721" y="2249"/>
                    <a:pt x="4893" y="2651"/>
                  </a:cubicBezTo>
                  <a:cubicBezTo>
                    <a:pt x="5064" y="3051"/>
                    <a:pt x="5295" y="3396"/>
                    <a:pt x="5585" y="3686"/>
                  </a:cubicBezTo>
                  <a:cubicBezTo>
                    <a:pt x="5874" y="3976"/>
                    <a:pt x="6219" y="4206"/>
                    <a:pt x="6620" y="4377"/>
                  </a:cubicBezTo>
                  <a:cubicBezTo>
                    <a:pt x="7020" y="4549"/>
                    <a:pt x="7441" y="4635"/>
                    <a:pt x="7880" y="4635"/>
                  </a:cubicBezTo>
                  <a:cubicBezTo>
                    <a:pt x="8358" y="4635"/>
                    <a:pt x="8818" y="4532"/>
                    <a:pt x="9259" y="4327"/>
                  </a:cubicBezTo>
                  <a:cubicBezTo>
                    <a:pt x="9266" y="4429"/>
                    <a:pt x="9270" y="4531"/>
                    <a:pt x="9270" y="4635"/>
                  </a:cubicBezTo>
                  <a:cubicBezTo>
                    <a:pt x="9270" y="5055"/>
                    <a:pt x="9214" y="5465"/>
                    <a:pt x="9104" y="5866"/>
                  </a:cubicBezTo>
                  <a:cubicBezTo>
                    <a:pt x="8992" y="6266"/>
                    <a:pt x="8838" y="6637"/>
                    <a:pt x="8638" y="6976"/>
                  </a:cubicBezTo>
                  <a:cubicBezTo>
                    <a:pt x="8439" y="7315"/>
                    <a:pt x="8197" y="7627"/>
                    <a:pt x="7912" y="7912"/>
                  </a:cubicBezTo>
                  <a:cubicBezTo>
                    <a:pt x="7627" y="8196"/>
                    <a:pt x="7315" y="8438"/>
                    <a:pt x="6976" y="8638"/>
                  </a:cubicBezTo>
                  <a:cubicBezTo>
                    <a:pt x="6637" y="8837"/>
                    <a:pt x="6267" y="8992"/>
                    <a:pt x="5866" y="9104"/>
                  </a:cubicBezTo>
                  <a:cubicBezTo>
                    <a:pt x="5465" y="9215"/>
                    <a:pt x="5051" y="9270"/>
                    <a:pt x="4635" y="9270"/>
                  </a:cubicBezTo>
                  <a:cubicBezTo>
                    <a:pt x="4219" y="9270"/>
                    <a:pt x="3805" y="9214"/>
                    <a:pt x="3404" y="9104"/>
                  </a:cubicBezTo>
                  <a:cubicBezTo>
                    <a:pt x="3003" y="8992"/>
                    <a:pt x="2634" y="8837"/>
                    <a:pt x="2294" y="8638"/>
                  </a:cubicBezTo>
                  <a:cubicBezTo>
                    <a:pt x="1955" y="8438"/>
                    <a:pt x="1643" y="8196"/>
                    <a:pt x="1358" y="7912"/>
                  </a:cubicBezTo>
                  <a:cubicBezTo>
                    <a:pt x="1073" y="7627"/>
                    <a:pt x="831" y="7315"/>
                    <a:pt x="632" y="6976"/>
                  </a:cubicBezTo>
                  <a:cubicBezTo>
                    <a:pt x="433" y="6637"/>
                    <a:pt x="278" y="6266"/>
                    <a:pt x="167" y="5866"/>
                  </a:cubicBezTo>
                  <a:cubicBezTo>
                    <a:pt x="56" y="5465"/>
                    <a:pt x="0" y="5051"/>
                    <a:pt x="0" y="4635"/>
                  </a:cubicBezTo>
                  <a:cubicBezTo>
                    <a:pt x="0" y="4215"/>
                    <a:pt x="56" y="3805"/>
                    <a:pt x="167" y="3404"/>
                  </a:cubicBezTo>
                  <a:cubicBezTo>
                    <a:pt x="278" y="3004"/>
                    <a:pt x="433" y="2633"/>
                    <a:pt x="632" y="2294"/>
                  </a:cubicBezTo>
                  <a:cubicBezTo>
                    <a:pt x="831" y="1955"/>
                    <a:pt x="1073" y="1643"/>
                    <a:pt x="1358" y="1358"/>
                  </a:cubicBezTo>
                  <a:cubicBezTo>
                    <a:pt x="1643" y="1073"/>
                    <a:pt x="1955" y="831"/>
                    <a:pt x="2294" y="632"/>
                  </a:cubicBezTo>
                  <a:cubicBezTo>
                    <a:pt x="2634" y="433"/>
                    <a:pt x="3004" y="277"/>
                    <a:pt x="3404" y="166"/>
                  </a:cubicBezTo>
                  <a:cubicBezTo>
                    <a:pt x="3805" y="56"/>
                    <a:pt x="4219" y="0"/>
                    <a:pt x="4635" y="0"/>
                  </a:cubicBezTo>
                  <a:close/>
                </a:path>
              </a:pathLst>
            </a:custGeom>
            <a:solidFill>
              <a:schemeClr val="tx1">
                <a:lumMod val="50000"/>
                <a:lumOff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49" name="任意多边形: 形状 148">
              <a:extLst>
                <a:ext uri="{FF2B5EF4-FFF2-40B4-BE49-F238E27FC236}">
                  <a16:creationId xmlns:a16="http://schemas.microsoft.com/office/drawing/2014/main" id="{FC6BD0A6-328A-4671-8C04-FD4D5F5968D7}"/>
                </a:ext>
              </a:extLst>
            </p:cNvPr>
            <p:cNvSpPr/>
            <p:nvPr/>
          </p:nvSpPr>
          <p:spPr>
            <a:xfrm>
              <a:off x="10877421" y="3580940"/>
              <a:ext cx="688848" cy="688848"/>
            </a:xfrm>
            <a:custGeom>
              <a:avLst/>
              <a:gdLst>
                <a:gd name="T0" fmla="*/ 3723 w 9270"/>
                <a:gd name="T1" fmla="*/ 1039 h 9270"/>
                <a:gd name="T2" fmla="*/ 2610 w 9270"/>
                <a:gd name="T3" fmla="*/ 1532 h 9270"/>
                <a:gd name="T4" fmla="*/ 1723 w 9270"/>
                <a:gd name="T5" fmla="*/ 2339 h 9270"/>
                <a:gd name="T6" fmla="*/ 1140 w 9270"/>
                <a:gd name="T7" fmla="*/ 3402 h 9270"/>
                <a:gd name="T8" fmla="*/ 928 w 9270"/>
                <a:gd name="T9" fmla="*/ 4635 h 9270"/>
                <a:gd name="T10" fmla="*/ 1221 w 9270"/>
                <a:gd name="T11" fmla="*/ 6073 h 9270"/>
                <a:gd name="T12" fmla="*/ 2012 w 9270"/>
                <a:gd name="T13" fmla="*/ 7258 h 9270"/>
                <a:gd name="T14" fmla="*/ 3196 w 9270"/>
                <a:gd name="T15" fmla="*/ 8048 h 9270"/>
                <a:gd name="T16" fmla="*/ 4636 w 9270"/>
                <a:gd name="T17" fmla="*/ 8342 h 9270"/>
                <a:gd name="T18" fmla="*/ 5869 w 9270"/>
                <a:gd name="T19" fmla="*/ 8130 h 9270"/>
                <a:gd name="T20" fmla="*/ 6931 w 9270"/>
                <a:gd name="T21" fmla="*/ 7547 h 9270"/>
                <a:gd name="T22" fmla="*/ 7738 w 9270"/>
                <a:gd name="T23" fmla="*/ 6660 h 9270"/>
                <a:gd name="T24" fmla="*/ 8231 w 9270"/>
                <a:gd name="T25" fmla="*/ 5548 h 9270"/>
                <a:gd name="T26" fmla="*/ 7880 w 9270"/>
                <a:gd name="T27" fmla="*/ 5562 h 9270"/>
                <a:gd name="T28" fmla="*/ 6262 w 9270"/>
                <a:gd name="T29" fmla="*/ 5231 h 9270"/>
                <a:gd name="T30" fmla="*/ 4931 w 9270"/>
                <a:gd name="T31" fmla="*/ 4340 h 9270"/>
                <a:gd name="T32" fmla="*/ 4040 w 9270"/>
                <a:gd name="T33" fmla="*/ 3009 h 9270"/>
                <a:gd name="T34" fmla="*/ 3709 w 9270"/>
                <a:gd name="T35" fmla="*/ 1391 h 9270"/>
                <a:gd name="T36" fmla="*/ 3724 w 9270"/>
                <a:gd name="T37" fmla="*/ 1040 h 9270"/>
                <a:gd name="T38" fmla="*/ 3723 w 9270"/>
                <a:gd name="T39" fmla="*/ 1039 h 9270"/>
                <a:gd name="T40" fmla="*/ 4635 w 9270"/>
                <a:gd name="T41" fmla="*/ 0 h 9270"/>
                <a:gd name="T42" fmla="*/ 4943 w 9270"/>
                <a:gd name="T43" fmla="*/ 12 h 9270"/>
                <a:gd name="T44" fmla="*/ 4635 w 9270"/>
                <a:gd name="T45" fmla="*/ 1391 h 9270"/>
                <a:gd name="T46" fmla="*/ 4893 w 9270"/>
                <a:gd name="T47" fmla="*/ 2651 h 9270"/>
                <a:gd name="T48" fmla="*/ 5585 w 9270"/>
                <a:gd name="T49" fmla="*/ 3686 h 9270"/>
                <a:gd name="T50" fmla="*/ 6620 w 9270"/>
                <a:gd name="T51" fmla="*/ 4377 h 9270"/>
                <a:gd name="T52" fmla="*/ 7880 w 9270"/>
                <a:gd name="T53" fmla="*/ 4635 h 9270"/>
                <a:gd name="T54" fmla="*/ 9259 w 9270"/>
                <a:gd name="T55" fmla="*/ 4327 h 9270"/>
                <a:gd name="T56" fmla="*/ 9270 w 9270"/>
                <a:gd name="T57" fmla="*/ 4635 h 9270"/>
                <a:gd name="T58" fmla="*/ 9104 w 9270"/>
                <a:gd name="T59" fmla="*/ 5866 h 9270"/>
                <a:gd name="T60" fmla="*/ 8638 w 9270"/>
                <a:gd name="T61" fmla="*/ 6976 h 9270"/>
                <a:gd name="T62" fmla="*/ 7912 w 9270"/>
                <a:gd name="T63" fmla="*/ 7912 h 9270"/>
                <a:gd name="T64" fmla="*/ 6976 w 9270"/>
                <a:gd name="T65" fmla="*/ 8638 h 9270"/>
                <a:gd name="T66" fmla="*/ 5866 w 9270"/>
                <a:gd name="T67" fmla="*/ 9104 h 9270"/>
                <a:gd name="T68" fmla="*/ 4635 w 9270"/>
                <a:gd name="T69" fmla="*/ 9270 h 9270"/>
                <a:gd name="T70" fmla="*/ 3404 w 9270"/>
                <a:gd name="T71" fmla="*/ 9104 h 9270"/>
                <a:gd name="T72" fmla="*/ 2294 w 9270"/>
                <a:gd name="T73" fmla="*/ 8638 h 9270"/>
                <a:gd name="T74" fmla="*/ 1358 w 9270"/>
                <a:gd name="T75" fmla="*/ 7912 h 9270"/>
                <a:gd name="T76" fmla="*/ 632 w 9270"/>
                <a:gd name="T77" fmla="*/ 6976 h 9270"/>
                <a:gd name="T78" fmla="*/ 167 w 9270"/>
                <a:gd name="T79" fmla="*/ 5866 h 9270"/>
                <a:gd name="T80" fmla="*/ 0 w 9270"/>
                <a:gd name="T81" fmla="*/ 4635 h 9270"/>
                <a:gd name="T82" fmla="*/ 167 w 9270"/>
                <a:gd name="T83" fmla="*/ 3404 h 9270"/>
                <a:gd name="T84" fmla="*/ 632 w 9270"/>
                <a:gd name="T85" fmla="*/ 2294 h 9270"/>
                <a:gd name="T86" fmla="*/ 1358 w 9270"/>
                <a:gd name="T87" fmla="*/ 1358 h 9270"/>
                <a:gd name="T88" fmla="*/ 2294 w 9270"/>
                <a:gd name="T89" fmla="*/ 632 h 9270"/>
                <a:gd name="T90" fmla="*/ 3404 w 9270"/>
                <a:gd name="T91" fmla="*/ 166 h 9270"/>
                <a:gd name="T92" fmla="*/ 4635 w 9270"/>
                <a:gd name="T93" fmla="*/ 0 h 9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270" h="9270">
                  <a:moveTo>
                    <a:pt x="3723" y="1039"/>
                  </a:moveTo>
                  <a:cubicBezTo>
                    <a:pt x="3327" y="1139"/>
                    <a:pt x="2950" y="1306"/>
                    <a:pt x="2610" y="1532"/>
                  </a:cubicBezTo>
                  <a:cubicBezTo>
                    <a:pt x="2266" y="1759"/>
                    <a:pt x="1970" y="2028"/>
                    <a:pt x="1723" y="2339"/>
                  </a:cubicBezTo>
                  <a:cubicBezTo>
                    <a:pt x="1475" y="2651"/>
                    <a:pt x="1281" y="3005"/>
                    <a:pt x="1140" y="3402"/>
                  </a:cubicBezTo>
                  <a:cubicBezTo>
                    <a:pt x="999" y="3798"/>
                    <a:pt x="928" y="4210"/>
                    <a:pt x="928" y="4635"/>
                  </a:cubicBezTo>
                  <a:cubicBezTo>
                    <a:pt x="928" y="5137"/>
                    <a:pt x="1026" y="5616"/>
                    <a:pt x="1221" y="6073"/>
                  </a:cubicBezTo>
                  <a:cubicBezTo>
                    <a:pt x="1417" y="6531"/>
                    <a:pt x="1681" y="6925"/>
                    <a:pt x="2012" y="7258"/>
                  </a:cubicBezTo>
                  <a:cubicBezTo>
                    <a:pt x="2344" y="7590"/>
                    <a:pt x="2739" y="7852"/>
                    <a:pt x="3196" y="8048"/>
                  </a:cubicBezTo>
                  <a:cubicBezTo>
                    <a:pt x="3654" y="8244"/>
                    <a:pt x="4134" y="8342"/>
                    <a:pt x="4636" y="8342"/>
                  </a:cubicBezTo>
                  <a:cubicBezTo>
                    <a:pt x="5060" y="8342"/>
                    <a:pt x="5471" y="8272"/>
                    <a:pt x="5869" y="8130"/>
                  </a:cubicBezTo>
                  <a:cubicBezTo>
                    <a:pt x="6266" y="7989"/>
                    <a:pt x="6620" y="7796"/>
                    <a:pt x="6931" y="7547"/>
                  </a:cubicBezTo>
                  <a:cubicBezTo>
                    <a:pt x="7242" y="7300"/>
                    <a:pt x="7512" y="7004"/>
                    <a:pt x="7738" y="6660"/>
                  </a:cubicBezTo>
                  <a:cubicBezTo>
                    <a:pt x="7964" y="6320"/>
                    <a:pt x="8131" y="5944"/>
                    <a:pt x="8231" y="5548"/>
                  </a:cubicBezTo>
                  <a:cubicBezTo>
                    <a:pt x="8128" y="5557"/>
                    <a:pt x="8010" y="5562"/>
                    <a:pt x="7880" y="5562"/>
                  </a:cubicBezTo>
                  <a:cubicBezTo>
                    <a:pt x="7315" y="5562"/>
                    <a:pt x="6776" y="5451"/>
                    <a:pt x="6262" y="5231"/>
                  </a:cubicBezTo>
                  <a:cubicBezTo>
                    <a:pt x="5748" y="5010"/>
                    <a:pt x="5304" y="4712"/>
                    <a:pt x="4931" y="4340"/>
                  </a:cubicBezTo>
                  <a:cubicBezTo>
                    <a:pt x="4558" y="3967"/>
                    <a:pt x="4261" y="3523"/>
                    <a:pt x="4040" y="3009"/>
                  </a:cubicBezTo>
                  <a:cubicBezTo>
                    <a:pt x="3819" y="2495"/>
                    <a:pt x="3709" y="1956"/>
                    <a:pt x="3709" y="1391"/>
                  </a:cubicBezTo>
                  <a:cubicBezTo>
                    <a:pt x="3709" y="1261"/>
                    <a:pt x="3714" y="1143"/>
                    <a:pt x="3724" y="1040"/>
                  </a:cubicBezTo>
                  <a:lnTo>
                    <a:pt x="3723" y="1039"/>
                  </a:lnTo>
                  <a:close/>
                  <a:moveTo>
                    <a:pt x="4635" y="0"/>
                  </a:moveTo>
                  <a:cubicBezTo>
                    <a:pt x="4739" y="0"/>
                    <a:pt x="4842" y="4"/>
                    <a:pt x="4943" y="12"/>
                  </a:cubicBezTo>
                  <a:cubicBezTo>
                    <a:pt x="4738" y="453"/>
                    <a:pt x="4635" y="913"/>
                    <a:pt x="4635" y="1391"/>
                  </a:cubicBezTo>
                  <a:cubicBezTo>
                    <a:pt x="4635" y="1830"/>
                    <a:pt x="4721" y="2249"/>
                    <a:pt x="4893" y="2651"/>
                  </a:cubicBezTo>
                  <a:cubicBezTo>
                    <a:pt x="5064" y="3051"/>
                    <a:pt x="5295" y="3396"/>
                    <a:pt x="5585" y="3686"/>
                  </a:cubicBezTo>
                  <a:cubicBezTo>
                    <a:pt x="5874" y="3976"/>
                    <a:pt x="6219" y="4206"/>
                    <a:pt x="6620" y="4377"/>
                  </a:cubicBezTo>
                  <a:cubicBezTo>
                    <a:pt x="7020" y="4549"/>
                    <a:pt x="7441" y="4635"/>
                    <a:pt x="7880" y="4635"/>
                  </a:cubicBezTo>
                  <a:cubicBezTo>
                    <a:pt x="8358" y="4635"/>
                    <a:pt x="8818" y="4532"/>
                    <a:pt x="9259" y="4327"/>
                  </a:cubicBezTo>
                  <a:cubicBezTo>
                    <a:pt x="9266" y="4429"/>
                    <a:pt x="9270" y="4531"/>
                    <a:pt x="9270" y="4635"/>
                  </a:cubicBezTo>
                  <a:cubicBezTo>
                    <a:pt x="9270" y="5055"/>
                    <a:pt x="9214" y="5465"/>
                    <a:pt x="9104" y="5866"/>
                  </a:cubicBezTo>
                  <a:cubicBezTo>
                    <a:pt x="8992" y="6266"/>
                    <a:pt x="8838" y="6637"/>
                    <a:pt x="8638" y="6976"/>
                  </a:cubicBezTo>
                  <a:cubicBezTo>
                    <a:pt x="8439" y="7315"/>
                    <a:pt x="8197" y="7627"/>
                    <a:pt x="7912" y="7912"/>
                  </a:cubicBezTo>
                  <a:cubicBezTo>
                    <a:pt x="7627" y="8196"/>
                    <a:pt x="7315" y="8438"/>
                    <a:pt x="6976" y="8638"/>
                  </a:cubicBezTo>
                  <a:cubicBezTo>
                    <a:pt x="6637" y="8837"/>
                    <a:pt x="6267" y="8992"/>
                    <a:pt x="5866" y="9104"/>
                  </a:cubicBezTo>
                  <a:cubicBezTo>
                    <a:pt x="5465" y="9215"/>
                    <a:pt x="5051" y="9270"/>
                    <a:pt x="4635" y="9270"/>
                  </a:cubicBezTo>
                  <a:cubicBezTo>
                    <a:pt x="4219" y="9270"/>
                    <a:pt x="3805" y="9214"/>
                    <a:pt x="3404" y="9104"/>
                  </a:cubicBezTo>
                  <a:cubicBezTo>
                    <a:pt x="3003" y="8992"/>
                    <a:pt x="2634" y="8837"/>
                    <a:pt x="2294" y="8638"/>
                  </a:cubicBezTo>
                  <a:cubicBezTo>
                    <a:pt x="1955" y="8438"/>
                    <a:pt x="1643" y="8196"/>
                    <a:pt x="1358" y="7912"/>
                  </a:cubicBezTo>
                  <a:cubicBezTo>
                    <a:pt x="1073" y="7627"/>
                    <a:pt x="831" y="7315"/>
                    <a:pt x="632" y="6976"/>
                  </a:cubicBezTo>
                  <a:cubicBezTo>
                    <a:pt x="433" y="6637"/>
                    <a:pt x="278" y="6266"/>
                    <a:pt x="167" y="5866"/>
                  </a:cubicBezTo>
                  <a:cubicBezTo>
                    <a:pt x="56" y="5465"/>
                    <a:pt x="0" y="5051"/>
                    <a:pt x="0" y="4635"/>
                  </a:cubicBezTo>
                  <a:cubicBezTo>
                    <a:pt x="0" y="4215"/>
                    <a:pt x="56" y="3805"/>
                    <a:pt x="167" y="3404"/>
                  </a:cubicBezTo>
                  <a:cubicBezTo>
                    <a:pt x="278" y="3004"/>
                    <a:pt x="433" y="2633"/>
                    <a:pt x="632" y="2294"/>
                  </a:cubicBezTo>
                  <a:cubicBezTo>
                    <a:pt x="831" y="1955"/>
                    <a:pt x="1073" y="1643"/>
                    <a:pt x="1358" y="1358"/>
                  </a:cubicBezTo>
                  <a:cubicBezTo>
                    <a:pt x="1643" y="1073"/>
                    <a:pt x="1955" y="831"/>
                    <a:pt x="2294" y="632"/>
                  </a:cubicBezTo>
                  <a:cubicBezTo>
                    <a:pt x="2634" y="433"/>
                    <a:pt x="3004" y="277"/>
                    <a:pt x="3404" y="166"/>
                  </a:cubicBezTo>
                  <a:cubicBezTo>
                    <a:pt x="3805" y="56"/>
                    <a:pt x="4219" y="0"/>
                    <a:pt x="4635" y="0"/>
                  </a:cubicBezTo>
                  <a:close/>
                </a:path>
              </a:pathLst>
            </a:custGeom>
            <a:solidFill>
              <a:schemeClr val="tx1">
                <a:lumMod val="50000"/>
                <a:lumOff val="50000"/>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grpSp>
    </p:spTree>
    <p:custDataLst>
      <p:tags r:id="rId1"/>
    </p:custDataLst>
    <p:extLst>
      <p:ext uri="{BB962C8B-B14F-4D97-AF65-F5344CB8AC3E}">
        <p14:creationId xmlns:p14="http://schemas.microsoft.com/office/powerpoint/2010/main" val="17959092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id="{83BE8A43-337C-42E2-9EA5-993ADDDD0A7B}"/>
              </a:ext>
            </a:extLst>
          </p:cNvPr>
          <p:cNvSpPr/>
          <p:nvPr/>
        </p:nvSpPr>
        <p:spPr>
          <a:xfrm flipH="1">
            <a:off x="4982063" y="1942491"/>
            <a:ext cx="4577796"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30" name="任意多边形: 形状 29">
            <a:extLst>
              <a:ext uri="{FF2B5EF4-FFF2-40B4-BE49-F238E27FC236}">
                <a16:creationId xmlns:a16="http://schemas.microsoft.com/office/drawing/2014/main" id="{0E8AEB26-083B-40CA-9F18-645A8870EA77}"/>
              </a:ext>
            </a:extLst>
          </p:cNvPr>
          <p:cNvSpPr>
            <a:spLocks/>
          </p:cNvSpPr>
          <p:nvPr/>
        </p:nvSpPr>
        <p:spPr>
          <a:xfrm>
            <a:off x="4982066" y="1942492"/>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accent1"/>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5" name="文本框 4">
            <a:extLst>
              <a:ext uri="{FF2B5EF4-FFF2-40B4-BE49-F238E27FC236}">
                <a16:creationId xmlns:a16="http://schemas.microsoft.com/office/drawing/2014/main" id="{7216C9DD-7163-4F1C-9962-A0197CDF29CE}"/>
              </a:ext>
            </a:extLst>
          </p:cNvPr>
          <p:cNvSpPr txBox="1"/>
          <p:nvPr/>
        </p:nvSpPr>
        <p:spPr>
          <a:xfrm>
            <a:off x="6052819" y="2062639"/>
            <a:ext cx="3184741"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一等奖</a:t>
            </a:r>
          </a:p>
        </p:txBody>
      </p:sp>
      <p:sp>
        <p:nvSpPr>
          <p:cNvPr id="6" name="文本框 5">
            <a:extLst>
              <a:ext uri="{FF2B5EF4-FFF2-40B4-BE49-F238E27FC236}">
                <a16:creationId xmlns:a16="http://schemas.microsoft.com/office/drawing/2014/main" id="{2F678536-33C9-4923-A4B4-AC4657B75BAB}"/>
              </a:ext>
            </a:extLst>
          </p:cNvPr>
          <p:cNvSpPr txBox="1"/>
          <p:nvPr/>
        </p:nvSpPr>
        <p:spPr>
          <a:xfrm>
            <a:off x="6052819" y="2373784"/>
            <a:ext cx="3184742" cy="27437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en-US" altLang="zh-CN" sz="900" i="0" u="none" strike="noStrike" kern="1200" cap="none" spc="0" normalizeH="0" baseline="0" noProof="0" dirty="0">
                <a:ln>
                  <a:noFill/>
                </a:ln>
                <a:solidFill>
                  <a:srgbClr val="FFFFFF"/>
                </a:solidFill>
                <a:effectLst/>
                <a:uLnTx/>
                <a:uFillTx/>
              </a:rPr>
              <a:t>Theme color makes PPT more convenient to change. </a:t>
            </a:r>
          </a:p>
        </p:txBody>
      </p:sp>
      <p:sp>
        <p:nvSpPr>
          <p:cNvPr id="7" name="文本框 6">
            <a:extLst>
              <a:ext uri="{FF2B5EF4-FFF2-40B4-BE49-F238E27FC236}">
                <a16:creationId xmlns:a16="http://schemas.microsoft.com/office/drawing/2014/main" id="{8455EE95-8453-418D-83E5-D6708F84A31D}"/>
              </a:ext>
            </a:extLst>
          </p:cNvPr>
          <p:cNvSpPr txBox="1"/>
          <p:nvPr/>
        </p:nvSpPr>
        <p:spPr>
          <a:xfrm>
            <a:off x="5092675" y="2093786"/>
            <a:ext cx="585417" cy="523220"/>
          </a:xfrm>
          <a:prstGeom prst="rect">
            <a:avLst/>
          </a:prstGeom>
          <a:noFill/>
        </p:spPr>
        <p:txBody>
          <a:bodyPr wrap="none" rtlCol="0">
            <a:spAutoFit/>
          </a:bodyPr>
          <a:lstStyle/>
          <a:p>
            <a:pPr algn="ctr"/>
            <a:r>
              <a:rPr lang="en-US" altLang="zh-CN" sz="2800" b="1" dirty="0">
                <a:solidFill>
                  <a:srgbClr val="FFFFFF"/>
                </a:solidFill>
              </a:rPr>
              <a:t>01</a:t>
            </a:r>
            <a:endParaRPr lang="zh-CN" altLang="en-US" sz="2800" b="1" dirty="0">
              <a:solidFill>
                <a:srgbClr val="FFFFFF"/>
              </a:solidFill>
            </a:endParaRPr>
          </a:p>
        </p:txBody>
      </p:sp>
      <p:sp>
        <p:nvSpPr>
          <p:cNvPr id="29" name="矩形: 圆角 28">
            <a:extLst>
              <a:ext uri="{FF2B5EF4-FFF2-40B4-BE49-F238E27FC236}">
                <a16:creationId xmlns:a16="http://schemas.microsoft.com/office/drawing/2014/main" id="{3C39BD31-BC9C-4DEC-B203-CB67F3384DF1}"/>
              </a:ext>
            </a:extLst>
          </p:cNvPr>
          <p:cNvSpPr/>
          <p:nvPr/>
        </p:nvSpPr>
        <p:spPr>
          <a:xfrm flipH="1">
            <a:off x="5919098" y="3199592"/>
            <a:ext cx="4577796"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4" name="任意多边形: 形状 3">
            <a:extLst>
              <a:ext uri="{FF2B5EF4-FFF2-40B4-BE49-F238E27FC236}">
                <a16:creationId xmlns:a16="http://schemas.microsoft.com/office/drawing/2014/main" id="{553CF58B-4D4F-473B-BBB5-17D3B193B493}"/>
              </a:ext>
            </a:extLst>
          </p:cNvPr>
          <p:cNvSpPr>
            <a:spLocks/>
          </p:cNvSpPr>
          <p:nvPr/>
        </p:nvSpPr>
        <p:spPr>
          <a:xfrm>
            <a:off x="5919101" y="3199593"/>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31" name="文本框 30">
            <a:extLst>
              <a:ext uri="{FF2B5EF4-FFF2-40B4-BE49-F238E27FC236}">
                <a16:creationId xmlns:a16="http://schemas.microsoft.com/office/drawing/2014/main" id="{C907E342-8640-4DA1-B78B-560ACDE2FAAA}"/>
              </a:ext>
            </a:extLst>
          </p:cNvPr>
          <p:cNvSpPr txBox="1"/>
          <p:nvPr/>
        </p:nvSpPr>
        <p:spPr>
          <a:xfrm>
            <a:off x="6989854" y="3319740"/>
            <a:ext cx="3184741"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二等奖</a:t>
            </a:r>
          </a:p>
        </p:txBody>
      </p:sp>
      <p:sp>
        <p:nvSpPr>
          <p:cNvPr id="32" name="文本框 31">
            <a:extLst>
              <a:ext uri="{FF2B5EF4-FFF2-40B4-BE49-F238E27FC236}">
                <a16:creationId xmlns:a16="http://schemas.microsoft.com/office/drawing/2014/main" id="{9505DBB6-05DB-4453-81E8-E77838EE38B9}"/>
              </a:ext>
            </a:extLst>
          </p:cNvPr>
          <p:cNvSpPr txBox="1"/>
          <p:nvPr/>
        </p:nvSpPr>
        <p:spPr>
          <a:xfrm>
            <a:off x="6989854" y="3630885"/>
            <a:ext cx="3184742" cy="27437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en-US" altLang="zh-CN" sz="900" i="0" u="none" strike="noStrike" kern="1200" cap="none" spc="0" normalizeH="0" baseline="0" noProof="0" dirty="0">
                <a:ln>
                  <a:noFill/>
                </a:ln>
                <a:solidFill>
                  <a:srgbClr val="FFFFFF"/>
                </a:solidFill>
                <a:effectLst/>
                <a:uLnTx/>
                <a:uFillTx/>
              </a:rPr>
              <a:t>Theme color makes PPT more convenient to change. </a:t>
            </a:r>
          </a:p>
        </p:txBody>
      </p:sp>
      <p:sp>
        <p:nvSpPr>
          <p:cNvPr id="33" name="文本框 32">
            <a:extLst>
              <a:ext uri="{FF2B5EF4-FFF2-40B4-BE49-F238E27FC236}">
                <a16:creationId xmlns:a16="http://schemas.microsoft.com/office/drawing/2014/main" id="{007D41A4-76B8-4E2A-AD8F-B5916123E813}"/>
              </a:ext>
            </a:extLst>
          </p:cNvPr>
          <p:cNvSpPr txBox="1"/>
          <p:nvPr/>
        </p:nvSpPr>
        <p:spPr>
          <a:xfrm>
            <a:off x="6029709" y="3350887"/>
            <a:ext cx="585418" cy="523220"/>
          </a:xfrm>
          <a:prstGeom prst="rect">
            <a:avLst/>
          </a:prstGeom>
          <a:noFill/>
        </p:spPr>
        <p:txBody>
          <a:bodyPr wrap="none" rtlCol="0">
            <a:spAutoFit/>
          </a:bodyPr>
          <a:lstStyle/>
          <a:p>
            <a:pPr algn="ctr"/>
            <a:r>
              <a:rPr lang="en-US" altLang="zh-CN" sz="2800" b="1" dirty="0">
                <a:solidFill>
                  <a:srgbClr val="FFFFFF"/>
                </a:solidFill>
              </a:rPr>
              <a:t>02</a:t>
            </a:r>
            <a:endParaRPr lang="zh-CN" altLang="en-US" sz="2800" b="1" dirty="0">
              <a:solidFill>
                <a:srgbClr val="FFFFFF"/>
              </a:solidFill>
            </a:endParaRPr>
          </a:p>
        </p:txBody>
      </p:sp>
      <p:sp>
        <p:nvSpPr>
          <p:cNvPr id="36" name="矩形: 圆角 35">
            <a:extLst>
              <a:ext uri="{FF2B5EF4-FFF2-40B4-BE49-F238E27FC236}">
                <a16:creationId xmlns:a16="http://schemas.microsoft.com/office/drawing/2014/main" id="{A0D8F0C3-41EF-441C-BE89-68419B04C8BB}"/>
              </a:ext>
            </a:extLst>
          </p:cNvPr>
          <p:cNvSpPr/>
          <p:nvPr/>
        </p:nvSpPr>
        <p:spPr>
          <a:xfrm flipH="1">
            <a:off x="6856133" y="4456693"/>
            <a:ext cx="4577796"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37" name="任意多边形: 形状 36">
            <a:extLst>
              <a:ext uri="{FF2B5EF4-FFF2-40B4-BE49-F238E27FC236}">
                <a16:creationId xmlns:a16="http://schemas.microsoft.com/office/drawing/2014/main" id="{F919D697-1AA9-4382-B238-5D4EC980B2F3}"/>
              </a:ext>
            </a:extLst>
          </p:cNvPr>
          <p:cNvSpPr/>
          <p:nvPr/>
        </p:nvSpPr>
        <p:spPr>
          <a:xfrm>
            <a:off x="6856136" y="4456694"/>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38" name="文本框 37">
            <a:extLst>
              <a:ext uri="{FF2B5EF4-FFF2-40B4-BE49-F238E27FC236}">
                <a16:creationId xmlns:a16="http://schemas.microsoft.com/office/drawing/2014/main" id="{3E4C3CB3-F3D7-4DF6-80CE-0A7162F6E1D1}"/>
              </a:ext>
            </a:extLst>
          </p:cNvPr>
          <p:cNvSpPr txBox="1"/>
          <p:nvPr/>
        </p:nvSpPr>
        <p:spPr>
          <a:xfrm>
            <a:off x="7926889" y="4576841"/>
            <a:ext cx="3184741"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三等奖</a:t>
            </a:r>
          </a:p>
        </p:txBody>
      </p:sp>
      <p:sp>
        <p:nvSpPr>
          <p:cNvPr id="39" name="文本框 38">
            <a:extLst>
              <a:ext uri="{FF2B5EF4-FFF2-40B4-BE49-F238E27FC236}">
                <a16:creationId xmlns:a16="http://schemas.microsoft.com/office/drawing/2014/main" id="{AF754271-C034-450E-8E2C-0409002CBF63}"/>
              </a:ext>
            </a:extLst>
          </p:cNvPr>
          <p:cNvSpPr txBox="1"/>
          <p:nvPr/>
        </p:nvSpPr>
        <p:spPr>
          <a:xfrm>
            <a:off x="7926889" y="4887986"/>
            <a:ext cx="3184742" cy="27437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en-US" altLang="zh-CN" sz="900" i="0" u="none" strike="noStrike" kern="1200" cap="none" spc="0" normalizeH="0" baseline="0" noProof="0" dirty="0">
                <a:ln>
                  <a:noFill/>
                </a:ln>
                <a:solidFill>
                  <a:srgbClr val="FFFFFF"/>
                </a:solidFill>
                <a:effectLst/>
                <a:uLnTx/>
                <a:uFillTx/>
              </a:rPr>
              <a:t>Theme color makes PPT more convenient to change. </a:t>
            </a:r>
          </a:p>
        </p:txBody>
      </p:sp>
      <p:sp>
        <p:nvSpPr>
          <p:cNvPr id="40" name="文本框 39">
            <a:extLst>
              <a:ext uri="{FF2B5EF4-FFF2-40B4-BE49-F238E27FC236}">
                <a16:creationId xmlns:a16="http://schemas.microsoft.com/office/drawing/2014/main" id="{A2168CB2-1624-4579-953F-4B8E527B9EF3}"/>
              </a:ext>
            </a:extLst>
          </p:cNvPr>
          <p:cNvSpPr txBox="1"/>
          <p:nvPr/>
        </p:nvSpPr>
        <p:spPr>
          <a:xfrm>
            <a:off x="6966744" y="4607988"/>
            <a:ext cx="585418" cy="523220"/>
          </a:xfrm>
          <a:prstGeom prst="rect">
            <a:avLst/>
          </a:prstGeom>
          <a:noFill/>
        </p:spPr>
        <p:txBody>
          <a:bodyPr wrap="none" rtlCol="0">
            <a:spAutoFit/>
          </a:bodyPr>
          <a:lstStyle/>
          <a:p>
            <a:pPr algn="ctr"/>
            <a:r>
              <a:rPr lang="en-US" altLang="zh-CN" sz="2800" b="1" dirty="0">
                <a:solidFill>
                  <a:srgbClr val="FFFFFF"/>
                </a:solidFill>
              </a:rPr>
              <a:t>03</a:t>
            </a:r>
            <a:endParaRPr lang="zh-CN" altLang="en-US" sz="2800" b="1" dirty="0">
              <a:solidFill>
                <a:srgbClr val="FFFFFF"/>
              </a:solidFill>
            </a:endParaRPr>
          </a:p>
        </p:txBody>
      </p:sp>
      <p:sp>
        <p:nvSpPr>
          <p:cNvPr id="8" name="标题 7">
            <a:extLst>
              <a:ext uri="{FF2B5EF4-FFF2-40B4-BE49-F238E27FC236}">
                <a16:creationId xmlns:a16="http://schemas.microsoft.com/office/drawing/2014/main" id="{695325EA-6578-42CB-8949-167C0B8E5808}"/>
              </a:ext>
            </a:extLst>
          </p:cNvPr>
          <p:cNvSpPr>
            <a:spLocks noGrp="1"/>
          </p:cNvSpPr>
          <p:nvPr>
            <p:ph type="title"/>
          </p:nvPr>
        </p:nvSpPr>
        <p:spPr/>
        <p:txBody>
          <a:bodyPr/>
          <a:lstStyle/>
          <a:p>
            <a:r>
              <a:rPr lang="zh-CN" altLang="en-US" dirty="0"/>
              <a:t>活动流程 </a:t>
            </a:r>
            <a:r>
              <a:rPr lang="en-US" altLang="zh-CN" dirty="0"/>
              <a:t>/ Activity process</a:t>
            </a:r>
            <a:endParaRPr lang="zh-CN" altLang="en-US" dirty="0"/>
          </a:p>
        </p:txBody>
      </p:sp>
      <p:sp>
        <p:nvSpPr>
          <p:cNvPr id="89" name="任意多边形: 形状 88">
            <a:extLst>
              <a:ext uri="{FF2B5EF4-FFF2-40B4-BE49-F238E27FC236}">
                <a16:creationId xmlns:a16="http://schemas.microsoft.com/office/drawing/2014/main" id="{756E2031-7930-4AAC-82E2-453360054072}"/>
              </a:ext>
            </a:extLst>
          </p:cNvPr>
          <p:cNvSpPr/>
          <p:nvPr/>
        </p:nvSpPr>
        <p:spPr>
          <a:xfrm>
            <a:off x="1196107" y="1763352"/>
            <a:ext cx="3218174" cy="3520697"/>
          </a:xfrm>
          <a:custGeom>
            <a:avLst/>
            <a:gdLst>
              <a:gd name="T0" fmla="*/ 7869 w 7955"/>
              <a:gd name="T1" fmla="*/ 5713 h 8704"/>
              <a:gd name="T2" fmla="*/ 7625 w 7955"/>
              <a:gd name="T3" fmla="*/ 5656 h 8704"/>
              <a:gd name="T4" fmla="*/ 6453 w 7955"/>
              <a:gd name="T5" fmla="*/ 5852 h 8704"/>
              <a:gd name="T6" fmla="*/ 2849 w 7955"/>
              <a:gd name="T7" fmla="*/ 2248 h 8704"/>
              <a:gd name="T8" fmla="*/ 3045 w 7955"/>
              <a:gd name="T9" fmla="*/ 1076 h 8704"/>
              <a:gd name="T10" fmla="*/ 2988 w 7955"/>
              <a:gd name="T11" fmla="*/ 832 h 8704"/>
              <a:gd name="T12" fmla="*/ 2744 w 7955"/>
              <a:gd name="T13" fmla="*/ 776 h 8704"/>
              <a:gd name="T14" fmla="*/ 0 w 7955"/>
              <a:gd name="T15" fmla="*/ 4629 h 8704"/>
              <a:gd name="T16" fmla="*/ 4075 w 7955"/>
              <a:gd name="T17" fmla="*/ 8704 h 8704"/>
              <a:gd name="T18" fmla="*/ 7928 w 7955"/>
              <a:gd name="T19" fmla="*/ 5962 h 8704"/>
              <a:gd name="T20" fmla="*/ 7869 w 7955"/>
              <a:gd name="T21" fmla="*/ 5713 h 8704"/>
              <a:gd name="T22" fmla="*/ 4073 w 7955"/>
              <a:gd name="T23" fmla="*/ 8226 h 8704"/>
              <a:gd name="T24" fmla="*/ 474 w 7955"/>
              <a:gd name="T25" fmla="*/ 4626 h 8704"/>
              <a:gd name="T26" fmla="*/ 2462 w 7955"/>
              <a:gd name="T27" fmla="*/ 1408 h 8704"/>
              <a:gd name="T28" fmla="*/ 2374 w 7955"/>
              <a:gd name="T29" fmla="*/ 2248 h 8704"/>
              <a:gd name="T30" fmla="*/ 6453 w 7955"/>
              <a:gd name="T31" fmla="*/ 6327 h 8704"/>
              <a:gd name="T32" fmla="*/ 7293 w 7955"/>
              <a:gd name="T33" fmla="*/ 6239 h 8704"/>
              <a:gd name="T34" fmla="*/ 4073 w 7955"/>
              <a:gd name="T35" fmla="*/ 8226 h 8704"/>
              <a:gd name="T36" fmla="*/ 5665 w 7955"/>
              <a:gd name="T37" fmla="*/ 1598 h 8704"/>
              <a:gd name="T38" fmla="*/ 5882 w 7955"/>
              <a:gd name="T39" fmla="*/ 1997 h 8704"/>
              <a:gd name="T40" fmla="*/ 6100 w 7955"/>
              <a:gd name="T41" fmla="*/ 1598 h 8704"/>
              <a:gd name="T42" fmla="*/ 6483 w 7955"/>
              <a:gd name="T43" fmla="*/ 1216 h 8704"/>
              <a:gd name="T44" fmla="*/ 6881 w 7955"/>
              <a:gd name="T45" fmla="*/ 998 h 8704"/>
              <a:gd name="T46" fmla="*/ 6483 w 7955"/>
              <a:gd name="T47" fmla="*/ 781 h 8704"/>
              <a:gd name="T48" fmla="*/ 6100 w 7955"/>
              <a:gd name="T49" fmla="*/ 398 h 8704"/>
              <a:gd name="T50" fmla="*/ 5882 w 7955"/>
              <a:gd name="T51" fmla="*/ 0 h 8704"/>
              <a:gd name="T52" fmla="*/ 5665 w 7955"/>
              <a:gd name="T53" fmla="*/ 398 h 8704"/>
              <a:gd name="T54" fmla="*/ 5282 w 7955"/>
              <a:gd name="T55" fmla="*/ 781 h 8704"/>
              <a:gd name="T56" fmla="*/ 4884 w 7955"/>
              <a:gd name="T57" fmla="*/ 998 h 8704"/>
              <a:gd name="T58" fmla="*/ 5282 w 7955"/>
              <a:gd name="T59" fmla="*/ 1216 h 8704"/>
              <a:gd name="T60" fmla="*/ 5665 w 7955"/>
              <a:gd name="T61" fmla="*/ 1598 h 8704"/>
              <a:gd name="T62" fmla="*/ 6606 w 7955"/>
              <a:gd name="T63" fmla="*/ 2992 h 8704"/>
              <a:gd name="T64" fmla="*/ 6848 w 7955"/>
              <a:gd name="T65" fmla="*/ 3124 h 8704"/>
              <a:gd name="T66" fmla="*/ 7080 w 7955"/>
              <a:gd name="T67" fmla="*/ 3356 h 8704"/>
              <a:gd name="T68" fmla="*/ 7212 w 7955"/>
              <a:gd name="T69" fmla="*/ 3598 h 8704"/>
              <a:gd name="T70" fmla="*/ 7344 w 7955"/>
              <a:gd name="T71" fmla="*/ 3356 h 8704"/>
              <a:gd name="T72" fmla="*/ 7576 w 7955"/>
              <a:gd name="T73" fmla="*/ 3124 h 8704"/>
              <a:gd name="T74" fmla="*/ 7818 w 7955"/>
              <a:gd name="T75" fmla="*/ 2992 h 8704"/>
              <a:gd name="T76" fmla="*/ 7576 w 7955"/>
              <a:gd name="T77" fmla="*/ 2860 h 8704"/>
              <a:gd name="T78" fmla="*/ 7344 w 7955"/>
              <a:gd name="T79" fmla="*/ 2628 h 8704"/>
              <a:gd name="T80" fmla="*/ 7212 w 7955"/>
              <a:gd name="T81" fmla="*/ 2386 h 8704"/>
              <a:gd name="T82" fmla="*/ 7080 w 7955"/>
              <a:gd name="T83" fmla="*/ 2628 h 8704"/>
              <a:gd name="T84" fmla="*/ 6848 w 7955"/>
              <a:gd name="T85" fmla="*/ 2860 h 8704"/>
              <a:gd name="T86" fmla="*/ 6606 w 7955"/>
              <a:gd name="T87" fmla="*/ 2992 h 8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55" h="8704">
                <a:moveTo>
                  <a:pt x="7869" y="5713"/>
                </a:moveTo>
                <a:cubicBezTo>
                  <a:pt x="7805" y="5649"/>
                  <a:pt x="7711" y="5626"/>
                  <a:pt x="7625" y="5656"/>
                </a:cubicBezTo>
                <a:cubicBezTo>
                  <a:pt x="7243" y="5785"/>
                  <a:pt x="6848" y="5852"/>
                  <a:pt x="6453" y="5852"/>
                </a:cubicBezTo>
                <a:cubicBezTo>
                  <a:pt x="4464" y="5852"/>
                  <a:pt x="2849" y="4235"/>
                  <a:pt x="2849" y="2248"/>
                </a:cubicBezTo>
                <a:cubicBezTo>
                  <a:pt x="2849" y="1852"/>
                  <a:pt x="2914" y="1458"/>
                  <a:pt x="3045" y="1076"/>
                </a:cubicBezTo>
                <a:cubicBezTo>
                  <a:pt x="3075" y="991"/>
                  <a:pt x="3052" y="896"/>
                  <a:pt x="2988" y="832"/>
                </a:cubicBezTo>
                <a:cubicBezTo>
                  <a:pt x="2923" y="768"/>
                  <a:pt x="2829" y="746"/>
                  <a:pt x="2744" y="776"/>
                </a:cubicBezTo>
                <a:cubicBezTo>
                  <a:pt x="1102" y="1348"/>
                  <a:pt x="0" y="2895"/>
                  <a:pt x="0" y="4629"/>
                </a:cubicBezTo>
                <a:cubicBezTo>
                  <a:pt x="0" y="6876"/>
                  <a:pt x="1828" y="8704"/>
                  <a:pt x="4075" y="8704"/>
                </a:cubicBezTo>
                <a:cubicBezTo>
                  <a:pt x="5808" y="8704"/>
                  <a:pt x="7356" y="7602"/>
                  <a:pt x="7928" y="5962"/>
                </a:cubicBezTo>
                <a:cubicBezTo>
                  <a:pt x="7955" y="5872"/>
                  <a:pt x="7933" y="5777"/>
                  <a:pt x="7869" y="5713"/>
                </a:cubicBezTo>
                <a:close/>
                <a:moveTo>
                  <a:pt x="4073" y="8226"/>
                </a:moveTo>
                <a:cubicBezTo>
                  <a:pt x="2088" y="8226"/>
                  <a:pt x="474" y="6612"/>
                  <a:pt x="474" y="4626"/>
                </a:cubicBezTo>
                <a:cubicBezTo>
                  <a:pt x="474" y="3254"/>
                  <a:pt x="1256" y="2014"/>
                  <a:pt x="2462" y="1408"/>
                </a:cubicBezTo>
                <a:cubicBezTo>
                  <a:pt x="2404" y="1685"/>
                  <a:pt x="2374" y="1965"/>
                  <a:pt x="2374" y="2248"/>
                </a:cubicBezTo>
                <a:cubicBezTo>
                  <a:pt x="2374" y="4497"/>
                  <a:pt x="4204" y="6327"/>
                  <a:pt x="6453" y="6327"/>
                </a:cubicBezTo>
                <a:cubicBezTo>
                  <a:pt x="6734" y="6327"/>
                  <a:pt x="7016" y="6297"/>
                  <a:pt x="7293" y="6239"/>
                </a:cubicBezTo>
                <a:cubicBezTo>
                  <a:pt x="6686" y="7444"/>
                  <a:pt x="5444" y="8226"/>
                  <a:pt x="4073" y="8226"/>
                </a:cubicBezTo>
                <a:close/>
                <a:moveTo>
                  <a:pt x="5665" y="1598"/>
                </a:moveTo>
                <a:lnTo>
                  <a:pt x="5882" y="1997"/>
                </a:lnTo>
                <a:lnTo>
                  <a:pt x="6100" y="1598"/>
                </a:lnTo>
                <a:cubicBezTo>
                  <a:pt x="6188" y="1438"/>
                  <a:pt x="6320" y="1304"/>
                  <a:pt x="6483" y="1216"/>
                </a:cubicBezTo>
                <a:lnTo>
                  <a:pt x="6881" y="998"/>
                </a:lnTo>
                <a:lnTo>
                  <a:pt x="6483" y="781"/>
                </a:lnTo>
                <a:cubicBezTo>
                  <a:pt x="6322" y="692"/>
                  <a:pt x="6188" y="560"/>
                  <a:pt x="6100" y="398"/>
                </a:cubicBezTo>
                <a:lnTo>
                  <a:pt x="5882" y="0"/>
                </a:lnTo>
                <a:lnTo>
                  <a:pt x="5665" y="398"/>
                </a:lnTo>
                <a:cubicBezTo>
                  <a:pt x="5577" y="559"/>
                  <a:pt x="5444" y="692"/>
                  <a:pt x="5282" y="781"/>
                </a:cubicBezTo>
                <a:lnTo>
                  <a:pt x="4884" y="998"/>
                </a:lnTo>
                <a:lnTo>
                  <a:pt x="5282" y="1216"/>
                </a:lnTo>
                <a:cubicBezTo>
                  <a:pt x="5444" y="1305"/>
                  <a:pt x="5577" y="1438"/>
                  <a:pt x="5665" y="1598"/>
                </a:cubicBezTo>
                <a:close/>
                <a:moveTo>
                  <a:pt x="6606" y="2992"/>
                </a:moveTo>
                <a:lnTo>
                  <a:pt x="6848" y="3124"/>
                </a:lnTo>
                <a:cubicBezTo>
                  <a:pt x="6946" y="3178"/>
                  <a:pt x="7027" y="3258"/>
                  <a:pt x="7080" y="3356"/>
                </a:cubicBezTo>
                <a:lnTo>
                  <a:pt x="7212" y="3598"/>
                </a:lnTo>
                <a:lnTo>
                  <a:pt x="7344" y="3356"/>
                </a:lnTo>
                <a:cubicBezTo>
                  <a:pt x="7398" y="3258"/>
                  <a:pt x="7478" y="3177"/>
                  <a:pt x="7576" y="3124"/>
                </a:cubicBezTo>
                <a:lnTo>
                  <a:pt x="7818" y="2992"/>
                </a:lnTo>
                <a:lnTo>
                  <a:pt x="7576" y="2860"/>
                </a:lnTo>
                <a:cubicBezTo>
                  <a:pt x="7478" y="2806"/>
                  <a:pt x="7397" y="2726"/>
                  <a:pt x="7344" y="2628"/>
                </a:cubicBezTo>
                <a:lnTo>
                  <a:pt x="7212" y="2386"/>
                </a:lnTo>
                <a:lnTo>
                  <a:pt x="7080" y="2628"/>
                </a:lnTo>
                <a:cubicBezTo>
                  <a:pt x="7026" y="2726"/>
                  <a:pt x="6946" y="2807"/>
                  <a:pt x="6848" y="2860"/>
                </a:cubicBezTo>
                <a:lnTo>
                  <a:pt x="6606" y="2992"/>
                </a:lnTo>
                <a:close/>
              </a:path>
            </a:pathLst>
          </a:custGeom>
          <a:gradFill>
            <a:gsLst>
              <a:gs pos="0">
                <a:srgbClr val="4063A6"/>
              </a:gs>
              <a:gs pos="100000">
                <a:srgbClr val="22145A">
                  <a:alpha val="0"/>
                </a:srgbClr>
              </a:gs>
            </a:gsLst>
            <a:lin ang="2700000" scaled="0"/>
          </a:gradFill>
          <a:ln w="9525" cap="rnd">
            <a:solidFill>
              <a:srgbClr val="C5B169"/>
            </a:solidFill>
            <a:prstDash val="solid"/>
            <a:round/>
            <a:headEnd/>
            <a:tailEnd/>
          </a:ln>
          <a:effectLst>
            <a:outerShdw blurRad="254000" dist="127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rmAutofit/>
          </a:bodyPr>
          <a:lstStyle/>
          <a:p>
            <a:pPr algn="ctr" defTabSz="914354"/>
            <a:endParaRPr lang="en-US" sz="3200" b="1">
              <a:solidFill>
                <a:schemeClr val="tx1"/>
              </a:solidFill>
            </a:endParaRPr>
          </a:p>
        </p:txBody>
      </p:sp>
    </p:spTree>
    <p:custDataLst>
      <p:tags r:id="rId1"/>
    </p:custDataLst>
    <p:extLst>
      <p:ext uri="{BB962C8B-B14F-4D97-AF65-F5344CB8AC3E}">
        <p14:creationId xmlns:p14="http://schemas.microsoft.com/office/powerpoint/2010/main" val="98329847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3C884DC-C58C-4D83-9157-478A0AECA002}"/>
              </a:ext>
            </a:extLst>
          </p:cNvPr>
          <p:cNvSpPr>
            <a:spLocks noGrp="1"/>
          </p:cNvSpPr>
          <p:nvPr>
            <p:ph type="title"/>
          </p:nvPr>
        </p:nvSpPr>
        <p:spPr>
          <a:xfrm>
            <a:off x="3257447" y="3354385"/>
            <a:ext cx="5677105" cy="1133475"/>
          </a:xfrm>
        </p:spPr>
        <p:txBody>
          <a:bodyPr/>
          <a:lstStyle/>
          <a:p>
            <a:r>
              <a:rPr lang="zh-CN" altLang="en-US" dirty="0">
                <a:solidFill>
                  <a:srgbClr val="DDC18B"/>
                </a:solidFill>
              </a:rPr>
              <a:t>展望未来</a:t>
            </a:r>
          </a:p>
        </p:txBody>
      </p:sp>
      <p:sp>
        <p:nvSpPr>
          <p:cNvPr id="3" name="文本占位符 2">
            <a:extLst>
              <a:ext uri="{FF2B5EF4-FFF2-40B4-BE49-F238E27FC236}">
                <a16:creationId xmlns:a16="http://schemas.microsoft.com/office/drawing/2014/main" id="{378DAE95-7127-4F51-9451-9FE7A2833B8B}"/>
              </a:ext>
            </a:extLst>
          </p:cNvPr>
          <p:cNvSpPr>
            <a:spLocks noGrp="1"/>
          </p:cNvSpPr>
          <p:nvPr>
            <p:ph type="body" idx="1"/>
          </p:nvPr>
        </p:nvSpPr>
        <p:spPr>
          <a:xfrm>
            <a:off x="3257447" y="4673428"/>
            <a:ext cx="5677105" cy="965763"/>
          </a:xfrm>
        </p:spPr>
        <p:txBody>
          <a:bodyPr/>
          <a:lstStyle/>
          <a:p>
            <a:pPr lvl="0"/>
            <a:r>
              <a:rPr lang="en-US" altLang="zh-CN" dirty="0"/>
              <a:t>Supporting text here.</a:t>
            </a:r>
          </a:p>
          <a:p>
            <a:pPr lvl="0"/>
            <a:r>
              <a:rPr lang="en-US" altLang="zh-CN" dirty="0"/>
              <a:t>When you copy &amp; paste, choose "keep text only" option.</a:t>
            </a:r>
            <a:endParaRPr lang="zh-CN" altLang="en-US" dirty="0"/>
          </a:p>
        </p:txBody>
      </p:sp>
      <p:sp>
        <p:nvSpPr>
          <p:cNvPr id="4" name="文本框 3">
            <a:extLst>
              <a:ext uri="{FF2B5EF4-FFF2-40B4-BE49-F238E27FC236}">
                <a16:creationId xmlns:a16="http://schemas.microsoft.com/office/drawing/2014/main" id="{BE0260FE-F0F0-4F8B-BAD1-0E13E786C698}"/>
              </a:ext>
            </a:extLst>
          </p:cNvPr>
          <p:cNvSpPr txBox="1"/>
          <p:nvPr/>
        </p:nvSpPr>
        <p:spPr>
          <a:xfrm>
            <a:off x="5715959" y="2657279"/>
            <a:ext cx="760080" cy="880248"/>
          </a:xfrm>
          <a:prstGeom prst="rect">
            <a:avLst/>
          </a:prstGeom>
          <a:noFill/>
          <a:ln w="117475">
            <a:noFill/>
          </a:ln>
        </p:spPr>
        <p:txBody>
          <a:bodyPr wrap="none" rtlCol="0">
            <a:prstTxWarp prst="textPlain">
              <a:avLst/>
            </a:prstTxWarp>
            <a:spAutoFit/>
          </a:bodyPr>
          <a:lstStyle/>
          <a:p>
            <a:r>
              <a:rPr lang="en-US" altLang="zh-CN" sz="2000" spc="100" dirty="0">
                <a:solidFill>
                  <a:schemeClr val="bg2"/>
                </a:solidFill>
                <a:latin typeface="Impact" panose="020B0806030902050204" pitchFamily="34" charset="0"/>
                <a:cs typeface="Arial" panose="020B0604020202020204" pitchFamily="34" charset="0"/>
              </a:rPr>
              <a:t>04</a:t>
            </a:r>
            <a:endParaRPr lang="zh-CN" altLang="en-US" sz="2000" spc="100" dirty="0">
              <a:solidFill>
                <a:schemeClr val="bg2"/>
              </a:solidFill>
              <a:latin typeface="Impact" panose="020B0806030902050204" pitchFamily="34" charset="0"/>
              <a:cs typeface="Arial" panose="020B0604020202020204" pitchFamily="34" charset="0"/>
            </a:endParaRPr>
          </a:p>
        </p:txBody>
      </p:sp>
    </p:spTree>
    <p:extLst>
      <p:ext uri="{BB962C8B-B14F-4D97-AF65-F5344CB8AC3E}">
        <p14:creationId xmlns:p14="http://schemas.microsoft.com/office/powerpoint/2010/main" val="32988070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任意多边形: 形状 5">
            <a:extLst>
              <a:ext uri="{FF2B5EF4-FFF2-40B4-BE49-F238E27FC236}">
                <a16:creationId xmlns:a16="http://schemas.microsoft.com/office/drawing/2014/main" id="{8FAB8F15-95F5-49B0-B265-BCB428B51132}"/>
              </a:ext>
            </a:extLst>
          </p:cNvPr>
          <p:cNvSpPr/>
          <p:nvPr/>
        </p:nvSpPr>
        <p:spPr>
          <a:xfrm>
            <a:off x="4584700" y="1924055"/>
            <a:ext cx="3009900" cy="3009890"/>
          </a:xfrm>
          <a:custGeom>
            <a:avLst/>
            <a:gdLst>
              <a:gd name="T0" fmla="*/ 6350 w 12700"/>
              <a:gd name="T1" fmla="*/ 3500 h 12700"/>
              <a:gd name="T2" fmla="*/ 6350 w 12700"/>
              <a:gd name="T3" fmla="*/ 3900 h 12700"/>
              <a:gd name="T4" fmla="*/ 8800 w 12700"/>
              <a:gd name="T5" fmla="*/ 6350 h 12700"/>
              <a:gd name="T6" fmla="*/ 8100 w 12700"/>
              <a:gd name="T7" fmla="*/ 6350 h 12700"/>
              <a:gd name="T8" fmla="*/ 6350 w 12700"/>
              <a:gd name="T9" fmla="*/ 4400 h 12700"/>
              <a:gd name="T10" fmla="*/ 6350 w 12700"/>
              <a:gd name="T11" fmla="*/ 3900 h 12700"/>
              <a:gd name="T12" fmla="*/ 6350 w 12700"/>
              <a:gd name="T13" fmla="*/ 1720 h 12700"/>
              <a:gd name="T14" fmla="*/ 6350 w 12700"/>
              <a:gd name="T15" fmla="*/ 3900 h 12700"/>
              <a:gd name="T16" fmla="*/ 6350 w 12700"/>
              <a:gd name="T17" fmla="*/ 0 h 12700"/>
              <a:gd name="T18" fmla="*/ 6350 w 12700"/>
              <a:gd name="T19" fmla="*/ 400 h 12700"/>
              <a:gd name="T20" fmla="*/ 7020 w 12700"/>
              <a:gd name="T21" fmla="*/ 1070 h 12700"/>
              <a:gd name="T22" fmla="*/ 6150 w 12700"/>
              <a:gd name="T23" fmla="*/ 10780 h 12700"/>
              <a:gd name="T24" fmla="*/ 6550 w 12700"/>
              <a:gd name="T25" fmla="*/ 9000 h 12700"/>
              <a:gd name="T26" fmla="*/ 6350 w 12700"/>
              <a:gd name="T27" fmla="*/ 12700 h 12700"/>
              <a:gd name="T28" fmla="*/ 7420 w 12700"/>
              <a:gd name="T29" fmla="*/ 11630 h 12700"/>
              <a:gd name="T30" fmla="*/ 5680 w 12700"/>
              <a:gd name="T31" fmla="*/ 11620 h 12700"/>
              <a:gd name="T32" fmla="*/ 6350 w 12700"/>
              <a:gd name="T33" fmla="*/ 10950 h 12700"/>
              <a:gd name="T34" fmla="*/ 1720 w 12700"/>
              <a:gd name="T35" fmla="*/ 6350 h 12700"/>
              <a:gd name="T36" fmla="*/ 3900 w 12700"/>
              <a:gd name="T37" fmla="*/ 6350 h 12700"/>
              <a:gd name="T38" fmla="*/ 0 w 12700"/>
              <a:gd name="T39" fmla="*/ 6350 h 12700"/>
              <a:gd name="T40" fmla="*/ 1070 w 12700"/>
              <a:gd name="T41" fmla="*/ 7420 h 12700"/>
              <a:gd name="T42" fmla="*/ 596 w 12700"/>
              <a:gd name="T43" fmla="*/ 6824 h 12700"/>
              <a:gd name="T44" fmla="*/ 1070 w 12700"/>
              <a:gd name="T45" fmla="*/ 5680 h 12700"/>
              <a:gd name="T46" fmla="*/ 8800 w 12700"/>
              <a:gd name="T47" fmla="*/ 6350 h 12700"/>
              <a:gd name="T48" fmla="*/ 10980 w 12700"/>
              <a:gd name="T49" fmla="*/ 6350 h 12700"/>
              <a:gd name="T50" fmla="*/ 10560 w 12700"/>
              <a:gd name="T51" fmla="*/ 6350 h 12700"/>
              <a:gd name="T52" fmla="*/ 11630 w 12700"/>
              <a:gd name="T53" fmla="*/ 7420 h 12700"/>
              <a:gd name="T54" fmla="*/ 11630 w 12700"/>
              <a:gd name="T55" fmla="*/ 7020 h 12700"/>
              <a:gd name="T56" fmla="*/ 4470 w 12700"/>
              <a:gd name="T57" fmla="*/ 4670 h 12700"/>
              <a:gd name="T58" fmla="*/ 3080 w 12700"/>
              <a:gd name="T59" fmla="*/ 3080 h 12700"/>
              <a:gd name="T60" fmla="*/ 4620 w 12700"/>
              <a:gd name="T61" fmla="*/ 4620 h 12700"/>
              <a:gd name="T62" fmla="*/ 1860 w 12700"/>
              <a:gd name="T63" fmla="*/ 3380 h 12700"/>
              <a:gd name="T64" fmla="*/ 2620 w 12700"/>
              <a:gd name="T65" fmla="*/ 1550 h 12700"/>
              <a:gd name="T66" fmla="*/ 3380 w 12700"/>
              <a:gd name="T67" fmla="*/ 3380 h 12700"/>
              <a:gd name="T68" fmla="*/ 2140 w 12700"/>
              <a:gd name="T69" fmla="*/ 2150 h 12700"/>
              <a:gd name="T70" fmla="*/ 3090 w 12700"/>
              <a:gd name="T71" fmla="*/ 3110 h 12700"/>
              <a:gd name="T72" fmla="*/ 2620 w 12700"/>
              <a:gd name="T73" fmla="*/ 1950 h 12700"/>
              <a:gd name="T74" fmla="*/ 8080 w 12700"/>
              <a:gd name="T75" fmla="*/ 8370 h 12700"/>
              <a:gd name="T76" fmla="*/ 9620 w 12700"/>
              <a:gd name="T77" fmla="*/ 9350 h 12700"/>
              <a:gd name="T78" fmla="*/ 10080 w 12700"/>
              <a:gd name="T79" fmla="*/ 11150 h 12700"/>
              <a:gd name="T80" fmla="*/ 9320 w 12700"/>
              <a:gd name="T81" fmla="*/ 9320 h 12700"/>
              <a:gd name="T82" fmla="*/ 10840 w 12700"/>
              <a:gd name="T83" fmla="*/ 10840 h 12700"/>
              <a:gd name="T84" fmla="*/ 9600 w 12700"/>
              <a:gd name="T85" fmla="*/ 9610 h 12700"/>
              <a:gd name="T86" fmla="*/ 10550 w 12700"/>
              <a:gd name="T87" fmla="*/ 10570 h 12700"/>
              <a:gd name="T88" fmla="*/ 10080 w 12700"/>
              <a:gd name="T89" fmla="*/ 9410 h 12700"/>
              <a:gd name="T90" fmla="*/ 3080 w 12700"/>
              <a:gd name="T91" fmla="*/ 9340 h 12700"/>
              <a:gd name="T92" fmla="*/ 4620 w 12700"/>
              <a:gd name="T93" fmla="*/ 8360 h 12700"/>
              <a:gd name="T94" fmla="*/ 2620 w 12700"/>
              <a:gd name="T95" fmla="*/ 11150 h 12700"/>
              <a:gd name="T96" fmla="*/ 1860 w 12700"/>
              <a:gd name="T97" fmla="*/ 9320 h 12700"/>
              <a:gd name="T98" fmla="*/ 2620 w 12700"/>
              <a:gd name="T99" fmla="*/ 11150 h 12700"/>
              <a:gd name="T100" fmla="*/ 1940 w 12700"/>
              <a:gd name="T101" fmla="*/ 10090 h 12700"/>
              <a:gd name="T102" fmla="*/ 3090 w 12700"/>
              <a:gd name="T103" fmla="*/ 9620 h 12700"/>
              <a:gd name="T104" fmla="*/ 8090 w 12700"/>
              <a:gd name="T105" fmla="*/ 4610 h 12700"/>
              <a:gd name="T106" fmla="*/ 9630 w 12700"/>
              <a:gd name="T107" fmla="*/ 3070 h 12700"/>
              <a:gd name="T108" fmla="*/ 8230 w 12700"/>
              <a:gd name="T109" fmla="*/ 4670 h 12700"/>
              <a:gd name="T110" fmla="*/ 9010 w 12700"/>
              <a:gd name="T111" fmla="*/ 2620 h 12700"/>
              <a:gd name="T112" fmla="*/ 10840 w 12700"/>
              <a:gd name="T113" fmla="*/ 1860 h 12700"/>
              <a:gd name="T114" fmla="*/ 10080 w 12700"/>
              <a:gd name="T115" fmla="*/ 3690 h 12700"/>
              <a:gd name="T116" fmla="*/ 9400 w 12700"/>
              <a:gd name="T117" fmla="*/ 2630 h 12700"/>
              <a:gd name="T118" fmla="*/ 10560 w 12700"/>
              <a:gd name="T119" fmla="*/ 3110 h 12700"/>
              <a:gd name="T120" fmla="*/ 10080 w 12700"/>
              <a:gd name="T121" fmla="*/ 1950 h 12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00" h="12700">
                <a:moveTo>
                  <a:pt x="6350" y="9200"/>
                </a:moveTo>
                <a:cubicBezTo>
                  <a:pt x="4780" y="9200"/>
                  <a:pt x="3500" y="7920"/>
                  <a:pt x="3500" y="6350"/>
                </a:cubicBezTo>
                <a:cubicBezTo>
                  <a:pt x="3500" y="4780"/>
                  <a:pt x="4780" y="3500"/>
                  <a:pt x="6350" y="3500"/>
                </a:cubicBezTo>
                <a:cubicBezTo>
                  <a:pt x="7920" y="3500"/>
                  <a:pt x="9200" y="4780"/>
                  <a:pt x="9200" y="6350"/>
                </a:cubicBezTo>
                <a:cubicBezTo>
                  <a:pt x="9200" y="7920"/>
                  <a:pt x="7920" y="9200"/>
                  <a:pt x="6350" y="9200"/>
                </a:cubicBezTo>
                <a:close/>
                <a:moveTo>
                  <a:pt x="6350" y="3900"/>
                </a:moveTo>
                <a:cubicBezTo>
                  <a:pt x="5000" y="3900"/>
                  <a:pt x="3900" y="5000"/>
                  <a:pt x="3900" y="6350"/>
                </a:cubicBezTo>
                <a:cubicBezTo>
                  <a:pt x="3900" y="7700"/>
                  <a:pt x="5000" y="8800"/>
                  <a:pt x="6350" y="8800"/>
                </a:cubicBezTo>
                <a:cubicBezTo>
                  <a:pt x="7700" y="8800"/>
                  <a:pt x="8800" y="7700"/>
                  <a:pt x="8800" y="6350"/>
                </a:cubicBezTo>
                <a:cubicBezTo>
                  <a:pt x="8800" y="5000"/>
                  <a:pt x="7700" y="3900"/>
                  <a:pt x="6350" y="3900"/>
                </a:cubicBezTo>
                <a:close/>
                <a:moveTo>
                  <a:pt x="8200" y="6450"/>
                </a:moveTo>
                <a:cubicBezTo>
                  <a:pt x="8140" y="6450"/>
                  <a:pt x="8100" y="6410"/>
                  <a:pt x="8100" y="6350"/>
                </a:cubicBezTo>
                <a:cubicBezTo>
                  <a:pt x="8100" y="5380"/>
                  <a:pt x="7310" y="4600"/>
                  <a:pt x="6350" y="4600"/>
                </a:cubicBezTo>
                <a:cubicBezTo>
                  <a:pt x="6290" y="4600"/>
                  <a:pt x="6250" y="4560"/>
                  <a:pt x="6250" y="4500"/>
                </a:cubicBezTo>
                <a:cubicBezTo>
                  <a:pt x="6250" y="4440"/>
                  <a:pt x="6290" y="4400"/>
                  <a:pt x="6350" y="4400"/>
                </a:cubicBezTo>
                <a:cubicBezTo>
                  <a:pt x="7430" y="4400"/>
                  <a:pt x="8300" y="5280"/>
                  <a:pt x="8300" y="6350"/>
                </a:cubicBezTo>
                <a:cubicBezTo>
                  <a:pt x="8300" y="6410"/>
                  <a:pt x="8260" y="6450"/>
                  <a:pt x="8200" y="6450"/>
                </a:cubicBezTo>
                <a:close/>
                <a:moveTo>
                  <a:pt x="6350" y="3900"/>
                </a:moveTo>
                <a:cubicBezTo>
                  <a:pt x="6240" y="3900"/>
                  <a:pt x="6150" y="3810"/>
                  <a:pt x="6150" y="3700"/>
                </a:cubicBezTo>
                <a:lnTo>
                  <a:pt x="6150" y="1920"/>
                </a:lnTo>
                <a:cubicBezTo>
                  <a:pt x="6150" y="1810"/>
                  <a:pt x="6240" y="1720"/>
                  <a:pt x="6350" y="1720"/>
                </a:cubicBezTo>
                <a:cubicBezTo>
                  <a:pt x="6460" y="1720"/>
                  <a:pt x="6550" y="1810"/>
                  <a:pt x="6550" y="1920"/>
                </a:cubicBezTo>
                <a:lnTo>
                  <a:pt x="6550" y="3700"/>
                </a:lnTo>
                <a:cubicBezTo>
                  <a:pt x="6550" y="3810"/>
                  <a:pt x="6460" y="3900"/>
                  <a:pt x="6350" y="3900"/>
                </a:cubicBezTo>
                <a:close/>
                <a:moveTo>
                  <a:pt x="6350" y="2150"/>
                </a:moveTo>
                <a:cubicBezTo>
                  <a:pt x="5760" y="2150"/>
                  <a:pt x="5280" y="1670"/>
                  <a:pt x="5280" y="1080"/>
                </a:cubicBezTo>
                <a:cubicBezTo>
                  <a:pt x="5280" y="490"/>
                  <a:pt x="5760" y="0"/>
                  <a:pt x="6350" y="0"/>
                </a:cubicBezTo>
                <a:cubicBezTo>
                  <a:pt x="6940" y="0"/>
                  <a:pt x="7420" y="480"/>
                  <a:pt x="7420" y="1070"/>
                </a:cubicBezTo>
                <a:cubicBezTo>
                  <a:pt x="7420" y="1660"/>
                  <a:pt x="6940" y="2150"/>
                  <a:pt x="6350" y="2150"/>
                </a:cubicBezTo>
                <a:close/>
                <a:moveTo>
                  <a:pt x="6350" y="400"/>
                </a:moveTo>
                <a:cubicBezTo>
                  <a:pt x="5980" y="400"/>
                  <a:pt x="5680" y="700"/>
                  <a:pt x="5680" y="1070"/>
                </a:cubicBezTo>
                <a:cubicBezTo>
                  <a:pt x="5680" y="1440"/>
                  <a:pt x="5980" y="1740"/>
                  <a:pt x="6350" y="1740"/>
                </a:cubicBezTo>
                <a:cubicBezTo>
                  <a:pt x="6720" y="1740"/>
                  <a:pt x="7020" y="1440"/>
                  <a:pt x="7020" y="1070"/>
                </a:cubicBezTo>
                <a:cubicBezTo>
                  <a:pt x="7020" y="700"/>
                  <a:pt x="6720" y="400"/>
                  <a:pt x="6350" y="400"/>
                </a:cubicBezTo>
                <a:close/>
                <a:moveTo>
                  <a:pt x="6350" y="10980"/>
                </a:moveTo>
                <a:cubicBezTo>
                  <a:pt x="6240" y="10980"/>
                  <a:pt x="6150" y="10890"/>
                  <a:pt x="6150" y="10780"/>
                </a:cubicBezTo>
                <a:lnTo>
                  <a:pt x="6150" y="9000"/>
                </a:lnTo>
                <a:cubicBezTo>
                  <a:pt x="6150" y="8890"/>
                  <a:pt x="6240" y="8800"/>
                  <a:pt x="6350" y="8800"/>
                </a:cubicBezTo>
                <a:cubicBezTo>
                  <a:pt x="6460" y="8800"/>
                  <a:pt x="6550" y="8890"/>
                  <a:pt x="6550" y="9000"/>
                </a:cubicBezTo>
                <a:lnTo>
                  <a:pt x="6550" y="10780"/>
                </a:lnTo>
                <a:cubicBezTo>
                  <a:pt x="6550" y="10890"/>
                  <a:pt x="6460" y="10980"/>
                  <a:pt x="6350" y="10980"/>
                </a:cubicBezTo>
                <a:close/>
                <a:moveTo>
                  <a:pt x="6350" y="12700"/>
                </a:moveTo>
                <a:cubicBezTo>
                  <a:pt x="5760" y="12700"/>
                  <a:pt x="5280" y="12220"/>
                  <a:pt x="5280" y="11630"/>
                </a:cubicBezTo>
                <a:cubicBezTo>
                  <a:pt x="5280" y="11040"/>
                  <a:pt x="5760" y="10560"/>
                  <a:pt x="6350" y="10560"/>
                </a:cubicBezTo>
                <a:cubicBezTo>
                  <a:pt x="6940" y="10560"/>
                  <a:pt x="7420" y="11040"/>
                  <a:pt x="7420" y="11630"/>
                </a:cubicBezTo>
                <a:cubicBezTo>
                  <a:pt x="7420" y="12220"/>
                  <a:pt x="6940" y="12700"/>
                  <a:pt x="6350" y="12700"/>
                </a:cubicBezTo>
                <a:close/>
                <a:moveTo>
                  <a:pt x="6350" y="10950"/>
                </a:moveTo>
                <a:cubicBezTo>
                  <a:pt x="5980" y="10950"/>
                  <a:pt x="5680" y="11250"/>
                  <a:pt x="5680" y="11620"/>
                </a:cubicBezTo>
                <a:cubicBezTo>
                  <a:pt x="5680" y="11990"/>
                  <a:pt x="5980" y="12290"/>
                  <a:pt x="6350" y="12290"/>
                </a:cubicBezTo>
                <a:cubicBezTo>
                  <a:pt x="6720" y="12290"/>
                  <a:pt x="7020" y="11990"/>
                  <a:pt x="7020" y="11620"/>
                </a:cubicBezTo>
                <a:cubicBezTo>
                  <a:pt x="7020" y="11250"/>
                  <a:pt x="6720" y="10950"/>
                  <a:pt x="6350" y="10950"/>
                </a:cubicBezTo>
                <a:close/>
                <a:moveTo>
                  <a:pt x="3700" y="6550"/>
                </a:moveTo>
                <a:lnTo>
                  <a:pt x="1920" y="6550"/>
                </a:lnTo>
                <a:cubicBezTo>
                  <a:pt x="1810" y="6550"/>
                  <a:pt x="1720" y="6460"/>
                  <a:pt x="1720" y="6350"/>
                </a:cubicBezTo>
                <a:cubicBezTo>
                  <a:pt x="1720" y="6240"/>
                  <a:pt x="1810" y="6150"/>
                  <a:pt x="1920" y="6150"/>
                </a:cubicBezTo>
                <a:lnTo>
                  <a:pt x="3700" y="6150"/>
                </a:lnTo>
                <a:cubicBezTo>
                  <a:pt x="3810" y="6150"/>
                  <a:pt x="3900" y="6240"/>
                  <a:pt x="3900" y="6350"/>
                </a:cubicBezTo>
                <a:cubicBezTo>
                  <a:pt x="3900" y="6460"/>
                  <a:pt x="3810" y="6550"/>
                  <a:pt x="3700" y="6550"/>
                </a:cubicBezTo>
                <a:close/>
                <a:moveTo>
                  <a:pt x="1070" y="7420"/>
                </a:moveTo>
                <a:cubicBezTo>
                  <a:pt x="480" y="7420"/>
                  <a:pt x="0" y="6940"/>
                  <a:pt x="0" y="6350"/>
                </a:cubicBezTo>
                <a:cubicBezTo>
                  <a:pt x="0" y="5760"/>
                  <a:pt x="480" y="5280"/>
                  <a:pt x="1070" y="5280"/>
                </a:cubicBezTo>
                <a:cubicBezTo>
                  <a:pt x="1670" y="5280"/>
                  <a:pt x="2150" y="5760"/>
                  <a:pt x="2150" y="6350"/>
                </a:cubicBezTo>
                <a:cubicBezTo>
                  <a:pt x="2150" y="6940"/>
                  <a:pt x="1670" y="7420"/>
                  <a:pt x="1070" y="7420"/>
                </a:cubicBezTo>
                <a:close/>
                <a:moveTo>
                  <a:pt x="1070" y="5680"/>
                </a:moveTo>
                <a:cubicBezTo>
                  <a:pt x="799" y="5680"/>
                  <a:pt x="555" y="5843"/>
                  <a:pt x="451" y="6094"/>
                </a:cubicBezTo>
                <a:cubicBezTo>
                  <a:pt x="347" y="6344"/>
                  <a:pt x="405" y="6632"/>
                  <a:pt x="596" y="6824"/>
                </a:cubicBezTo>
                <a:cubicBezTo>
                  <a:pt x="788" y="7015"/>
                  <a:pt x="1076" y="7073"/>
                  <a:pt x="1326" y="6969"/>
                </a:cubicBezTo>
                <a:cubicBezTo>
                  <a:pt x="1577" y="6865"/>
                  <a:pt x="1740" y="6621"/>
                  <a:pt x="1740" y="6350"/>
                </a:cubicBezTo>
                <a:cubicBezTo>
                  <a:pt x="1750" y="5980"/>
                  <a:pt x="1450" y="5680"/>
                  <a:pt x="1070" y="5680"/>
                </a:cubicBezTo>
                <a:close/>
                <a:moveTo>
                  <a:pt x="10780" y="6550"/>
                </a:moveTo>
                <a:lnTo>
                  <a:pt x="9000" y="6550"/>
                </a:lnTo>
                <a:cubicBezTo>
                  <a:pt x="8890" y="6550"/>
                  <a:pt x="8800" y="6460"/>
                  <a:pt x="8800" y="6350"/>
                </a:cubicBezTo>
                <a:cubicBezTo>
                  <a:pt x="8800" y="6240"/>
                  <a:pt x="8890" y="6150"/>
                  <a:pt x="9000" y="6150"/>
                </a:cubicBezTo>
                <a:lnTo>
                  <a:pt x="10780" y="6150"/>
                </a:lnTo>
                <a:cubicBezTo>
                  <a:pt x="10890" y="6150"/>
                  <a:pt x="10980" y="6240"/>
                  <a:pt x="10980" y="6350"/>
                </a:cubicBezTo>
                <a:cubicBezTo>
                  <a:pt x="10980" y="6460"/>
                  <a:pt x="10890" y="6550"/>
                  <a:pt x="10780" y="6550"/>
                </a:cubicBezTo>
                <a:close/>
                <a:moveTo>
                  <a:pt x="11630" y="7420"/>
                </a:moveTo>
                <a:cubicBezTo>
                  <a:pt x="11040" y="7420"/>
                  <a:pt x="10560" y="6940"/>
                  <a:pt x="10560" y="6350"/>
                </a:cubicBezTo>
                <a:cubicBezTo>
                  <a:pt x="10560" y="5760"/>
                  <a:pt x="11040" y="5280"/>
                  <a:pt x="11630" y="5280"/>
                </a:cubicBezTo>
                <a:cubicBezTo>
                  <a:pt x="12220" y="5280"/>
                  <a:pt x="12700" y="5760"/>
                  <a:pt x="12700" y="6350"/>
                </a:cubicBezTo>
                <a:cubicBezTo>
                  <a:pt x="12700" y="6940"/>
                  <a:pt x="12220" y="7420"/>
                  <a:pt x="11630" y="7420"/>
                </a:cubicBezTo>
                <a:close/>
                <a:moveTo>
                  <a:pt x="11630" y="5680"/>
                </a:moveTo>
                <a:cubicBezTo>
                  <a:pt x="11260" y="5680"/>
                  <a:pt x="10960" y="5980"/>
                  <a:pt x="10960" y="6350"/>
                </a:cubicBezTo>
                <a:cubicBezTo>
                  <a:pt x="10960" y="6720"/>
                  <a:pt x="11260" y="7020"/>
                  <a:pt x="11630" y="7020"/>
                </a:cubicBezTo>
                <a:cubicBezTo>
                  <a:pt x="12000" y="7020"/>
                  <a:pt x="12300" y="6720"/>
                  <a:pt x="12300" y="6350"/>
                </a:cubicBezTo>
                <a:cubicBezTo>
                  <a:pt x="12300" y="5980"/>
                  <a:pt x="12000" y="5680"/>
                  <a:pt x="11630" y="5680"/>
                </a:cubicBezTo>
                <a:close/>
                <a:moveTo>
                  <a:pt x="4470" y="4670"/>
                </a:moveTo>
                <a:cubicBezTo>
                  <a:pt x="4420" y="4670"/>
                  <a:pt x="4370" y="4650"/>
                  <a:pt x="4330" y="4610"/>
                </a:cubicBezTo>
                <a:lnTo>
                  <a:pt x="3080" y="3360"/>
                </a:lnTo>
                <a:cubicBezTo>
                  <a:pt x="3000" y="3280"/>
                  <a:pt x="3000" y="3160"/>
                  <a:pt x="3080" y="3080"/>
                </a:cubicBezTo>
                <a:cubicBezTo>
                  <a:pt x="3160" y="3000"/>
                  <a:pt x="3280" y="3000"/>
                  <a:pt x="3360" y="3080"/>
                </a:cubicBezTo>
                <a:lnTo>
                  <a:pt x="4620" y="4340"/>
                </a:lnTo>
                <a:cubicBezTo>
                  <a:pt x="4700" y="4420"/>
                  <a:pt x="4700" y="4540"/>
                  <a:pt x="4620" y="4620"/>
                </a:cubicBezTo>
                <a:cubicBezTo>
                  <a:pt x="4580" y="4660"/>
                  <a:pt x="4530" y="4670"/>
                  <a:pt x="4470" y="4670"/>
                </a:cubicBezTo>
                <a:close/>
                <a:moveTo>
                  <a:pt x="2620" y="3690"/>
                </a:moveTo>
                <a:cubicBezTo>
                  <a:pt x="2340" y="3690"/>
                  <a:pt x="2070" y="3590"/>
                  <a:pt x="1860" y="3380"/>
                </a:cubicBezTo>
                <a:cubicBezTo>
                  <a:pt x="1660" y="3180"/>
                  <a:pt x="1550" y="2910"/>
                  <a:pt x="1550" y="2620"/>
                </a:cubicBezTo>
                <a:cubicBezTo>
                  <a:pt x="1550" y="2330"/>
                  <a:pt x="1660" y="2060"/>
                  <a:pt x="1860" y="1860"/>
                </a:cubicBezTo>
                <a:cubicBezTo>
                  <a:pt x="2060" y="1660"/>
                  <a:pt x="2330" y="1550"/>
                  <a:pt x="2620" y="1550"/>
                </a:cubicBezTo>
                <a:cubicBezTo>
                  <a:pt x="2910" y="1550"/>
                  <a:pt x="3180" y="1660"/>
                  <a:pt x="3380" y="1860"/>
                </a:cubicBezTo>
                <a:cubicBezTo>
                  <a:pt x="3580" y="2060"/>
                  <a:pt x="3690" y="2330"/>
                  <a:pt x="3690" y="2620"/>
                </a:cubicBezTo>
                <a:cubicBezTo>
                  <a:pt x="3690" y="2910"/>
                  <a:pt x="3580" y="3180"/>
                  <a:pt x="3380" y="3380"/>
                </a:cubicBezTo>
                <a:cubicBezTo>
                  <a:pt x="3170" y="3590"/>
                  <a:pt x="2890" y="3690"/>
                  <a:pt x="2620" y="3690"/>
                </a:cubicBezTo>
                <a:close/>
                <a:moveTo>
                  <a:pt x="2620" y="1950"/>
                </a:moveTo>
                <a:cubicBezTo>
                  <a:pt x="2450" y="1950"/>
                  <a:pt x="2270" y="2020"/>
                  <a:pt x="2140" y="2150"/>
                </a:cubicBezTo>
                <a:cubicBezTo>
                  <a:pt x="2010" y="2280"/>
                  <a:pt x="1940" y="2450"/>
                  <a:pt x="1940" y="2630"/>
                </a:cubicBezTo>
                <a:cubicBezTo>
                  <a:pt x="1940" y="2810"/>
                  <a:pt x="2010" y="2980"/>
                  <a:pt x="2140" y="3110"/>
                </a:cubicBezTo>
                <a:cubicBezTo>
                  <a:pt x="2400" y="3370"/>
                  <a:pt x="2830" y="3370"/>
                  <a:pt x="3090" y="3110"/>
                </a:cubicBezTo>
                <a:cubicBezTo>
                  <a:pt x="3220" y="2980"/>
                  <a:pt x="3290" y="2810"/>
                  <a:pt x="3290" y="2630"/>
                </a:cubicBezTo>
                <a:cubicBezTo>
                  <a:pt x="3290" y="2450"/>
                  <a:pt x="3220" y="2280"/>
                  <a:pt x="3090" y="2150"/>
                </a:cubicBezTo>
                <a:cubicBezTo>
                  <a:pt x="2970" y="2010"/>
                  <a:pt x="2790" y="1950"/>
                  <a:pt x="2620" y="1950"/>
                </a:cubicBezTo>
                <a:close/>
                <a:moveTo>
                  <a:pt x="9480" y="9680"/>
                </a:moveTo>
                <a:cubicBezTo>
                  <a:pt x="9430" y="9680"/>
                  <a:pt x="9380" y="9660"/>
                  <a:pt x="9340" y="9620"/>
                </a:cubicBezTo>
                <a:lnTo>
                  <a:pt x="8080" y="8370"/>
                </a:lnTo>
                <a:cubicBezTo>
                  <a:pt x="8000" y="8290"/>
                  <a:pt x="8000" y="8170"/>
                  <a:pt x="8080" y="8090"/>
                </a:cubicBezTo>
                <a:cubicBezTo>
                  <a:pt x="8160" y="8010"/>
                  <a:pt x="8280" y="8010"/>
                  <a:pt x="8360" y="8090"/>
                </a:cubicBezTo>
                <a:lnTo>
                  <a:pt x="9620" y="9350"/>
                </a:lnTo>
                <a:cubicBezTo>
                  <a:pt x="9700" y="9430"/>
                  <a:pt x="9700" y="9550"/>
                  <a:pt x="9620" y="9630"/>
                </a:cubicBezTo>
                <a:cubicBezTo>
                  <a:pt x="9580" y="9660"/>
                  <a:pt x="9530" y="9680"/>
                  <a:pt x="9480" y="9680"/>
                </a:cubicBezTo>
                <a:close/>
                <a:moveTo>
                  <a:pt x="10080" y="11150"/>
                </a:moveTo>
                <a:cubicBezTo>
                  <a:pt x="9800" y="11150"/>
                  <a:pt x="9530" y="11050"/>
                  <a:pt x="9320" y="10840"/>
                </a:cubicBezTo>
                <a:cubicBezTo>
                  <a:pt x="9120" y="10640"/>
                  <a:pt x="9010" y="10370"/>
                  <a:pt x="9010" y="10080"/>
                </a:cubicBezTo>
                <a:cubicBezTo>
                  <a:pt x="9010" y="9790"/>
                  <a:pt x="9120" y="9520"/>
                  <a:pt x="9320" y="9320"/>
                </a:cubicBezTo>
                <a:cubicBezTo>
                  <a:pt x="9740" y="8900"/>
                  <a:pt x="10420" y="8900"/>
                  <a:pt x="10840" y="9320"/>
                </a:cubicBezTo>
                <a:cubicBezTo>
                  <a:pt x="11040" y="9520"/>
                  <a:pt x="11150" y="9790"/>
                  <a:pt x="11150" y="10080"/>
                </a:cubicBezTo>
                <a:cubicBezTo>
                  <a:pt x="11150" y="10370"/>
                  <a:pt x="11040" y="10640"/>
                  <a:pt x="10840" y="10840"/>
                </a:cubicBezTo>
                <a:cubicBezTo>
                  <a:pt x="10630" y="11050"/>
                  <a:pt x="10360" y="11150"/>
                  <a:pt x="10080" y="11150"/>
                </a:cubicBezTo>
                <a:close/>
                <a:moveTo>
                  <a:pt x="10080" y="9410"/>
                </a:moveTo>
                <a:cubicBezTo>
                  <a:pt x="9910" y="9410"/>
                  <a:pt x="9730" y="9480"/>
                  <a:pt x="9600" y="9610"/>
                </a:cubicBezTo>
                <a:cubicBezTo>
                  <a:pt x="9470" y="9740"/>
                  <a:pt x="9400" y="9910"/>
                  <a:pt x="9400" y="10090"/>
                </a:cubicBezTo>
                <a:cubicBezTo>
                  <a:pt x="9400" y="10270"/>
                  <a:pt x="9470" y="10440"/>
                  <a:pt x="9600" y="10570"/>
                </a:cubicBezTo>
                <a:cubicBezTo>
                  <a:pt x="9860" y="10830"/>
                  <a:pt x="10290" y="10830"/>
                  <a:pt x="10550" y="10570"/>
                </a:cubicBezTo>
                <a:cubicBezTo>
                  <a:pt x="10680" y="10440"/>
                  <a:pt x="10750" y="10270"/>
                  <a:pt x="10750" y="10090"/>
                </a:cubicBezTo>
                <a:cubicBezTo>
                  <a:pt x="10750" y="9910"/>
                  <a:pt x="10680" y="9740"/>
                  <a:pt x="10550" y="9610"/>
                </a:cubicBezTo>
                <a:cubicBezTo>
                  <a:pt x="10430" y="9470"/>
                  <a:pt x="10250" y="9410"/>
                  <a:pt x="10080" y="9410"/>
                </a:cubicBezTo>
                <a:close/>
                <a:moveTo>
                  <a:pt x="3220" y="9680"/>
                </a:moveTo>
                <a:cubicBezTo>
                  <a:pt x="3170" y="9680"/>
                  <a:pt x="3120" y="9660"/>
                  <a:pt x="3080" y="9620"/>
                </a:cubicBezTo>
                <a:cubicBezTo>
                  <a:pt x="3000" y="9540"/>
                  <a:pt x="3000" y="9420"/>
                  <a:pt x="3080" y="9340"/>
                </a:cubicBezTo>
                <a:lnTo>
                  <a:pt x="4340" y="8080"/>
                </a:lnTo>
                <a:cubicBezTo>
                  <a:pt x="4420" y="8000"/>
                  <a:pt x="4540" y="8000"/>
                  <a:pt x="4620" y="8080"/>
                </a:cubicBezTo>
                <a:cubicBezTo>
                  <a:pt x="4700" y="8160"/>
                  <a:pt x="4700" y="8280"/>
                  <a:pt x="4620" y="8360"/>
                </a:cubicBezTo>
                <a:lnTo>
                  <a:pt x="3360" y="9620"/>
                </a:lnTo>
                <a:cubicBezTo>
                  <a:pt x="3320" y="9660"/>
                  <a:pt x="3270" y="9680"/>
                  <a:pt x="3220" y="9680"/>
                </a:cubicBezTo>
                <a:close/>
                <a:moveTo>
                  <a:pt x="2620" y="11150"/>
                </a:moveTo>
                <a:cubicBezTo>
                  <a:pt x="2340" y="11150"/>
                  <a:pt x="2070" y="11050"/>
                  <a:pt x="1860" y="10840"/>
                </a:cubicBezTo>
                <a:cubicBezTo>
                  <a:pt x="1660" y="10640"/>
                  <a:pt x="1550" y="10370"/>
                  <a:pt x="1550" y="10080"/>
                </a:cubicBezTo>
                <a:cubicBezTo>
                  <a:pt x="1550" y="9790"/>
                  <a:pt x="1660" y="9520"/>
                  <a:pt x="1860" y="9320"/>
                </a:cubicBezTo>
                <a:cubicBezTo>
                  <a:pt x="2280" y="8900"/>
                  <a:pt x="2960" y="8900"/>
                  <a:pt x="3380" y="9320"/>
                </a:cubicBezTo>
                <a:cubicBezTo>
                  <a:pt x="3800" y="9740"/>
                  <a:pt x="3800" y="10420"/>
                  <a:pt x="3380" y="10840"/>
                </a:cubicBezTo>
                <a:cubicBezTo>
                  <a:pt x="3170" y="11050"/>
                  <a:pt x="2890" y="11150"/>
                  <a:pt x="2620" y="11150"/>
                </a:cubicBezTo>
                <a:close/>
                <a:moveTo>
                  <a:pt x="2620" y="9410"/>
                </a:moveTo>
                <a:cubicBezTo>
                  <a:pt x="2450" y="9410"/>
                  <a:pt x="2270" y="9480"/>
                  <a:pt x="2140" y="9610"/>
                </a:cubicBezTo>
                <a:cubicBezTo>
                  <a:pt x="2010" y="9740"/>
                  <a:pt x="1940" y="9910"/>
                  <a:pt x="1940" y="10090"/>
                </a:cubicBezTo>
                <a:cubicBezTo>
                  <a:pt x="1940" y="10270"/>
                  <a:pt x="2010" y="10440"/>
                  <a:pt x="2140" y="10570"/>
                </a:cubicBezTo>
                <a:cubicBezTo>
                  <a:pt x="2400" y="10830"/>
                  <a:pt x="2830" y="10830"/>
                  <a:pt x="3090" y="10570"/>
                </a:cubicBezTo>
                <a:cubicBezTo>
                  <a:pt x="3350" y="10310"/>
                  <a:pt x="3350" y="9880"/>
                  <a:pt x="3090" y="9620"/>
                </a:cubicBezTo>
                <a:cubicBezTo>
                  <a:pt x="2970" y="9470"/>
                  <a:pt x="2790" y="9410"/>
                  <a:pt x="2620" y="9410"/>
                </a:cubicBezTo>
                <a:close/>
                <a:moveTo>
                  <a:pt x="8230" y="4670"/>
                </a:moveTo>
                <a:cubicBezTo>
                  <a:pt x="8180" y="4670"/>
                  <a:pt x="8130" y="4650"/>
                  <a:pt x="8090" y="4610"/>
                </a:cubicBezTo>
                <a:cubicBezTo>
                  <a:pt x="8010" y="4530"/>
                  <a:pt x="8010" y="4410"/>
                  <a:pt x="8090" y="4330"/>
                </a:cubicBezTo>
                <a:lnTo>
                  <a:pt x="9350" y="3070"/>
                </a:lnTo>
                <a:cubicBezTo>
                  <a:pt x="9430" y="2990"/>
                  <a:pt x="9550" y="2990"/>
                  <a:pt x="9630" y="3070"/>
                </a:cubicBezTo>
                <a:cubicBezTo>
                  <a:pt x="9710" y="3150"/>
                  <a:pt x="9710" y="3270"/>
                  <a:pt x="9630" y="3350"/>
                </a:cubicBezTo>
                <a:lnTo>
                  <a:pt x="8370" y="4620"/>
                </a:lnTo>
                <a:cubicBezTo>
                  <a:pt x="8330" y="4660"/>
                  <a:pt x="8280" y="4670"/>
                  <a:pt x="8230" y="4670"/>
                </a:cubicBezTo>
                <a:close/>
                <a:moveTo>
                  <a:pt x="10080" y="3690"/>
                </a:moveTo>
                <a:cubicBezTo>
                  <a:pt x="9790" y="3690"/>
                  <a:pt x="9520" y="3580"/>
                  <a:pt x="9320" y="3380"/>
                </a:cubicBezTo>
                <a:cubicBezTo>
                  <a:pt x="9120" y="3180"/>
                  <a:pt x="9010" y="2910"/>
                  <a:pt x="9010" y="2620"/>
                </a:cubicBezTo>
                <a:cubicBezTo>
                  <a:pt x="9010" y="2330"/>
                  <a:pt x="9120" y="2060"/>
                  <a:pt x="9320" y="1860"/>
                </a:cubicBezTo>
                <a:cubicBezTo>
                  <a:pt x="9520" y="1660"/>
                  <a:pt x="9790" y="1550"/>
                  <a:pt x="10080" y="1550"/>
                </a:cubicBezTo>
                <a:cubicBezTo>
                  <a:pt x="10370" y="1550"/>
                  <a:pt x="10640" y="1660"/>
                  <a:pt x="10840" y="1860"/>
                </a:cubicBezTo>
                <a:cubicBezTo>
                  <a:pt x="11040" y="2060"/>
                  <a:pt x="11150" y="2330"/>
                  <a:pt x="11150" y="2620"/>
                </a:cubicBezTo>
                <a:cubicBezTo>
                  <a:pt x="11150" y="2910"/>
                  <a:pt x="11040" y="3180"/>
                  <a:pt x="10840" y="3380"/>
                </a:cubicBezTo>
                <a:cubicBezTo>
                  <a:pt x="10640" y="3580"/>
                  <a:pt x="10370" y="3690"/>
                  <a:pt x="10080" y="3690"/>
                </a:cubicBezTo>
                <a:close/>
                <a:moveTo>
                  <a:pt x="10080" y="1950"/>
                </a:moveTo>
                <a:cubicBezTo>
                  <a:pt x="9900" y="1950"/>
                  <a:pt x="9730" y="2020"/>
                  <a:pt x="9600" y="2150"/>
                </a:cubicBezTo>
                <a:cubicBezTo>
                  <a:pt x="9470" y="2280"/>
                  <a:pt x="9400" y="2450"/>
                  <a:pt x="9400" y="2630"/>
                </a:cubicBezTo>
                <a:cubicBezTo>
                  <a:pt x="9400" y="2810"/>
                  <a:pt x="9470" y="2980"/>
                  <a:pt x="9600" y="3110"/>
                </a:cubicBezTo>
                <a:cubicBezTo>
                  <a:pt x="9730" y="3240"/>
                  <a:pt x="9900" y="3310"/>
                  <a:pt x="10080" y="3310"/>
                </a:cubicBezTo>
                <a:cubicBezTo>
                  <a:pt x="10260" y="3310"/>
                  <a:pt x="10430" y="3240"/>
                  <a:pt x="10560" y="3110"/>
                </a:cubicBezTo>
                <a:cubicBezTo>
                  <a:pt x="10690" y="2980"/>
                  <a:pt x="10760" y="2810"/>
                  <a:pt x="10760" y="2630"/>
                </a:cubicBezTo>
                <a:cubicBezTo>
                  <a:pt x="10760" y="2450"/>
                  <a:pt x="10690" y="2280"/>
                  <a:pt x="10560" y="2150"/>
                </a:cubicBezTo>
                <a:cubicBezTo>
                  <a:pt x="10430" y="2020"/>
                  <a:pt x="10260" y="1950"/>
                  <a:pt x="10080" y="1950"/>
                </a:cubicBezTo>
                <a:close/>
              </a:path>
            </a:pathLst>
          </a:custGeom>
          <a:solidFill>
            <a:schemeClr val="tx1">
              <a:alpha val="50000"/>
            </a:schemeClr>
          </a:solidFill>
          <a:ln>
            <a:noFill/>
          </a:ln>
        </p:spPr>
        <p:txBody>
          <a:bodyPr/>
          <a:lstStyle/>
          <a:p>
            <a:endParaRPr lang="en-US" dirty="0">
              <a:solidFill>
                <a:schemeClr val="tx1"/>
              </a:solidFill>
            </a:endParaRPr>
          </a:p>
        </p:txBody>
      </p:sp>
      <p:cxnSp>
        <p:nvCxnSpPr>
          <p:cNvPr id="14" name="直接连接符 13">
            <a:extLst>
              <a:ext uri="{FF2B5EF4-FFF2-40B4-BE49-F238E27FC236}">
                <a16:creationId xmlns:a16="http://schemas.microsoft.com/office/drawing/2014/main" id="{F129979C-2215-437A-A308-982BA4BB72D9}"/>
              </a:ext>
            </a:extLst>
          </p:cNvPr>
          <p:cNvCxnSpPr>
            <a:cxnSpLocks/>
          </p:cNvCxnSpPr>
          <p:nvPr/>
        </p:nvCxnSpPr>
        <p:spPr>
          <a:xfrm>
            <a:off x="4497572" y="2405146"/>
            <a:ext cx="498608" cy="0"/>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29" name="矩形: 圆角 28">
            <a:extLst>
              <a:ext uri="{FF2B5EF4-FFF2-40B4-BE49-F238E27FC236}">
                <a16:creationId xmlns:a16="http://schemas.microsoft.com/office/drawing/2014/main" id="{AA3C43FB-DF34-43AA-87CA-0DA4E19A1FD7}"/>
              </a:ext>
            </a:extLst>
          </p:cNvPr>
          <p:cNvSpPr/>
          <p:nvPr/>
        </p:nvSpPr>
        <p:spPr>
          <a:xfrm flipH="1">
            <a:off x="958995" y="1992774"/>
            <a:ext cx="3348075"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36" name="任意多边形: 形状 35">
            <a:extLst>
              <a:ext uri="{FF2B5EF4-FFF2-40B4-BE49-F238E27FC236}">
                <a16:creationId xmlns:a16="http://schemas.microsoft.com/office/drawing/2014/main" id="{6724F61C-840B-4E31-AB55-E3E8FBB27D09}"/>
              </a:ext>
            </a:extLst>
          </p:cNvPr>
          <p:cNvSpPr/>
          <p:nvPr/>
        </p:nvSpPr>
        <p:spPr>
          <a:xfrm>
            <a:off x="958997" y="1993975"/>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39" name="文本框 38">
            <a:extLst>
              <a:ext uri="{FF2B5EF4-FFF2-40B4-BE49-F238E27FC236}">
                <a16:creationId xmlns:a16="http://schemas.microsoft.com/office/drawing/2014/main" id="{364818C3-F6F1-42C1-97E3-2AA0759A62B8}"/>
              </a:ext>
            </a:extLst>
          </p:cNvPr>
          <p:cNvSpPr txBox="1"/>
          <p:nvPr/>
        </p:nvSpPr>
        <p:spPr>
          <a:xfrm>
            <a:off x="2029750" y="2009047"/>
            <a:ext cx="2139098" cy="307777"/>
          </a:xfrm>
          <a:prstGeom prst="rect">
            <a:avLst/>
          </a:prstGeom>
          <a:noFill/>
        </p:spPr>
        <p:txBody>
          <a:bodyPr wrap="square" rtlCol="0">
            <a:spAutoFit/>
          </a:bodyPr>
          <a:lstStyle/>
          <a:p>
            <a:r>
              <a:rPr kumimoji="0" lang="en-US" altLang="zh-CN" sz="1400" b="1" i="0" u="none" strike="noStrike" kern="1200" cap="none" spc="0" normalizeH="0" baseline="0" noProof="0" dirty="0">
                <a:ln>
                  <a:noFill/>
                </a:ln>
                <a:solidFill>
                  <a:srgbClr val="FFFFFF"/>
                </a:solidFill>
                <a:effectLst/>
                <a:uLnTx/>
                <a:uFillTx/>
              </a:rPr>
              <a:t>2010</a:t>
            </a:r>
          </a:p>
        </p:txBody>
      </p:sp>
      <p:sp>
        <p:nvSpPr>
          <p:cNvPr id="40" name="文本框 39">
            <a:extLst>
              <a:ext uri="{FF2B5EF4-FFF2-40B4-BE49-F238E27FC236}">
                <a16:creationId xmlns:a16="http://schemas.microsoft.com/office/drawing/2014/main" id="{4AE1B23D-532B-4DCE-AFE3-AD776C5B5CCC}"/>
              </a:ext>
            </a:extLst>
          </p:cNvPr>
          <p:cNvSpPr txBox="1"/>
          <p:nvPr/>
        </p:nvSpPr>
        <p:spPr>
          <a:xfrm>
            <a:off x="2029750" y="2320192"/>
            <a:ext cx="2139098"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900" i="0" u="none" strike="noStrike" kern="1200" cap="none" spc="0" normalizeH="0" baseline="0" noProof="0" dirty="0">
                <a:ln>
                  <a:noFill/>
                </a:ln>
                <a:solidFill>
                  <a:srgbClr val="FFFFFF"/>
                </a:solidFill>
                <a:effectLst/>
                <a:uLnTx/>
                <a:uFillTx/>
              </a:rPr>
              <a:t>民乐中秋宣传片又一段短小的宣传片作为晚会的开端</a:t>
            </a:r>
          </a:p>
        </p:txBody>
      </p:sp>
      <p:sp>
        <p:nvSpPr>
          <p:cNvPr id="38" name="文本框 37">
            <a:extLst>
              <a:ext uri="{FF2B5EF4-FFF2-40B4-BE49-F238E27FC236}">
                <a16:creationId xmlns:a16="http://schemas.microsoft.com/office/drawing/2014/main" id="{96AAD4AE-FC88-4A8E-A7E1-4F3AB1839DA0}"/>
              </a:ext>
            </a:extLst>
          </p:cNvPr>
          <p:cNvSpPr txBox="1"/>
          <p:nvPr/>
        </p:nvSpPr>
        <p:spPr>
          <a:xfrm>
            <a:off x="1069606" y="2144069"/>
            <a:ext cx="585417" cy="523220"/>
          </a:xfrm>
          <a:prstGeom prst="rect">
            <a:avLst/>
          </a:prstGeom>
          <a:noFill/>
        </p:spPr>
        <p:txBody>
          <a:bodyPr wrap="none" rtlCol="0">
            <a:spAutoFit/>
          </a:bodyPr>
          <a:lstStyle/>
          <a:p>
            <a:pPr algn="ctr"/>
            <a:r>
              <a:rPr lang="en-US" altLang="zh-CN" sz="2800" b="1" dirty="0">
                <a:solidFill>
                  <a:srgbClr val="FFFFFF"/>
                </a:solidFill>
              </a:rPr>
              <a:t>01</a:t>
            </a:r>
            <a:endParaRPr lang="zh-CN" altLang="en-US" sz="2800" b="1" dirty="0">
              <a:solidFill>
                <a:srgbClr val="FFFFFF"/>
              </a:solidFill>
            </a:endParaRPr>
          </a:p>
        </p:txBody>
      </p:sp>
      <p:cxnSp>
        <p:nvCxnSpPr>
          <p:cNvPr id="41" name="直接连接符 40">
            <a:extLst>
              <a:ext uri="{FF2B5EF4-FFF2-40B4-BE49-F238E27FC236}">
                <a16:creationId xmlns:a16="http://schemas.microsoft.com/office/drawing/2014/main" id="{05B03058-A6A6-4634-A361-168D24F8DDF7}"/>
              </a:ext>
            </a:extLst>
          </p:cNvPr>
          <p:cNvCxnSpPr>
            <a:cxnSpLocks/>
          </p:cNvCxnSpPr>
          <p:nvPr/>
        </p:nvCxnSpPr>
        <p:spPr>
          <a:xfrm>
            <a:off x="4497572" y="4467862"/>
            <a:ext cx="498608" cy="0"/>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43" name="矩形: 圆角 42">
            <a:extLst>
              <a:ext uri="{FF2B5EF4-FFF2-40B4-BE49-F238E27FC236}">
                <a16:creationId xmlns:a16="http://schemas.microsoft.com/office/drawing/2014/main" id="{D3F3620B-CAA2-4CC8-B58D-B592BEF16DA0}"/>
              </a:ext>
            </a:extLst>
          </p:cNvPr>
          <p:cNvSpPr/>
          <p:nvPr/>
        </p:nvSpPr>
        <p:spPr>
          <a:xfrm flipH="1">
            <a:off x="660400" y="3031392"/>
            <a:ext cx="3348075"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44" name="任意多边形: 形状 43">
            <a:extLst>
              <a:ext uri="{FF2B5EF4-FFF2-40B4-BE49-F238E27FC236}">
                <a16:creationId xmlns:a16="http://schemas.microsoft.com/office/drawing/2014/main" id="{57773A3E-DAB7-473C-A51B-64B360DA41C6}"/>
              </a:ext>
            </a:extLst>
          </p:cNvPr>
          <p:cNvSpPr/>
          <p:nvPr/>
        </p:nvSpPr>
        <p:spPr>
          <a:xfrm>
            <a:off x="660402" y="3032593"/>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45" name="文本框 44">
            <a:extLst>
              <a:ext uri="{FF2B5EF4-FFF2-40B4-BE49-F238E27FC236}">
                <a16:creationId xmlns:a16="http://schemas.microsoft.com/office/drawing/2014/main" id="{0A24F233-1F47-44A5-A960-F3319C27809F}"/>
              </a:ext>
            </a:extLst>
          </p:cNvPr>
          <p:cNvSpPr txBox="1"/>
          <p:nvPr/>
        </p:nvSpPr>
        <p:spPr>
          <a:xfrm>
            <a:off x="1731155" y="3047665"/>
            <a:ext cx="2139098" cy="307777"/>
          </a:xfrm>
          <a:prstGeom prst="rect">
            <a:avLst/>
          </a:prstGeom>
          <a:noFill/>
        </p:spPr>
        <p:txBody>
          <a:bodyPr wrap="square" rtlCol="0">
            <a:spAutoFit/>
          </a:bodyPr>
          <a:lstStyle/>
          <a:p>
            <a:r>
              <a:rPr kumimoji="0" lang="en-US" altLang="zh-CN" sz="1400" b="1" i="0" u="none" strike="noStrike" kern="1200" cap="none" spc="0" normalizeH="0" baseline="0" noProof="0" dirty="0">
                <a:ln>
                  <a:noFill/>
                </a:ln>
                <a:solidFill>
                  <a:srgbClr val="FFFFFF"/>
                </a:solidFill>
                <a:effectLst/>
                <a:uLnTx/>
                <a:uFillTx/>
              </a:rPr>
              <a:t>2015</a:t>
            </a:r>
          </a:p>
        </p:txBody>
      </p:sp>
      <p:sp>
        <p:nvSpPr>
          <p:cNvPr id="46" name="文本框 45">
            <a:extLst>
              <a:ext uri="{FF2B5EF4-FFF2-40B4-BE49-F238E27FC236}">
                <a16:creationId xmlns:a16="http://schemas.microsoft.com/office/drawing/2014/main" id="{9023B988-6BAD-41F5-B404-7329307EF54A}"/>
              </a:ext>
            </a:extLst>
          </p:cNvPr>
          <p:cNvSpPr txBox="1"/>
          <p:nvPr/>
        </p:nvSpPr>
        <p:spPr>
          <a:xfrm>
            <a:off x="1731155" y="3358810"/>
            <a:ext cx="2139098"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900" i="0" u="none" strike="noStrike" kern="1200" cap="none" spc="0" normalizeH="0" baseline="0" noProof="0" dirty="0">
                <a:ln>
                  <a:noFill/>
                </a:ln>
                <a:solidFill>
                  <a:srgbClr val="FFFFFF"/>
                </a:solidFill>
                <a:effectLst/>
                <a:uLnTx/>
                <a:uFillTx/>
              </a:rPr>
              <a:t>民乐中秋宣传片又一段短小的宣传片作为晚会的开端</a:t>
            </a:r>
          </a:p>
        </p:txBody>
      </p:sp>
      <p:sp>
        <p:nvSpPr>
          <p:cNvPr id="47" name="文本框 46">
            <a:extLst>
              <a:ext uri="{FF2B5EF4-FFF2-40B4-BE49-F238E27FC236}">
                <a16:creationId xmlns:a16="http://schemas.microsoft.com/office/drawing/2014/main" id="{725B98A6-7F7A-426A-8115-864FCA5678C0}"/>
              </a:ext>
            </a:extLst>
          </p:cNvPr>
          <p:cNvSpPr txBox="1"/>
          <p:nvPr/>
        </p:nvSpPr>
        <p:spPr>
          <a:xfrm>
            <a:off x="771010" y="3182687"/>
            <a:ext cx="585418" cy="523220"/>
          </a:xfrm>
          <a:prstGeom prst="rect">
            <a:avLst/>
          </a:prstGeom>
          <a:noFill/>
        </p:spPr>
        <p:txBody>
          <a:bodyPr wrap="none" rtlCol="0">
            <a:spAutoFit/>
          </a:bodyPr>
          <a:lstStyle/>
          <a:p>
            <a:pPr algn="ctr"/>
            <a:r>
              <a:rPr lang="en-US" altLang="zh-CN" sz="2800" b="1" dirty="0">
                <a:solidFill>
                  <a:srgbClr val="FFFFFF"/>
                </a:solidFill>
              </a:rPr>
              <a:t>03</a:t>
            </a:r>
            <a:endParaRPr lang="zh-CN" altLang="en-US" sz="2800" b="1" dirty="0">
              <a:solidFill>
                <a:srgbClr val="FFFFFF"/>
              </a:solidFill>
            </a:endParaRPr>
          </a:p>
        </p:txBody>
      </p:sp>
      <p:sp>
        <p:nvSpPr>
          <p:cNvPr id="49" name="矩形: 圆角 48">
            <a:extLst>
              <a:ext uri="{FF2B5EF4-FFF2-40B4-BE49-F238E27FC236}">
                <a16:creationId xmlns:a16="http://schemas.microsoft.com/office/drawing/2014/main" id="{B136A133-D2DD-4C35-8D5D-208D418D5E28}"/>
              </a:ext>
            </a:extLst>
          </p:cNvPr>
          <p:cNvSpPr/>
          <p:nvPr/>
        </p:nvSpPr>
        <p:spPr>
          <a:xfrm>
            <a:off x="7884928" y="1992774"/>
            <a:ext cx="3348075"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50" name="任意多边形: 形状 49">
            <a:extLst>
              <a:ext uri="{FF2B5EF4-FFF2-40B4-BE49-F238E27FC236}">
                <a16:creationId xmlns:a16="http://schemas.microsoft.com/office/drawing/2014/main" id="{4CB57EB6-8192-4BD3-AC43-2EAE8E97A462}"/>
              </a:ext>
            </a:extLst>
          </p:cNvPr>
          <p:cNvSpPr/>
          <p:nvPr/>
        </p:nvSpPr>
        <p:spPr>
          <a:xfrm flipH="1">
            <a:off x="10091410" y="1993975"/>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51" name="文本框 50">
            <a:extLst>
              <a:ext uri="{FF2B5EF4-FFF2-40B4-BE49-F238E27FC236}">
                <a16:creationId xmlns:a16="http://schemas.microsoft.com/office/drawing/2014/main" id="{C7A00583-DF59-44A6-9064-2B25247ACCA0}"/>
              </a:ext>
            </a:extLst>
          </p:cNvPr>
          <p:cNvSpPr txBox="1"/>
          <p:nvPr/>
        </p:nvSpPr>
        <p:spPr>
          <a:xfrm flipH="1">
            <a:off x="8287268" y="2009047"/>
            <a:ext cx="2139098" cy="307777"/>
          </a:xfrm>
          <a:prstGeom prst="rect">
            <a:avLst/>
          </a:prstGeom>
          <a:noFill/>
        </p:spPr>
        <p:txBody>
          <a:bodyPr wrap="square" rtlCol="0">
            <a:spAutoFit/>
          </a:bodyPr>
          <a:lstStyle/>
          <a:p>
            <a:r>
              <a:rPr kumimoji="0" lang="en-US" altLang="zh-CN" sz="1400" b="1" i="0" u="none" strike="noStrike" kern="1200" cap="none" spc="0" normalizeH="0" baseline="0" noProof="0" dirty="0">
                <a:ln>
                  <a:noFill/>
                </a:ln>
                <a:solidFill>
                  <a:srgbClr val="FFFFFF"/>
                </a:solidFill>
                <a:effectLst/>
                <a:uLnTx/>
                <a:uFillTx/>
              </a:rPr>
              <a:t>2012</a:t>
            </a:r>
          </a:p>
        </p:txBody>
      </p:sp>
      <p:sp>
        <p:nvSpPr>
          <p:cNvPr id="52" name="文本框 51">
            <a:extLst>
              <a:ext uri="{FF2B5EF4-FFF2-40B4-BE49-F238E27FC236}">
                <a16:creationId xmlns:a16="http://schemas.microsoft.com/office/drawing/2014/main" id="{8524EF4C-69D3-4224-A54A-DB33DA65FDC7}"/>
              </a:ext>
            </a:extLst>
          </p:cNvPr>
          <p:cNvSpPr txBox="1"/>
          <p:nvPr/>
        </p:nvSpPr>
        <p:spPr>
          <a:xfrm flipH="1">
            <a:off x="8287268" y="2320192"/>
            <a:ext cx="2139098"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900" i="0" u="none" strike="noStrike" kern="1200" cap="none" spc="0" normalizeH="0" baseline="0" noProof="0" dirty="0">
                <a:ln>
                  <a:noFill/>
                </a:ln>
                <a:solidFill>
                  <a:srgbClr val="FFFFFF"/>
                </a:solidFill>
                <a:effectLst/>
                <a:uLnTx/>
                <a:uFillTx/>
              </a:rPr>
              <a:t>民乐中秋宣传片又一段短小的宣传片作为晚会的开端</a:t>
            </a:r>
          </a:p>
        </p:txBody>
      </p:sp>
      <p:sp>
        <p:nvSpPr>
          <p:cNvPr id="53" name="文本框 52">
            <a:extLst>
              <a:ext uri="{FF2B5EF4-FFF2-40B4-BE49-F238E27FC236}">
                <a16:creationId xmlns:a16="http://schemas.microsoft.com/office/drawing/2014/main" id="{D9E237E4-C072-4D38-AF90-270AD786A4ED}"/>
              </a:ext>
            </a:extLst>
          </p:cNvPr>
          <p:cNvSpPr txBox="1"/>
          <p:nvPr/>
        </p:nvSpPr>
        <p:spPr>
          <a:xfrm flipH="1">
            <a:off x="10536974" y="2144069"/>
            <a:ext cx="585418" cy="523220"/>
          </a:xfrm>
          <a:prstGeom prst="rect">
            <a:avLst/>
          </a:prstGeom>
          <a:noFill/>
        </p:spPr>
        <p:txBody>
          <a:bodyPr wrap="none" rtlCol="0">
            <a:spAutoFit/>
          </a:bodyPr>
          <a:lstStyle/>
          <a:p>
            <a:pPr algn="ctr"/>
            <a:r>
              <a:rPr lang="en-US" altLang="zh-CN" sz="2800" b="1" dirty="0">
                <a:solidFill>
                  <a:srgbClr val="FFFFFF"/>
                </a:solidFill>
              </a:rPr>
              <a:t>02</a:t>
            </a:r>
            <a:endParaRPr lang="zh-CN" altLang="en-US" sz="2800" b="1" dirty="0">
              <a:solidFill>
                <a:srgbClr val="FFFFFF"/>
              </a:solidFill>
            </a:endParaRPr>
          </a:p>
        </p:txBody>
      </p:sp>
      <p:sp>
        <p:nvSpPr>
          <p:cNvPr id="55" name="矩形: 圆角 54">
            <a:extLst>
              <a:ext uri="{FF2B5EF4-FFF2-40B4-BE49-F238E27FC236}">
                <a16:creationId xmlns:a16="http://schemas.microsoft.com/office/drawing/2014/main" id="{FC88AEC4-C7B5-4FB2-A144-B79E90C490D7}"/>
              </a:ext>
            </a:extLst>
          </p:cNvPr>
          <p:cNvSpPr/>
          <p:nvPr/>
        </p:nvSpPr>
        <p:spPr>
          <a:xfrm>
            <a:off x="8170825" y="3031392"/>
            <a:ext cx="3348075"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56" name="任意多边形: 形状 55">
            <a:extLst>
              <a:ext uri="{FF2B5EF4-FFF2-40B4-BE49-F238E27FC236}">
                <a16:creationId xmlns:a16="http://schemas.microsoft.com/office/drawing/2014/main" id="{F9CDDA2D-8281-41B6-A4C3-B8B1A32220B0}"/>
              </a:ext>
            </a:extLst>
          </p:cNvPr>
          <p:cNvSpPr/>
          <p:nvPr/>
        </p:nvSpPr>
        <p:spPr>
          <a:xfrm flipH="1">
            <a:off x="10377307" y="3032593"/>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accent1"/>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57" name="文本框 56">
            <a:extLst>
              <a:ext uri="{FF2B5EF4-FFF2-40B4-BE49-F238E27FC236}">
                <a16:creationId xmlns:a16="http://schemas.microsoft.com/office/drawing/2014/main" id="{6AB4C886-9363-4453-A0B7-806C37CEE292}"/>
              </a:ext>
            </a:extLst>
          </p:cNvPr>
          <p:cNvSpPr txBox="1"/>
          <p:nvPr/>
        </p:nvSpPr>
        <p:spPr>
          <a:xfrm flipH="1">
            <a:off x="8573165" y="3047665"/>
            <a:ext cx="2139098" cy="307777"/>
          </a:xfrm>
          <a:prstGeom prst="rect">
            <a:avLst/>
          </a:prstGeom>
          <a:noFill/>
        </p:spPr>
        <p:txBody>
          <a:bodyPr wrap="square" rtlCol="0">
            <a:spAutoFit/>
          </a:bodyPr>
          <a:lstStyle/>
          <a:p>
            <a:r>
              <a:rPr kumimoji="0" lang="en-US" altLang="zh-CN" sz="1400" b="1" i="0" u="none" strike="noStrike" kern="1200" cap="none" spc="0" normalizeH="0" baseline="0" noProof="0" dirty="0">
                <a:ln>
                  <a:noFill/>
                </a:ln>
                <a:solidFill>
                  <a:srgbClr val="FFFFFF"/>
                </a:solidFill>
                <a:effectLst/>
                <a:uLnTx/>
                <a:uFillTx/>
              </a:rPr>
              <a:t>2016</a:t>
            </a:r>
          </a:p>
        </p:txBody>
      </p:sp>
      <p:sp>
        <p:nvSpPr>
          <p:cNvPr id="58" name="文本框 57">
            <a:extLst>
              <a:ext uri="{FF2B5EF4-FFF2-40B4-BE49-F238E27FC236}">
                <a16:creationId xmlns:a16="http://schemas.microsoft.com/office/drawing/2014/main" id="{61E96759-9202-4E4D-8FFC-B97695177846}"/>
              </a:ext>
            </a:extLst>
          </p:cNvPr>
          <p:cNvSpPr txBox="1"/>
          <p:nvPr/>
        </p:nvSpPr>
        <p:spPr>
          <a:xfrm flipH="1">
            <a:off x="8573165" y="3358810"/>
            <a:ext cx="2139098"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900" i="0" u="none" strike="noStrike" kern="1200" cap="none" spc="0" normalizeH="0" baseline="0" noProof="0" dirty="0">
                <a:ln>
                  <a:noFill/>
                </a:ln>
                <a:solidFill>
                  <a:srgbClr val="FFFFFF"/>
                </a:solidFill>
                <a:effectLst/>
                <a:uLnTx/>
                <a:uFillTx/>
              </a:rPr>
              <a:t>民乐中秋宣传片又一段短小的宣传片作为晚会的开端</a:t>
            </a:r>
          </a:p>
        </p:txBody>
      </p:sp>
      <p:sp>
        <p:nvSpPr>
          <p:cNvPr id="59" name="文本框 58">
            <a:extLst>
              <a:ext uri="{FF2B5EF4-FFF2-40B4-BE49-F238E27FC236}">
                <a16:creationId xmlns:a16="http://schemas.microsoft.com/office/drawing/2014/main" id="{6CE94C1D-2645-4839-8B16-970393C8E211}"/>
              </a:ext>
            </a:extLst>
          </p:cNvPr>
          <p:cNvSpPr txBox="1"/>
          <p:nvPr/>
        </p:nvSpPr>
        <p:spPr>
          <a:xfrm flipH="1">
            <a:off x="10822871" y="3182687"/>
            <a:ext cx="585418" cy="523220"/>
          </a:xfrm>
          <a:prstGeom prst="rect">
            <a:avLst/>
          </a:prstGeom>
          <a:noFill/>
        </p:spPr>
        <p:txBody>
          <a:bodyPr wrap="none" rtlCol="0">
            <a:spAutoFit/>
          </a:bodyPr>
          <a:lstStyle/>
          <a:p>
            <a:pPr algn="ctr"/>
            <a:r>
              <a:rPr lang="en-US" altLang="zh-CN" sz="2800" b="1" dirty="0">
                <a:solidFill>
                  <a:srgbClr val="FFFFFF"/>
                </a:solidFill>
              </a:rPr>
              <a:t>04</a:t>
            </a:r>
            <a:endParaRPr lang="zh-CN" altLang="en-US" sz="2800" b="1" dirty="0">
              <a:solidFill>
                <a:srgbClr val="FFFFFF"/>
              </a:solidFill>
            </a:endParaRPr>
          </a:p>
        </p:txBody>
      </p:sp>
      <p:cxnSp>
        <p:nvCxnSpPr>
          <p:cNvPr id="60" name="直接连接符 59">
            <a:extLst>
              <a:ext uri="{FF2B5EF4-FFF2-40B4-BE49-F238E27FC236}">
                <a16:creationId xmlns:a16="http://schemas.microsoft.com/office/drawing/2014/main" id="{5D9E0149-9239-4DC2-9899-6C32F7A80D75}"/>
              </a:ext>
            </a:extLst>
          </p:cNvPr>
          <p:cNvCxnSpPr>
            <a:cxnSpLocks/>
          </p:cNvCxnSpPr>
          <p:nvPr/>
        </p:nvCxnSpPr>
        <p:spPr>
          <a:xfrm flipH="1">
            <a:off x="7187883" y="2405146"/>
            <a:ext cx="498608" cy="0"/>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a16="http://schemas.microsoft.com/office/drawing/2014/main" id="{7BA120B8-BC58-46EA-8BB5-B289842732B0}"/>
              </a:ext>
            </a:extLst>
          </p:cNvPr>
          <p:cNvCxnSpPr>
            <a:cxnSpLocks/>
          </p:cNvCxnSpPr>
          <p:nvPr/>
        </p:nvCxnSpPr>
        <p:spPr>
          <a:xfrm flipH="1">
            <a:off x="7168831" y="4467862"/>
            <a:ext cx="498608" cy="0"/>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76" name="矩形: 圆角 75">
            <a:extLst>
              <a:ext uri="{FF2B5EF4-FFF2-40B4-BE49-F238E27FC236}">
                <a16:creationId xmlns:a16="http://schemas.microsoft.com/office/drawing/2014/main" id="{0DEC5413-BB1C-4F70-AFAF-B0E3DB82EE12}"/>
              </a:ext>
            </a:extLst>
          </p:cNvPr>
          <p:cNvSpPr/>
          <p:nvPr/>
        </p:nvSpPr>
        <p:spPr>
          <a:xfrm flipH="1">
            <a:off x="958995" y="4071508"/>
            <a:ext cx="3348075"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77" name="任意多边形: 形状 76">
            <a:extLst>
              <a:ext uri="{FF2B5EF4-FFF2-40B4-BE49-F238E27FC236}">
                <a16:creationId xmlns:a16="http://schemas.microsoft.com/office/drawing/2014/main" id="{9BDFB5B7-99C8-4E0F-84D1-42F09C792E36}"/>
              </a:ext>
            </a:extLst>
          </p:cNvPr>
          <p:cNvSpPr/>
          <p:nvPr/>
        </p:nvSpPr>
        <p:spPr>
          <a:xfrm>
            <a:off x="958997" y="4071210"/>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78" name="文本框 77">
            <a:extLst>
              <a:ext uri="{FF2B5EF4-FFF2-40B4-BE49-F238E27FC236}">
                <a16:creationId xmlns:a16="http://schemas.microsoft.com/office/drawing/2014/main" id="{575C3867-6C17-4639-9DD4-179795799C13}"/>
              </a:ext>
            </a:extLst>
          </p:cNvPr>
          <p:cNvSpPr txBox="1"/>
          <p:nvPr/>
        </p:nvSpPr>
        <p:spPr>
          <a:xfrm>
            <a:off x="2029750" y="4086282"/>
            <a:ext cx="2139098" cy="307777"/>
          </a:xfrm>
          <a:prstGeom prst="rect">
            <a:avLst/>
          </a:prstGeom>
          <a:noFill/>
        </p:spPr>
        <p:txBody>
          <a:bodyPr wrap="square" rtlCol="0">
            <a:spAutoFit/>
          </a:bodyPr>
          <a:lstStyle/>
          <a:p>
            <a:r>
              <a:rPr kumimoji="0" lang="en-US" altLang="zh-CN" sz="1400" b="1" i="0" u="none" strike="noStrike" kern="1200" cap="none" spc="0" normalizeH="0" baseline="0" noProof="0" dirty="0">
                <a:ln>
                  <a:noFill/>
                </a:ln>
                <a:solidFill>
                  <a:srgbClr val="FFFFFF"/>
                </a:solidFill>
                <a:effectLst/>
                <a:uLnTx/>
                <a:uFillTx/>
              </a:rPr>
              <a:t>2017</a:t>
            </a:r>
          </a:p>
        </p:txBody>
      </p:sp>
      <p:sp>
        <p:nvSpPr>
          <p:cNvPr id="79" name="文本框 78">
            <a:extLst>
              <a:ext uri="{FF2B5EF4-FFF2-40B4-BE49-F238E27FC236}">
                <a16:creationId xmlns:a16="http://schemas.microsoft.com/office/drawing/2014/main" id="{B39C9E18-45E2-4D59-8EDF-167C57FE9C96}"/>
              </a:ext>
            </a:extLst>
          </p:cNvPr>
          <p:cNvSpPr txBox="1"/>
          <p:nvPr/>
        </p:nvSpPr>
        <p:spPr>
          <a:xfrm>
            <a:off x="2029750" y="4397427"/>
            <a:ext cx="2139098"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900" i="0" u="none" strike="noStrike" kern="1200" cap="none" spc="0" normalizeH="0" baseline="0" noProof="0" dirty="0">
                <a:ln>
                  <a:noFill/>
                </a:ln>
                <a:solidFill>
                  <a:srgbClr val="FFFFFF"/>
                </a:solidFill>
                <a:effectLst/>
                <a:uLnTx/>
                <a:uFillTx/>
              </a:rPr>
              <a:t>民乐中秋宣传片又一段短小的宣传片作为晚会的开端</a:t>
            </a:r>
          </a:p>
        </p:txBody>
      </p:sp>
      <p:sp>
        <p:nvSpPr>
          <p:cNvPr id="80" name="文本框 79">
            <a:extLst>
              <a:ext uri="{FF2B5EF4-FFF2-40B4-BE49-F238E27FC236}">
                <a16:creationId xmlns:a16="http://schemas.microsoft.com/office/drawing/2014/main" id="{DD1C5AD7-3555-4CB5-B37F-9C94FA9F627E}"/>
              </a:ext>
            </a:extLst>
          </p:cNvPr>
          <p:cNvSpPr txBox="1"/>
          <p:nvPr/>
        </p:nvSpPr>
        <p:spPr>
          <a:xfrm>
            <a:off x="1069605" y="4221304"/>
            <a:ext cx="585418" cy="523220"/>
          </a:xfrm>
          <a:prstGeom prst="rect">
            <a:avLst/>
          </a:prstGeom>
          <a:noFill/>
        </p:spPr>
        <p:txBody>
          <a:bodyPr wrap="none" rtlCol="0">
            <a:spAutoFit/>
          </a:bodyPr>
          <a:lstStyle/>
          <a:p>
            <a:pPr algn="ctr"/>
            <a:r>
              <a:rPr lang="en-US" altLang="zh-CN" sz="2800" b="1" dirty="0">
                <a:solidFill>
                  <a:srgbClr val="FFFFFF"/>
                </a:solidFill>
              </a:rPr>
              <a:t>05</a:t>
            </a:r>
            <a:endParaRPr lang="zh-CN" altLang="en-US" sz="2800" b="1" dirty="0">
              <a:solidFill>
                <a:srgbClr val="FFFFFF"/>
              </a:solidFill>
            </a:endParaRPr>
          </a:p>
        </p:txBody>
      </p:sp>
      <p:sp>
        <p:nvSpPr>
          <p:cNvPr id="82" name="矩形: 圆角 81">
            <a:extLst>
              <a:ext uri="{FF2B5EF4-FFF2-40B4-BE49-F238E27FC236}">
                <a16:creationId xmlns:a16="http://schemas.microsoft.com/office/drawing/2014/main" id="{542E3275-534C-4D93-B903-A1B3815B0C25}"/>
              </a:ext>
            </a:extLst>
          </p:cNvPr>
          <p:cNvSpPr/>
          <p:nvPr/>
        </p:nvSpPr>
        <p:spPr>
          <a:xfrm>
            <a:off x="7884928" y="4070308"/>
            <a:ext cx="3348075"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83" name="任意多边形: 形状 82">
            <a:extLst>
              <a:ext uri="{FF2B5EF4-FFF2-40B4-BE49-F238E27FC236}">
                <a16:creationId xmlns:a16="http://schemas.microsoft.com/office/drawing/2014/main" id="{B39E082E-A8C3-4C80-B107-089D00A15A33}"/>
              </a:ext>
            </a:extLst>
          </p:cNvPr>
          <p:cNvSpPr/>
          <p:nvPr/>
        </p:nvSpPr>
        <p:spPr>
          <a:xfrm flipH="1">
            <a:off x="10091410" y="4070010"/>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84" name="文本框 83">
            <a:extLst>
              <a:ext uri="{FF2B5EF4-FFF2-40B4-BE49-F238E27FC236}">
                <a16:creationId xmlns:a16="http://schemas.microsoft.com/office/drawing/2014/main" id="{98302178-9EF7-4DB4-858D-1C2527C36095}"/>
              </a:ext>
            </a:extLst>
          </p:cNvPr>
          <p:cNvSpPr txBox="1"/>
          <p:nvPr/>
        </p:nvSpPr>
        <p:spPr>
          <a:xfrm flipH="1">
            <a:off x="8287268" y="4086282"/>
            <a:ext cx="2139098" cy="307777"/>
          </a:xfrm>
          <a:prstGeom prst="rect">
            <a:avLst/>
          </a:prstGeom>
          <a:noFill/>
        </p:spPr>
        <p:txBody>
          <a:bodyPr wrap="square" rtlCol="0">
            <a:spAutoFit/>
          </a:bodyPr>
          <a:lstStyle/>
          <a:p>
            <a:r>
              <a:rPr kumimoji="0" lang="en-US" altLang="zh-CN" sz="1400" b="1" i="0" u="none" strike="noStrike" kern="1200" cap="none" spc="0" normalizeH="0" baseline="0" noProof="0" dirty="0">
                <a:ln>
                  <a:noFill/>
                </a:ln>
                <a:solidFill>
                  <a:srgbClr val="FFFFFF"/>
                </a:solidFill>
                <a:effectLst/>
                <a:uLnTx/>
                <a:uFillTx/>
              </a:rPr>
              <a:t>2018</a:t>
            </a:r>
          </a:p>
        </p:txBody>
      </p:sp>
      <p:sp>
        <p:nvSpPr>
          <p:cNvPr id="85" name="文本框 84">
            <a:extLst>
              <a:ext uri="{FF2B5EF4-FFF2-40B4-BE49-F238E27FC236}">
                <a16:creationId xmlns:a16="http://schemas.microsoft.com/office/drawing/2014/main" id="{FEA49BCC-FFD6-480E-85A2-C8AA6A15F247}"/>
              </a:ext>
            </a:extLst>
          </p:cNvPr>
          <p:cNvSpPr txBox="1"/>
          <p:nvPr/>
        </p:nvSpPr>
        <p:spPr>
          <a:xfrm flipH="1">
            <a:off x="8287268" y="4397427"/>
            <a:ext cx="2139098"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900" i="0" u="none" strike="noStrike" kern="1200" cap="none" spc="0" normalizeH="0" baseline="0" noProof="0" dirty="0">
                <a:ln>
                  <a:noFill/>
                </a:ln>
                <a:solidFill>
                  <a:srgbClr val="FFFFFF"/>
                </a:solidFill>
                <a:effectLst/>
                <a:uLnTx/>
                <a:uFillTx/>
              </a:rPr>
              <a:t>民乐中秋宣传片又一段短小的宣传片作为晚会的开端</a:t>
            </a:r>
          </a:p>
        </p:txBody>
      </p:sp>
      <p:sp>
        <p:nvSpPr>
          <p:cNvPr id="86" name="文本框 85">
            <a:extLst>
              <a:ext uri="{FF2B5EF4-FFF2-40B4-BE49-F238E27FC236}">
                <a16:creationId xmlns:a16="http://schemas.microsoft.com/office/drawing/2014/main" id="{FEFC3882-7D0B-49F6-9C85-1B8CA89BC706}"/>
              </a:ext>
            </a:extLst>
          </p:cNvPr>
          <p:cNvSpPr txBox="1"/>
          <p:nvPr/>
        </p:nvSpPr>
        <p:spPr>
          <a:xfrm flipH="1">
            <a:off x="10536974" y="4221304"/>
            <a:ext cx="585418" cy="523220"/>
          </a:xfrm>
          <a:prstGeom prst="rect">
            <a:avLst/>
          </a:prstGeom>
          <a:noFill/>
        </p:spPr>
        <p:txBody>
          <a:bodyPr wrap="none" rtlCol="0">
            <a:spAutoFit/>
          </a:bodyPr>
          <a:lstStyle/>
          <a:p>
            <a:pPr algn="ctr"/>
            <a:r>
              <a:rPr lang="en-US" altLang="zh-CN" sz="2800" b="1" dirty="0">
                <a:solidFill>
                  <a:srgbClr val="FFFFFF"/>
                </a:solidFill>
              </a:rPr>
              <a:t>06</a:t>
            </a:r>
            <a:endParaRPr lang="zh-CN" altLang="en-US" sz="2800" b="1" dirty="0">
              <a:solidFill>
                <a:srgbClr val="FFFFFF"/>
              </a:solidFill>
            </a:endParaRPr>
          </a:p>
        </p:txBody>
      </p:sp>
      <p:cxnSp>
        <p:nvCxnSpPr>
          <p:cNvPr id="87" name="直接连接符 86">
            <a:extLst>
              <a:ext uri="{FF2B5EF4-FFF2-40B4-BE49-F238E27FC236}">
                <a16:creationId xmlns:a16="http://schemas.microsoft.com/office/drawing/2014/main" id="{4E6DC273-D446-4643-AE2D-7CE6614A4C23}"/>
              </a:ext>
            </a:extLst>
          </p:cNvPr>
          <p:cNvCxnSpPr>
            <a:cxnSpLocks/>
          </p:cNvCxnSpPr>
          <p:nvPr/>
        </p:nvCxnSpPr>
        <p:spPr>
          <a:xfrm>
            <a:off x="4168848" y="3424876"/>
            <a:ext cx="415852" cy="0"/>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a16="http://schemas.microsoft.com/office/drawing/2014/main" id="{86C5E84C-553F-44A9-BC53-A11A139A9542}"/>
              </a:ext>
            </a:extLst>
          </p:cNvPr>
          <p:cNvCxnSpPr>
            <a:cxnSpLocks/>
          </p:cNvCxnSpPr>
          <p:nvPr/>
        </p:nvCxnSpPr>
        <p:spPr>
          <a:xfrm flipH="1">
            <a:off x="7594600" y="3424876"/>
            <a:ext cx="444500" cy="0"/>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4" name="标题 3">
            <a:extLst>
              <a:ext uri="{FF2B5EF4-FFF2-40B4-BE49-F238E27FC236}">
                <a16:creationId xmlns:a16="http://schemas.microsoft.com/office/drawing/2014/main" id="{301BADBF-E2FD-4964-9DAF-7C9859D0B888}"/>
              </a:ext>
            </a:extLst>
          </p:cNvPr>
          <p:cNvSpPr>
            <a:spLocks noGrp="1"/>
          </p:cNvSpPr>
          <p:nvPr>
            <p:ph type="title"/>
          </p:nvPr>
        </p:nvSpPr>
        <p:spPr/>
        <p:txBody>
          <a:bodyPr/>
          <a:lstStyle/>
          <a:p>
            <a:r>
              <a:rPr lang="zh-CN" altLang="en-US" dirty="0"/>
              <a:t>展望未来 </a:t>
            </a:r>
            <a:r>
              <a:rPr lang="en-US" altLang="zh-CN" dirty="0"/>
              <a:t>/ Look to the future</a:t>
            </a:r>
            <a:endParaRPr lang="zh-CN" altLang="en-US" dirty="0"/>
          </a:p>
        </p:txBody>
      </p:sp>
    </p:spTree>
    <p:extLst>
      <p:ext uri="{BB962C8B-B14F-4D97-AF65-F5344CB8AC3E}">
        <p14:creationId xmlns:p14="http://schemas.microsoft.com/office/powerpoint/2010/main" val="175849891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矩形: 圆角 130">
            <a:extLst>
              <a:ext uri="{FF2B5EF4-FFF2-40B4-BE49-F238E27FC236}">
                <a16:creationId xmlns:a16="http://schemas.microsoft.com/office/drawing/2014/main" id="{91B16A7A-3096-48D9-BB42-E778145EF13A}"/>
              </a:ext>
            </a:extLst>
          </p:cNvPr>
          <p:cNvSpPr/>
          <p:nvPr/>
        </p:nvSpPr>
        <p:spPr>
          <a:xfrm>
            <a:off x="8178800" y="1415563"/>
            <a:ext cx="3340100" cy="10692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132" name="任意多边形: 形状 131">
            <a:extLst>
              <a:ext uri="{FF2B5EF4-FFF2-40B4-BE49-F238E27FC236}">
                <a16:creationId xmlns:a16="http://schemas.microsoft.com/office/drawing/2014/main" id="{54B9A8BD-5138-4ED4-ABD3-BA6A4D55F50F}"/>
              </a:ext>
            </a:extLst>
          </p:cNvPr>
          <p:cNvSpPr/>
          <p:nvPr/>
        </p:nvSpPr>
        <p:spPr>
          <a:xfrm flipH="1">
            <a:off x="10044107" y="1415177"/>
            <a:ext cx="1474793" cy="1067227"/>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p>
        </p:txBody>
      </p:sp>
      <p:sp>
        <p:nvSpPr>
          <p:cNvPr id="133" name="任意多边形: 形状 132">
            <a:extLst>
              <a:ext uri="{FF2B5EF4-FFF2-40B4-BE49-F238E27FC236}">
                <a16:creationId xmlns:a16="http://schemas.microsoft.com/office/drawing/2014/main" id="{54DC96D6-9358-4157-9C25-7912288AA94D}"/>
              </a:ext>
            </a:extLst>
          </p:cNvPr>
          <p:cNvSpPr>
            <a:spLocks noChangeAspect="1"/>
          </p:cNvSpPr>
          <p:nvPr/>
        </p:nvSpPr>
        <p:spPr bwMode="auto">
          <a:xfrm>
            <a:off x="10825919" y="1799259"/>
            <a:ext cx="359698" cy="299452"/>
          </a:xfrm>
          <a:custGeom>
            <a:avLst/>
            <a:gdLst>
              <a:gd name="connsiteX0" fmla="*/ 483573 w 526297"/>
              <a:gd name="connsiteY0" fmla="*/ 133971 h 438150"/>
              <a:gd name="connsiteX1" fmla="*/ 527674 w 526297"/>
              <a:gd name="connsiteY1" fmla="*/ 178072 h 438150"/>
              <a:gd name="connsiteX2" fmla="*/ 527579 w 526297"/>
              <a:gd name="connsiteY2" fmla="*/ 181501 h 438150"/>
              <a:gd name="connsiteX3" fmla="*/ 514244 w 526297"/>
              <a:gd name="connsiteY3" fmla="*/ 355237 h 438150"/>
              <a:gd name="connsiteX4" fmla="*/ 485764 w 526297"/>
              <a:gd name="connsiteY4" fmla="*/ 381621 h 438150"/>
              <a:gd name="connsiteX5" fmla="*/ 454998 w 526297"/>
              <a:gd name="connsiteY5" fmla="*/ 381621 h 438150"/>
              <a:gd name="connsiteX6" fmla="*/ 454998 w 526297"/>
              <a:gd name="connsiteY6" fmla="*/ 438771 h 438150"/>
              <a:gd name="connsiteX7" fmla="*/ 435948 w 526297"/>
              <a:gd name="connsiteY7" fmla="*/ 438771 h 438150"/>
              <a:gd name="connsiteX8" fmla="*/ 435948 w 526297"/>
              <a:gd name="connsiteY8" fmla="*/ 381621 h 438150"/>
              <a:gd name="connsiteX9" fmla="*/ 93048 w 526297"/>
              <a:gd name="connsiteY9" fmla="*/ 381621 h 438150"/>
              <a:gd name="connsiteX10" fmla="*/ 93048 w 526297"/>
              <a:gd name="connsiteY10" fmla="*/ 438771 h 438150"/>
              <a:gd name="connsiteX11" fmla="*/ 73998 w 526297"/>
              <a:gd name="connsiteY11" fmla="*/ 438771 h 438150"/>
              <a:gd name="connsiteX12" fmla="*/ 73998 w 526297"/>
              <a:gd name="connsiteY12" fmla="*/ 381621 h 438150"/>
              <a:gd name="connsiteX13" fmla="*/ 43328 w 526297"/>
              <a:gd name="connsiteY13" fmla="*/ 381621 h 438150"/>
              <a:gd name="connsiteX14" fmla="*/ 14848 w 526297"/>
              <a:gd name="connsiteY14" fmla="*/ 355237 h 438150"/>
              <a:gd name="connsiteX15" fmla="*/ 1513 w 526297"/>
              <a:gd name="connsiteY15" fmla="*/ 181501 h 438150"/>
              <a:gd name="connsiteX16" fmla="*/ 42089 w 526297"/>
              <a:gd name="connsiteY16" fmla="*/ 134162 h 438150"/>
              <a:gd name="connsiteX17" fmla="*/ 45518 w 526297"/>
              <a:gd name="connsiteY17" fmla="*/ 134066 h 438150"/>
              <a:gd name="connsiteX18" fmla="*/ 101906 w 526297"/>
              <a:gd name="connsiteY18" fmla="*/ 180834 h 438150"/>
              <a:gd name="connsiteX19" fmla="*/ 121623 w 526297"/>
              <a:gd name="connsiteY19" fmla="*/ 286371 h 438150"/>
              <a:gd name="connsiteX20" fmla="*/ 407373 w 526297"/>
              <a:gd name="connsiteY20" fmla="*/ 286371 h 438150"/>
              <a:gd name="connsiteX21" fmla="*/ 427185 w 526297"/>
              <a:gd name="connsiteY21" fmla="*/ 180739 h 438150"/>
              <a:gd name="connsiteX22" fmla="*/ 483573 w 526297"/>
              <a:gd name="connsiteY22" fmla="*/ 133971 h 438150"/>
              <a:gd name="connsiteX23" fmla="*/ 416898 w 526297"/>
              <a:gd name="connsiteY23" fmla="*/ 621 h 438150"/>
              <a:gd name="connsiteX24" fmla="*/ 483573 w 526297"/>
              <a:gd name="connsiteY24" fmla="*/ 67296 h 438150"/>
              <a:gd name="connsiteX25" fmla="*/ 483573 w 526297"/>
              <a:gd name="connsiteY25" fmla="*/ 115397 h 438150"/>
              <a:gd name="connsiteX26" fmla="*/ 476429 w 526297"/>
              <a:gd name="connsiteY26" fmla="*/ 114921 h 438150"/>
              <a:gd name="connsiteX27" fmla="*/ 412040 w 526297"/>
              <a:gd name="connsiteY27" fmla="*/ 166451 h 438150"/>
              <a:gd name="connsiteX28" fmla="*/ 411564 w 526297"/>
              <a:gd name="connsiteY28" fmla="*/ 168737 h 438150"/>
              <a:gd name="connsiteX29" fmla="*/ 393086 w 526297"/>
              <a:gd name="connsiteY29" fmla="*/ 267321 h 438150"/>
              <a:gd name="connsiteX30" fmla="*/ 135911 w 526297"/>
              <a:gd name="connsiteY30" fmla="*/ 267321 h 438150"/>
              <a:gd name="connsiteX31" fmla="*/ 117432 w 526297"/>
              <a:gd name="connsiteY31" fmla="*/ 168737 h 438150"/>
              <a:gd name="connsiteX32" fmla="*/ 52567 w 526297"/>
              <a:gd name="connsiteY32" fmla="*/ 114921 h 438150"/>
              <a:gd name="connsiteX33" fmla="*/ 54948 w 526297"/>
              <a:gd name="connsiteY33" fmla="*/ 67296 h 438150"/>
              <a:gd name="connsiteX34" fmla="*/ 121623 w 526297"/>
              <a:gd name="connsiteY34" fmla="*/ 621 h 438150"/>
              <a:gd name="connsiteX35" fmla="*/ 416898 w 526297"/>
              <a:gd name="connsiteY35" fmla="*/ 621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6297" h="438150">
                <a:moveTo>
                  <a:pt x="483573" y="133971"/>
                </a:moveTo>
                <a:cubicBezTo>
                  <a:pt x="507957" y="133971"/>
                  <a:pt x="527674" y="153688"/>
                  <a:pt x="527674" y="178072"/>
                </a:cubicBezTo>
                <a:cubicBezTo>
                  <a:pt x="527674" y="179215"/>
                  <a:pt x="527674" y="180358"/>
                  <a:pt x="527579" y="181501"/>
                </a:cubicBezTo>
                <a:lnTo>
                  <a:pt x="514244" y="355237"/>
                </a:lnTo>
                <a:cubicBezTo>
                  <a:pt x="513101" y="370096"/>
                  <a:pt x="500718" y="381621"/>
                  <a:pt x="485764" y="381621"/>
                </a:cubicBezTo>
                <a:lnTo>
                  <a:pt x="454998" y="381621"/>
                </a:lnTo>
                <a:lnTo>
                  <a:pt x="454998" y="438771"/>
                </a:lnTo>
                <a:lnTo>
                  <a:pt x="435948" y="438771"/>
                </a:lnTo>
                <a:lnTo>
                  <a:pt x="435948" y="381621"/>
                </a:lnTo>
                <a:lnTo>
                  <a:pt x="93048" y="381621"/>
                </a:lnTo>
                <a:lnTo>
                  <a:pt x="93048" y="438771"/>
                </a:lnTo>
                <a:lnTo>
                  <a:pt x="73998" y="438771"/>
                </a:lnTo>
                <a:lnTo>
                  <a:pt x="73998" y="381621"/>
                </a:lnTo>
                <a:lnTo>
                  <a:pt x="43328" y="381621"/>
                </a:lnTo>
                <a:cubicBezTo>
                  <a:pt x="28373" y="381621"/>
                  <a:pt x="15991" y="370096"/>
                  <a:pt x="14848" y="355237"/>
                </a:cubicBezTo>
                <a:lnTo>
                  <a:pt x="1513" y="181501"/>
                </a:lnTo>
                <a:cubicBezTo>
                  <a:pt x="-392" y="157212"/>
                  <a:pt x="17801" y="135971"/>
                  <a:pt x="42089" y="134162"/>
                </a:cubicBezTo>
                <a:cubicBezTo>
                  <a:pt x="43232" y="134066"/>
                  <a:pt x="44375" y="134066"/>
                  <a:pt x="45518" y="134066"/>
                </a:cubicBezTo>
                <a:cubicBezTo>
                  <a:pt x="73141" y="134066"/>
                  <a:pt x="96858" y="153688"/>
                  <a:pt x="101906" y="180834"/>
                </a:cubicBezTo>
                <a:lnTo>
                  <a:pt x="121623" y="286371"/>
                </a:lnTo>
                <a:lnTo>
                  <a:pt x="407373" y="286371"/>
                </a:lnTo>
                <a:lnTo>
                  <a:pt x="427185" y="180739"/>
                </a:lnTo>
                <a:cubicBezTo>
                  <a:pt x="432233" y="153592"/>
                  <a:pt x="455951" y="133971"/>
                  <a:pt x="483573" y="133971"/>
                </a:cubicBezTo>
                <a:close/>
                <a:moveTo>
                  <a:pt x="416898" y="621"/>
                </a:moveTo>
                <a:cubicBezTo>
                  <a:pt x="453760" y="621"/>
                  <a:pt x="483573" y="30434"/>
                  <a:pt x="483573" y="67296"/>
                </a:cubicBezTo>
                <a:lnTo>
                  <a:pt x="483573" y="115397"/>
                </a:lnTo>
                <a:cubicBezTo>
                  <a:pt x="481192" y="115112"/>
                  <a:pt x="478811" y="114921"/>
                  <a:pt x="476429" y="114921"/>
                </a:cubicBezTo>
                <a:cubicBezTo>
                  <a:pt x="445473" y="114921"/>
                  <a:pt x="418803" y="136448"/>
                  <a:pt x="412040" y="166451"/>
                </a:cubicBezTo>
                <a:lnTo>
                  <a:pt x="411564" y="168737"/>
                </a:lnTo>
                <a:lnTo>
                  <a:pt x="393086" y="267321"/>
                </a:lnTo>
                <a:lnTo>
                  <a:pt x="135911" y="267321"/>
                </a:lnTo>
                <a:lnTo>
                  <a:pt x="117432" y="168737"/>
                </a:lnTo>
                <a:cubicBezTo>
                  <a:pt x="111622" y="137495"/>
                  <a:pt x="84285" y="114921"/>
                  <a:pt x="52567" y="114921"/>
                </a:cubicBezTo>
                <a:lnTo>
                  <a:pt x="54948" y="67296"/>
                </a:lnTo>
                <a:cubicBezTo>
                  <a:pt x="54948" y="30434"/>
                  <a:pt x="84761" y="621"/>
                  <a:pt x="121623" y="621"/>
                </a:cubicBezTo>
                <a:lnTo>
                  <a:pt x="416898" y="621"/>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文本框 134">
            <a:extLst>
              <a:ext uri="{FF2B5EF4-FFF2-40B4-BE49-F238E27FC236}">
                <a16:creationId xmlns:a16="http://schemas.microsoft.com/office/drawing/2014/main" id="{9BF9FE27-8377-4E45-9440-2491E4E5AA68}"/>
              </a:ext>
            </a:extLst>
          </p:cNvPr>
          <p:cNvSpPr txBox="1"/>
          <p:nvPr/>
        </p:nvSpPr>
        <p:spPr>
          <a:xfrm>
            <a:off x="8388617" y="1530680"/>
            <a:ext cx="2209587"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活动主题</a:t>
            </a:r>
          </a:p>
        </p:txBody>
      </p:sp>
      <p:sp>
        <p:nvSpPr>
          <p:cNvPr id="136" name="文本框 135">
            <a:extLst>
              <a:ext uri="{FF2B5EF4-FFF2-40B4-BE49-F238E27FC236}">
                <a16:creationId xmlns:a16="http://schemas.microsoft.com/office/drawing/2014/main" id="{63E77FC1-3A50-4F7D-A6E7-BDA728ED1AB5}"/>
              </a:ext>
            </a:extLst>
          </p:cNvPr>
          <p:cNvSpPr txBox="1"/>
          <p:nvPr/>
        </p:nvSpPr>
        <p:spPr>
          <a:xfrm>
            <a:off x="8388617" y="1841825"/>
            <a:ext cx="2209588" cy="525464"/>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1000" i="0" u="none" strike="noStrike" kern="1200" cap="none" spc="0" normalizeH="0" baseline="0" noProof="0" dirty="0">
                <a:ln>
                  <a:noFill/>
                </a:ln>
                <a:solidFill>
                  <a:srgbClr val="FFFFFF"/>
                </a:solidFill>
                <a:effectLst/>
                <a:uLnTx/>
                <a:uFillTx/>
              </a:rPr>
              <a:t>邀请领导和员工共同合作一首歌曲，邀请领导人数大苏打三。</a:t>
            </a:r>
          </a:p>
        </p:txBody>
      </p:sp>
      <p:cxnSp>
        <p:nvCxnSpPr>
          <p:cNvPr id="9" name="直接连接符 8">
            <a:extLst>
              <a:ext uri="{FF2B5EF4-FFF2-40B4-BE49-F238E27FC236}">
                <a16:creationId xmlns:a16="http://schemas.microsoft.com/office/drawing/2014/main" id="{A78BA08D-E7CA-435F-B2AC-D3AD2B0245DD}"/>
              </a:ext>
            </a:extLst>
          </p:cNvPr>
          <p:cNvCxnSpPr>
            <a:stCxn id="208" idx="7"/>
            <a:endCxn id="208" idx="7"/>
          </p:cNvCxnSpPr>
          <p:nvPr/>
        </p:nvCxnSpPr>
        <p:spPr>
          <a:xfrm>
            <a:off x="7090406" y="2637794"/>
            <a:ext cx="0" cy="0"/>
          </a:xfrm>
          <a:prstGeom prst="line">
            <a:avLst/>
          </a:prstGeom>
          <a:ln>
            <a:solidFill>
              <a:schemeClr val="tx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218" name="直接连接符 217">
            <a:extLst>
              <a:ext uri="{FF2B5EF4-FFF2-40B4-BE49-F238E27FC236}">
                <a16:creationId xmlns:a16="http://schemas.microsoft.com/office/drawing/2014/main" id="{BCB2F016-47A1-44E0-9CB1-CE404CBBA773}"/>
              </a:ext>
            </a:extLst>
          </p:cNvPr>
          <p:cNvCxnSpPr>
            <a:cxnSpLocks/>
          </p:cNvCxnSpPr>
          <p:nvPr/>
        </p:nvCxnSpPr>
        <p:spPr>
          <a:xfrm>
            <a:off x="7088806" y="4928900"/>
            <a:ext cx="379689" cy="385184"/>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219" name="直接连接符 218">
            <a:extLst>
              <a:ext uri="{FF2B5EF4-FFF2-40B4-BE49-F238E27FC236}">
                <a16:creationId xmlns:a16="http://schemas.microsoft.com/office/drawing/2014/main" id="{DB247D7D-9494-442F-B0CC-5B8BA11DEBA0}"/>
              </a:ext>
            </a:extLst>
          </p:cNvPr>
          <p:cNvCxnSpPr>
            <a:cxnSpLocks/>
          </p:cNvCxnSpPr>
          <p:nvPr/>
        </p:nvCxnSpPr>
        <p:spPr>
          <a:xfrm flipH="1">
            <a:off x="7468495" y="5314084"/>
            <a:ext cx="655168" cy="0"/>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208" name="椭圆 207">
            <a:extLst>
              <a:ext uri="{FF2B5EF4-FFF2-40B4-BE49-F238E27FC236}">
                <a16:creationId xmlns:a16="http://schemas.microsoft.com/office/drawing/2014/main" id="{AAB43585-8A63-457A-81EE-4535AC79A5D5}"/>
              </a:ext>
            </a:extLst>
          </p:cNvPr>
          <p:cNvSpPr/>
          <p:nvPr/>
        </p:nvSpPr>
        <p:spPr>
          <a:xfrm>
            <a:off x="4689697" y="2225897"/>
            <a:ext cx="2812606" cy="2812606"/>
          </a:xfrm>
          <a:prstGeom prst="ellipse">
            <a:avLst/>
          </a:prstGeom>
          <a:gradFill>
            <a:gsLst>
              <a:gs pos="0">
                <a:srgbClr val="4063A6"/>
              </a:gs>
              <a:gs pos="100000">
                <a:srgbClr val="22145A">
                  <a:alpha val="0"/>
                </a:srgbClr>
              </a:gs>
            </a:gsLst>
            <a:lin ang="2700000" scaled="0"/>
          </a:gradFill>
          <a:ln w="9525" cap="rnd">
            <a:solidFill>
              <a:srgbClr val="C5B169"/>
            </a:solidFill>
            <a:prstDash val="solid"/>
            <a:round/>
            <a:headEnd/>
            <a:tailEnd/>
          </a:ln>
          <a:effectLst>
            <a:outerShdw blurRad="254000" dist="127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rmAutofit/>
          </a:bodyPr>
          <a:lstStyle/>
          <a:p>
            <a:pPr algn="ctr" defTabSz="914354"/>
            <a:endParaRPr lang="en-US" altLang="zh-CN" sz="3200" b="1" dirty="0">
              <a:solidFill>
                <a:schemeClr val="tx1"/>
              </a:solidFill>
              <a:sym typeface="+mn-lt"/>
            </a:endParaRPr>
          </a:p>
          <a:p>
            <a:pPr algn="ctr" defTabSz="914354"/>
            <a:r>
              <a:rPr lang="zh-CN" altLang="en-US" sz="3200" b="1" dirty="0">
                <a:solidFill>
                  <a:schemeClr val="tx1"/>
                </a:solidFill>
                <a:sym typeface="+mn-lt"/>
              </a:rPr>
              <a:t>展望未来</a:t>
            </a:r>
            <a:endParaRPr lang="en-US" altLang="zh-CN" sz="3200" b="1" dirty="0">
              <a:solidFill>
                <a:schemeClr val="tx1"/>
              </a:solidFill>
              <a:sym typeface="+mn-lt"/>
            </a:endParaRPr>
          </a:p>
          <a:p>
            <a:pPr algn="ctr" defTabSz="914354"/>
            <a:r>
              <a:rPr lang="en-US" altLang="zh-CN" sz="1000" b="1" dirty="0">
                <a:solidFill>
                  <a:schemeClr val="tx1"/>
                </a:solidFill>
                <a:sym typeface="+mn-lt"/>
              </a:rPr>
              <a:t>Supporting text here.</a:t>
            </a:r>
          </a:p>
        </p:txBody>
      </p:sp>
      <p:sp>
        <p:nvSpPr>
          <p:cNvPr id="30" name="任意多边形: 形状 29">
            <a:extLst>
              <a:ext uri="{FF2B5EF4-FFF2-40B4-BE49-F238E27FC236}">
                <a16:creationId xmlns:a16="http://schemas.microsoft.com/office/drawing/2014/main" id="{C2F062E2-B9B5-4C3C-B306-57E092D49BB9}"/>
              </a:ext>
            </a:extLst>
          </p:cNvPr>
          <p:cNvSpPr>
            <a:spLocks noChangeAspect="1"/>
          </p:cNvSpPr>
          <p:nvPr/>
        </p:nvSpPr>
        <p:spPr bwMode="auto">
          <a:xfrm>
            <a:off x="5873878" y="2765404"/>
            <a:ext cx="444246" cy="333182"/>
          </a:xfrm>
          <a:custGeom>
            <a:avLst/>
            <a:gdLst>
              <a:gd name="connsiteX0" fmla="*/ 505433 w 533400"/>
              <a:gd name="connsiteY0" fmla="*/ 621 h 400050"/>
              <a:gd name="connsiteX1" fmla="*/ 534008 w 533400"/>
              <a:gd name="connsiteY1" fmla="*/ 29196 h 400050"/>
              <a:gd name="connsiteX2" fmla="*/ 534008 w 533400"/>
              <a:gd name="connsiteY2" fmla="*/ 372096 h 400050"/>
              <a:gd name="connsiteX3" fmla="*/ 505433 w 533400"/>
              <a:gd name="connsiteY3" fmla="*/ 400671 h 400050"/>
              <a:gd name="connsiteX4" fmla="*/ 29183 w 533400"/>
              <a:gd name="connsiteY4" fmla="*/ 400671 h 400050"/>
              <a:gd name="connsiteX5" fmla="*/ 608 w 533400"/>
              <a:gd name="connsiteY5" fmla="*/ 372096 h 400050"/>
              <a:gd name="connsiteX6" fmla="*/ 608 w 533400"/>
              <a:gd name="connsiteY6" fmla="*/ 29196 h 400050"/>
              <a:gd name="connsiteX7" fmla="*/ 29183 w 533400"/>
              <a:gd name="connsiteY7" fmla="*/ 621 h 400050"/>
              <a:gd name="connsiteX8" fmla="*/ 505433 w 533400"/>
              <a:gd name="connsiteY8" fmla="*/ 621 h 400050"/>
              <a:gd name="connsiteX9" fmla="*/ 391419 w 533400"/>
              <a:gd name="connsiteY9" fmla="*/ 198646 h 400050"/>
              <a:gd name="connsiteX10" fmla="*/ 351414 w 533400"/>
              <a:gd name="connsiteY10" fmla="*/ 204170 h 400050"/>
              <a:gd name="connsiteX11" fmla="*/ 351414 w 533400"/>
              <a:gd name="connsiteY11" fmla="*/ 204170 h 400050"/>
              <a:gd name="connsiteX12" fmla="*/ 267118 w 533400"/>
              <a:gd name="connsiteY12" fmla="*/ 315613 h 400050"/>
              <a:gd name="connsiteX13" fmla="*/ 264641 w 533400"/>
              <a:gd name="connsiteY13" fmla="*/ 318470 h 400050"/>
              <a:gd name="connsiteX14" fmla="*/ 224255 w 533400"/>
              <a:gd name="connsiteY14" fmla="*/ 318756 h 400050"/>
              <a:gd name="connsiteX15" fmla="*/ 224255 w 533400"/>
              <a:gd name="connsiteY15" fmla="*/ 318756 h 400050"/>
              <a:gd name="connsiteX16" fmla="*/ 162152 w 533400"/>
              <a:gd name="connsiteY16" fmla="*/ 257415 h 400050"/>
              <a:gd name="connsiteX17" fmla="*/ 160247 w 533400"/>
              <a:gd name="connsiteY17" fmla="*/ 255701 h 400050"/>
              <a:gd name="connsiteX18" fmla="*/ 120052 w 533400"/>
              <a:gd name="connsiteY18" fmla="*/ 259606 h 400050"/>
              <a:gd name="connsiteX19" fmla="*/ 120052 w 533400"/>
              <a:gd name="connsiteY19" fmla="*/ 259606 h 400050"/>
              <a:gd name="connsiteX20" fmla="*/ 32517 w 533400"/>
              <a:gd name="connsiteY20" fmla="*/ 366095 h 400050"/>
              <a:gd name="connsiteX21" fmla="*/ 30326 w 533400"/>
              <a:gd name="connsiteY21" fmla="*/ 372096 h 400050"/>
              <a:gd name="connsiteX22" fmla="*/ 39851 w 533400"/>
              <a:gd name="connsiteY22" fmla="*/ 381621 h 400050"/>
              <a:gd name="connsiteX23" fmla="*/ 39851 w 533400"/>
              <a:gd name="connsiteY23" fmla="*/ 381621 h 400050"/>
              <a:gd name="connsiteX24" fmla="*/ 497242 w 533400"/>
              <a:gd name="connsiteY24" fmla="*/ 381621 h 400050"/>
              <a:gd name="connsiteX25" fmla="*/ 502480 w 533400"/>
              <a:gd name="connsiteY25" fmla="*/ 380002 h 400050"/>
              <a:gd name="connsiteX26" fmla="*/ 505147 w 533400"/>
              <a:gd name="connsiteY26" fmla="*/ 366762 h 400050"/>
              <a:gd name="connsiteX27" fmla="*/ 505147 w 533400"/>
              <a:gd name="connsiteY27" fmla="*/ 366762 h 400050"/>
              <a:gd name="connsiteX28" fmla="*/ 397991 w 533400"/>
              <a:gd name="connsiteY28" fmla="*/ 205504 h 400050"/>
              <a:gd name="connsiteX29" fmla="*/ 391419 w 533400"/>
              <a:gd name="connsiteY29" fmla="*/ 198646 h 400050"/>
              <a:gd name="connsiteX30" fmla="*/ 95858 w 533400"/>
              <a:gd name="connsiteY30" fmla="*/ 57771 h 400050"/>
              <a:gd name="connsiteX31" fmla="*/ 57758 w 533400"/>
              <a:gd name="connsiteY31" fmla="*/ 95871 h 400050"/>
              <a:gd name="connsiteX32" fmla="*/ 95858 w 533400"/>
              <a:gd name="connsiteY32" fmla="*/ 133971 h 400050"/>
              <a:gd name="connsiteX33" fmla="*/ 133958 w 533400"/>
              <a:gd name="connsiteY33" fmla="*/ 95871 h 400050"/>
              <a:gd name="connsiteX34" fmla="*/ 95858 w 533400"/>
              <a:gd name="connsiteY34" fmla="*/ 57771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400" h="400050">
                <a:moveTo>
                  <a:pt x="505433" y="621"/>
                </a:moveTo>
                <a:cubicBezTo>
                  <a:pt x="521245" y="621"/>
                  <a:pt x="534008" y="13385"/>
                  <a:pt x="534008" y="29196"/>
                </a:cubicBezTo>
                <a:lnTo>
                  <a:pt x="534008" y="372096"/>
                </a:lnTo>
                <a:cubicBezTo>
                  <a:pt x="534008" y="387907"/>
                  <a:pt x="521245" y="400671"/>
                  <a:pt x="505433" y="400671"/>
                </a:cubicBezTo>
                <a:lnTo>
                  <a:pt x="29183" y="400671"/>
                </a:lnTo>
                <a:cubicBezTo>
                  <a:pt x="13371" y="400671"/>
                  <a:pt x="608" y="387907"/>
                  <a:pt x="608" y="372096"/>
                </a:cubicBezTo>
                <a:lnTo>
                  <a:pt x="608" y="29196"/>
                </a:lnTo>
                <a:cubicBezTo>
                  <a:pt x="608" y="13385"/>
                  <a:pt x="13371" y="621"/>
                  <a:pt x="29183" y="621"/>
                </a:cubicBezTo>
                <a:lnTo>
                  <a:pt x="505433" y="621"/>
                </a:lnTo>
                <a:close/>
                <a:moveTo>
                  <a:pt x="391419" y="198646"/>
                </a:moveTo>
                <a:cubicBezTo>
                  <a:pt x="378846" y="189121"/>
                  <a:pt x="360939" y="191597"/>
                  <a:pt x="351414" y="204170"/>
                </a:cubicBezTo>
                <a:lnTo>
                  <a:pt x="351414" y="204170"/>
                </a:lnTo>
                <a:lnTo>
                  <a:pt x="267118" y="315613"/>
                </a:lnTo>
                <a:cubicBezTo>
                  <a:pt x="266355" y="316660"/>
                  <a:pt x="265498" y="317518"/>
                  <a:pt x="264641" y="318470"/>
                </a:cubicBezTo>
                <a:cubicBezTo>
                  <a:pt x="253592" y="329710"/>
                  <a:pt x="235495" y="329805"/>
                  <a:pt x="224255" y="318756"/>
                </a:cubicBezTo>
                <a:lnTo>
                  <a:pt x="224255" y="318756"/>
                </a:lnTo>
                <a:lnTo>
                  <a:pt x="162152" y="257415"/>
                </a:lnTo>
                <a:cubicBezTo>
                  <a:pt x="161485" y="256844"/>
                  <a:pt x="160914" y="256177"/>
                  <a:pt x="160247" y="255701"/>
                </a:cubicBezTo>
                <a:cubicBezTo>
                  <a:pt x="148055" y="245699"/>
                  <a:pt x="130053" y="247414"/>
                  <a:pt x="120052" y="259606"/>
                </a:cubicBezTo>
                <a:lnTo>
                  <a:pt x="120052" y="259606"/>
                </a:lnTo>
                <a:lnTo>
                  <a:pt x="32517" y="366095"/>
                </a:lnTo>
                <a:cubicBezTo>
                  <a:pt x="31088" y="367810"/>
                  <a:pt x="30326" y="369905"/>
                  <a:pt x="30326" y="372096"/>
                </a:cubicBezTo>
                <a:cubicBezTo>
                  <a:pt x="30326" y="377335"/>
                  <a:pt x="34612" y="381621"/>
                  <a:pt x="39851" y="381621"/>
                </a:cubicBezTo>
                <a:lnTo>
                  <a:pt x="39851" y="381621"/>
                </a:lnTo>
                <a:lnTo>
                  <a:pt x="497242" y="381621"/>
                </a:lnTo>
                <a:cubicBezTo>
                  <a:pt x="499146" y="381621"/>
                  <a:pt x="500956" y="381050"/>
                  <a:pt x="502480" y="380002"/>
                </a:cubicBezTo>
                <a:cubicBezTo>
                  <a:pt x="506862" y="377049"/>
                  <a:pt x="508005" y="371144"/>
                  <a:pt x="505147" y="366762"/>
                </a:cubicBezTo>
                <a:lnTo>
                  <a:pt x="505147" y="366762"/>
                </a:lnTo>
                <a:lnTo>
                  <a:pt x="397991" y="205504"/>
                </a:lnTo>
                <a:cubicBezTo>
                  <a:pt x="396181" y="202932"/>
                  <a:pt x="393990" y="200551"/>
                  <a:pt x="391419" y="198646"/>
                </a:cubicBezTo>
                <a:close/>
                <a:moveTo>
                  <a:pt x="95858" y="57771"/>
                </a:moveTo>
                <a:cubicBezTo>
                  <a:pt x="74808" y="57771"/>
                  <a:pt x="57758" y="74821"/>
                  <a:pt x="57758" y="95871"/>
                </a:cubicBezTo>
                <a:cubicBezTo>
                  <a:pt x="57758" y="116921"/>
                  <a:pt x="74808" y="133971"/>
                  <a:pt x="95858" y="133971"/>
                </a:cubicBezTo>
                <a:cubicBezTo>
                  <a:pt x="116908" y="133971"/>
                  <a:pt x="133958" y="116921"/>
                  <a:pt x="133958" y="95871"/>
                </a:cubicBezTo>
                <a:cubicBezTo>
                  <a:pt x="133958" y="74821"/>
                  <a:pt x="116908" y="57771"/>
                  <a:pt x="95858" y="57771"/>
                </a:cubicBezTo>
                <a:close/>
              </a:path>
            </a:pathLst>
          </a:custGeom>
          <a:solidFill>
            <a:schemeClr val="tx1"/>
          </a:solidFill>
          <a:ln>
            <a:noFill/>
          </a:ln>
        </p:spPr>
        <p:txBody>
          <a:bodyPr/>
          <a:lstStyle/>
          <a:p>
            <a:endParaRPr lang="zh-CN" altLang="en-US" dirty="0"/>
          </a:p>
        </p:txBody>
      </p:sp>
      <p:cxnSp>
        <p:nvCxnSpPr>
          <p:cNvPr id="37" name="直接连接符 36">
            <a:extLst>
              <a:ext uri="{FF2B5EF4-FFF2-40B4-BE49-F238E27FC236}">
                <a16:creationId xmlns:a16="http://schemas.microsoft.com/office/drawing/2014/main" id="{AD8273B7-44C9-41B2-98B1-88DE3CED214B}"/>
              </a:ext>
            </a:extLst>
          </p:cNvPr>
          <p:cNvCxnSpPr>
            <a:cxnSpLocks/>
          </p:cNvCxnSpPr>
          <p:nvPr/>
        </p:nvCxnSpPr>
        <p:spPr>
          <a:xfrm flipV="1">
            <a:off x="7088806" y="1948791"/>
            <a:ext cx="379689" cy="385184"/>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497AA7CC-30E5-464A-BF5A-F9C684095828}"/>
              </a:ext>
            </a:extLst>
          </p:cNvPr>
          <p:cNvCxnSpPr>
            <a:cxnSpLocks/>
          </p:cNvCxnSpPr>
          <p:nvPr/>
        </p:nvCxnSpPr>
        <p:spPr>
          <a:xfrm flipH="1" flipV="1">
            <a:off x="7468495" y="1948791"/>
            <a:ext cx="655168" cy="0"/>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49" name="矩形: 圆角 48">
            <a:extLst>
              <a:ext uri="{FF2B5EF4-FFF2-40B4-BE49-F238E27FC236}">
                <a16:creationId xmlns:a16="http://schemas.microsoft.com/office/drawing/2014/main" id="{4F7D8639-6327-49DE-BE2C-436567065345}"/>
              </a:ext>
            </a:extLst>
          </p:cNvPr>
          <p:cNvSpPr/>
          <p:nvPr/>
        </p:nvSpPr>
        <p:spPr>
          <a:xfrm flipH="1">
            <a:off x="767287" y="1415177"/>
            <a:ext cx="3340100" cy="10692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p>
        </p:txBody>
      </p:sp>
      <p:sp>
        <p:nvSpPr>
          <p:cNvPr id="50" name="任意多边形: 形状 49">
            <a:extLst>
              <a:ext uri="{FF2B5EF4-FFF2-40B4-BE49-F238E27FC236}">
                <a16:creationId xmlns:a16="http://schemas.microsoft.com/office/drawing/2014/main" id="{0345EA90-982F-4592-AD65-99B400C43ABB}"/>
              </a:ext>
            </a:extLst>
          </p:cNvPr>
          <p:cNvSpPr/>
          <p:nvPr/>
        </p:nvSpPr>
        <p:spPr>
          <a:xfrm>
            <a:off x="767287" y="1415177"/>
            <a:ext cx="1474793" cy="106722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p>
        </p:txBody>
      </p:sp>
      <p:sp>
        <p:nvSpPr>
          <p:cNvPr id="52" name="文本框 51">
            <a:extLst>
              <a:ext uri="{FF2B5EF4-FFF2-40B4-BE49-F238E27FC236}">
                <a16:creationId xmlns:a16="http://schemas.microsoft.com/office/drawing/2014/main" id="{0C2CD803-2F84-485A-8780-BC884FF29C4C}"/>
              </a:ext>
            </a:extLst>
          </p:cNvPr>
          <p:cNvSpPr txBox="1"/>
          <p:nvPr/>
        </p:nvSpPr>
        <p:spPr>
          <a:xfrm flipH="1">
            <a:off x="1952936" y="1530679"/>
            <a:ext cx="2209587"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活动主题</a:t>
            </a:r>
          </a:p>
        </p:txBody>
      </p:sp>
      <p:sp>
        <p:nvSpPr>
          <p:cNvPr id="53" name="文本框 52">
            <a:extLst>
              <a:ext uri="{FF2B5EF4-FFF2-40B4-BE49-F238E27FC236}">
                <a16:creationId xmlns:a16="http://schemas.microsoft.com/office/drawing/2014/main" id="{501C7D33-5983-45A8-B769-80655614B166}"/>
              </a:ext>
            </a:extLst>
          </p:cNvPr>
          <p:cNvSpPr txBox="1"/>
          <p:nvPr/>
        </p:nvSpPr>
        <p:spPr>
          <a:xfrm flipH="1">
            <a:off x="1952935" y="1841824"/>
            <a:ext cx="2209588" cy="526554"/>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1000" i="0" u="none" strike="noStrike" kern="1200" cap="none" spc="0" normalizeH="0" baseline="0" noProof="0" dirty="0">
                <a:ln>
                  <a:noFill/>
                </a:ln>
                <a:solidFill>
                  <a:srgbClr val="FFFFFF"/>
                </a:solidFill>
                <a:effectLst/>
                <a:uLnTx/>
                <a:uFillTx/>
              </a:rPr>
              <a:t>邀请领导和员工共同合作一首歌曲，邀请领导人数大苏打三。</a:t>
            </a:r>
          </a:p>
        </p:txBody>
      </p:sp>
      <p:sp>
        <p:nvSpPr>
          <p:cNvPr id="54" name="任意多边形: 形状 53">
            <a:extLst>
              <a:ext uri="{FF2B5EF4-FFF2-40B4-BE49-F238E27FC236}">
                <a16:creationId xmlns:a16="http://schemas.microsoft.com/office/drawing/2014/main" id="{022987BE-9007-41DF-B2CE-772DE27F08D9}"/>
              </a:ext>
            </a:extLst>
          </p:cNvPr>
          <p:cNvSpPr>
            <a:spLocks noChangeAspect="1"/>
          </p:cNvSpPr>
          <p:nvPr/>
        </p:nvSpPr>
        <p:spPr bwMode="auto">
          <a:xfrm flipH="1">
            <a:off x="1100570" y="1813906"/>
            <a:ext cx="359698" cy="269770"/>
          </a:xfrm>
          <a:custGeom>
            <a:avLst/>
            <a:gdLst>
              <a:gd name="connsiteX0" fmla="*/ 505433 w 533400"/>
              <a:gd name="connsiteY0" fmla="*/ 621 h 400050"/>
              <a:gd name="connsiteX1" fmla="*/ 534008 w 533400"/>
              <a:gd name="connsiteY1" fmla="*/ 29196 h 400050"/>
              <a:gd name="connsiteX2" fmla="*/ 534008 w 533400"/>
              <a:gd name="connsiteY2" fmla="*/ 372096 h 400050"/>
              <a:gd name="connsiteX3" fmla="*/ 505433 w 533400"/>
              <a:gd name="connsiteY3" fmla="*/ 400671 h 400050"/>
              <a:gd name="connsiteX4" fmla="*/ 29183 w 533400"/>
              <a:gd name="connsiteY4" fmla="*/ 400671 h 400050"/>
              <a:gd name="connsiteX5" fmla="*/ 608 w 533400"/>
              <a:gd name="connsiteY5" fmla="*/ 372096 h 400050"/>
              <a:gd name="connsiteX6" fmla="*/ 608 w 533400"/>
              <a:gd name="connsiteY6" fmla="*/ 29196 h 400050"/>
              <a:gd name="connsiteX7" fmla="*/ 29183 w 533400"/>
              <a:gd name="connsiteY7" fmla="*/ 621 h 400050"/>
              <a:gd name="connsiteX8" fmla="*/ 505433 w 533400"/>
              <a:gd name="connsiteY8" fmla="*/ 621 h 400050"/>
              <a:gd name="connsiteX9" fmla="*/ 391419 w 533400"/>
              <a:gd name="connsiteY9" fmla="*/ 198646 h 400050"/>
              <a:gd name="connsiteX10" fmla="*/ 351414 w 533400"/>
              <a:gd name="connsiteY10" fmla="*/ 204170 h 400050"/>
              <a:gd name="connsiteX11" fmla="*/ 351414 w 533400"/>
              <a:gd name="connsiteY11" fmla="*/ 204170 h 400050"/>
              <a:gd name="connsiteX12" fmla="*/ 267118 w 533400"/>
              <a:gd name="connsiteY12" fmla="*/ 315613 h 400050"/>
              <a:gd name="connsiteX13" fmla="*/ 264641 w 533400"/>
              <a:gd name="connsiteY13" fmla="*/ 318470 h 400050"/>
              <a:gd name="connsiteX14" fmla="*/ 224255 w 533400"/>
              <a:gd name="connsiteY14" fmla="*/ 318756 h 400050"/>
              <a:gd name="connsiteX15" fmla="*/ 224255 w 533400"/>
              <a:gd name="connsiteY15" fmla="*/ 318756 h 400050"/>
              <a:gd name="connsiteX16" fmla="*/ 162152 w 533400"/>
              <a:gd name="connsiteY16" fmla="*/ 257415 h 400050"/>
              <a:gd name="connsiteX17" fmla="*/ 160247 w 533400"/>
              <a:gd name="connsiteY17" fmla="*/ 255701 h 400050"/>
              <a:gd name="connsiteX18" fmla="*/ 120052 w 533400"/>
              <a:gd name="connsiteY18" fmla="*/ 259606 h 400050"/>
              <a:gd name="connsiteX19" fmla="*/ 120052 w 533400"/>
              <a:gd name="connsiteY19" fmla="*/ 259606 h 400050"/>
              <a:gd name="connsiteX20" fmla="*/ 32517 w 533400"/>
              <a:gd name="connsiteY20" fmla="*/ 366095 h 400050"/>
              <a:gd name="connsiteX21" fmla="*/ 30326 w 533400"/>
              <a:gd name="connsiteY21" fmla="*/ 372096 h 400050"/>
              <a:gd name="connsiteX22" fmla="*/ 39851 w 533400"/>
              <a:gd name="connsiteY22" fmla="*/ 381621 h 400050"/>
              <a:gd name="connsiteX23" fmla="*/ 39851 w 533400"/>
              <a:gd name="connsiteY23" fmla="*/ 381621 h 400050"/>
              <a:gd name="connsiteX24" fmla="*/ 497242 w 533400"/>
              <a:gd name="connsiteY24" fmla="*/ 381621 h 400050"/>
              <a:gd name="connsiteX25" fmla="*/ 502480 w 533400"/>
              <a:gd name="connsiteY25" fmla="*/ 380002 h 400050"/>
              <a:gd name="connsiteX26" fmla="*/ 505147 w 533400"/>
              <a:gd name="connsiteY26" fmla="*/ 366762 h 400050"/>
              <a:gd name="connsiteX27" fmla="*/ 505147 w 533400"/>
              <a:gd name="connsiteY27" fmla="*/ 366762 h 400050"/>
              <a:gd name="connsiteX28" fmla="*/ 397991 w 533400"/>
              <a:gd name="connsiteY28" fmla="*/ 205504 h 400050"/>
              <a:gd name="connsiteX29" fmla="*/ 391419 w 533400"/>
              <a:gd name="connsiteY29" fmla="*/ 198646 h 400050"/>
              <a:gd name="connsiteX30" fmla="*/ 95858 w 533400"/>
              <a:gd name="connsiteY30" fmla="*/ 57771 h 400050"/>
              <a:gd name="connsiteX31" fmla="*/ 57758 w 533400"/>
              <a:gd name="connsiteY31" fmla="*/ 95871 h 400050"/>
              <a:gd name="connsiteX32" fmla="*/ 95858 w 533400"/>
              <a:gd name="connsiteY32" fmla="*/ 133971 h 400050"/>
              <a:gd name="connsiteX33" fmla="*/ 133958 w 533400"/>
              <a:gd name="connsiteY33" fmla="*/ 95871 h 400050"/>
              <a:gd name="connsiteX34" fmla="*/ 95858 w 533400"/>
              <a:gd name="connsiteY34" fmla="*/ 57771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400" h="400050">
                <a:moveTo>
                  <a:pt x="505433" y="621"/>
                </a:moveTo>
                <a:cubicBezTo>
                  <a:pt x="521245" y="621"/>
                  <a:pt x="534008" y="13385"/>
                  <a:pt x="534008" y="29196"/>
                </a:cubicBezTo>
                <a:lnTo>
                  <a:pt x="534008" y="372096"/>
                </a:lnTo>
                <a:cubicBezTo>
                  <a:pt x="534008" y="387907"/>
                  <a:pt x="521245" y="400671"/>
                  <a:pt x="505433" y="400671"/>
                </a:cubicBezTo>
                <a:lnTo>
                  <a:pt x="29183" y="400671"/>
                </a:lnTo>
                <a:cubicBezTo>
                  <a:pt x="13371" y="400671"/>
                  <a:pt x="608" y="387907"/>
                  <a:pt x="608" y="372096"/>
                </a:cubicBezTo>
                <a:lnTo>
                  <a:pt x="608" y="29196"/>
                </a:lnTo>
                <a:cubicBezTo>
                  <a:pt x="608" y="13385"/>
                  <a:pt x="13371" y="621"/>
                  <a:pt x="29183" y="621"/>
                </a:cubicBezTo>
                <a:lnTo>
                  <a:pt x="505433" y="621"/>
                </a:lnTo>
                <a:close/>
                <a:moveTo>
                  <a:pt x="391419" y="198646"/>
                </a:moveTo>
                <a:cubicBezTo>
                  <a:pt x="378846" y="189121"/>
                  <a:pt x="360939" y="191597"/>
                  <a:pt x="351414" y="204170"/>
                </a:cubicBezTo>
                <a:lnTo>
                  <a:pt x="351414" y="204170"/>
                </a:lnTo>
                <a:lnTo>
                  <a:pt x="267118" y="315613"/>
                </a:lnTo>
                <a:cubicBezTo>
                  <a:pt x="266355" y="316660"/>
                  <a:pt x="265498" y="317518"/>
                  <a:pt x="264641" y="318470"/>
                </a:cubicBezTo>
                <a:cubicBezTo>
                  <a:pt x="253592" y="329710"/>
                  <a:pt x="235495" y="329805"/>
                  <a:pt x="224255" y="318756"/>
                </a:cubicBezTo>
                <a:lnTo>
                  <a:pt x="224255" y="318756"/>
                </a:lnTo>
                <a:lnTo>
                  <a:pt x="162152" y="257415"/>
                </a:lnTo>
                <a:cubicBezTo>
                  <a:pt x="161485" y="256844"/>
                  <a:pt x="160914" y="256177"/>
                  <a:pt x="160247" y="255701"/>
                </a:cubicBezTo>
                <a:cubicBezTo>
                  <a:pt x="148055" y="245699"/>
                  <a:pt x="130053" y="247414"/>
                  <a:pt x="120052" y="259606"/>
                </a:cubicBezTo>
                <a:lnTo>
                  <a:pt x="120052" y="259606"/>
                </a:lnTo>
                <a:lnTo>
                  <a:pt x="32517" y="366095"/>
                </a:lnTo>
                <a:cubicBezTo>
                  <a:pt x="31088" y="367810"/>
                  <a:pt x="30326" y="369905"/>
                  <a:pt x="30326" y="372096"/>
                </a:cubicBezTo>
                <a:cubicBezTo>
                  <a:pt x="30326" y="377335"/>
                  <a:pt x="34612" y="381621"/>
                  <a:pt x="39851" y="381621"/>
                </a:cubicBezTo>
                <a:lnTo>
                  <a:pt x="39851" y="381621"/>
                </a:lnTo>
                <a:lnTo>
                  <a:pt x="497242" y="381621"/>
                </a:lnTo>
                <a:cubicBezTo>
                  <a:pt x="499146" y="381621"/>
                  <a:pt x="500956" y="381050"/>
                  <a:pt x="502480" y="380002"/>
                </a:cubicBezTo>
                <a:cubicBezTo>
                  <a:pt x="506862" y="377049"/>
                  <a:pt x="508005" y="371144"/>
                  <a:pt x="505147" y="366762"/>
                </a:cubicBezTo>
                <a:lnTo>
                  <a:pt x="505147" y="366762"/>
                </a:lnTo>
                <a:lnTo>
                  <a:pt x="397991" y="205504"/>
                </a:lnTo>
                <a:cubicBezTo>
                  <a:pt x="396181" y="202932"/>
                  <a:pt x="393990" y="200551"/>
                  <a:pt x="391419" y="198646"/>
                </a:cubicBezTo>
                <a:close/>
                <a:moveTo>
                  <a:pt x="95858" y="57771"/>
                </a:moveTo>
                <a:cubicBezTo>
                  <a:pt x="74808" y="57771"/>
                  <a:pt x="57758" y="74821"/>
                  <a:pt x="57758" y="95871"/>
                </a:cubicBezTo>
                <a:cubicBezTo>
                  <a:pt x="57758" y="116921"/>
                  <a:pt x="74808" y="133971"/>
                  <a:pt x="95858" y="133971"/>
                </a:cubicBezTo>
                <a:cubicBezTo>
                  <a:pt x="116908" y="133971"/>
                  <a:pt x="133958" y="116921"/>
                  <a:pt x="133958" y="95871"/>
                </a:cubicBezTo>
                <a:cubicBezTo>
                  <a:pt x="133958" y="74821"/>
                  <a:pt x="116908" y="57771"/>
                  <a:pt x="95858" y="57771"/>
                </a:cubicBezTo>
                <a:close/>
              </a:path>
            </a:pathLst>
          </a:custGeom>
          <a:solidFill>
            <a:srgbClr val="FFFFFF"/>
          </a:solidFill>
          <a:ln>
            <a:noFill/>
          </a:ln>
        </p:spPr>
        <p:txBody>
          <a:bodyPr/>
          <a:lstStyle/>
          <a:p>
            <a:endParaRPr lang="zh-CN" altLang="en-US"/>
          </a:p>
        </p:txBody>
      </p:sp>
      <p:cxnSp>
        <p:nvCxnSpPr>
          <p:cNvPr id="55" name="直接连接符 54">
            <a:extLst>
              <a:ext uri="{FF2B5EF4-FFF2-40B4-BE49-F238E27FC236}">
                <a16:creationId xmlns:a16="http://schemas.microsoft.com/office/drawing/2014/main" id="{870771EC-6DF1-4746-8169-8B4A1A10CFA5}"/>
              </a:ext>
            </a:extLst>
          </p:cNvPr>
          <p:cNvCxnSpPr/>
          <p:nvPr/>
        </p:nvCxnSpPr>
        <p:spPr>
          <a:xfrm flipH="1">
            <a:off x="5195781" y="2637794"/>
            <a:ext cx="0" cy="0"/>
          </a:xfrm>
          <a:prstGeom prst="line">
            <a:avLst/>
          </a:prstGeom>
          <a:ln>
            <a:solidFill>
              <a:schemeClr val="tx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id="{2F61F266-2E7F-4A5E-85FA-3C1755BD0F30}"/>
              </a:ext>
            </a:extLst>
          </p:cNvPr>
          <p:cNvCxnSpPr>
            <a:cxnSpLocks/>
          </p:cNvCxnSpPr>
          <p:nvPr/>
        </p:nvCxnSpPr>
        <p:spPr>
          <a:xfrm flipH="1">
            <a:off x="4817692" y="4928900"/>
            <a:ext cx="379689" cy="385184"/>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a16="http://schemas.microsoft.com/office/drawing/2014/main" id="{EA313772-55E7-4AE8-8183-3AEE38879CEB}"/>
              </a:ext>
            </a:extLst>
          </p:cNvPr>
          <p:cNvCxnSpPr>
            <a:cxnSpLocks/>
          </p:cNvCxnSpPr>
          <p:nvPr/>
        </p:nvCxnSpPr>
        <p:spPr>
          <a:xfrm>
            <a:off x="4162524" y="5314084"/>
            <a:ext cx="655168" cy="0"/>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a16="http://schemas.microsoft.com/office/drawing/2014/main" id="{B939D50D-875A-4581-9ADF-00B136335628}"/>
              </a:ext>
            </a:extLst>
          </p:cNvPr>
          <p:cNvCxnSpPr>
            <a:cxnSpLocks/>
          </p:cNvCxnSpPr>
          <p:nvPr/>
        </p:nvCxnSpPr>
        <p:spPr>
          <a:xfrm flipH="1" flipV="1">
            <a:off x="4817692" y="1948791"/>
            <a:ext cx="379689" cy="385184"/>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a16="http://schemas.microsoft.com/office/drawing/2014/main" id="{9CFF711C-763C-4BEC-B946-B0E2FA7CEE9C}"/>
              </a:ext>
            </a:extLst>
          </p:cNvPr>
          <p:cNvCxnSpPr>
            <a:cxnSpLocks/>
          </p:cNvCxnSpPr>
          <p:nvPr/>
        </p:nvCxnSpPr>
        <p:spPr>
          <a:xfrm flipV="1">
            <a:off x="4162524" y="1948791"/>
            <a:ext cx="655168" cy="0"/>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43" name="矩形: 圆角 42">
            <a:extLst>
              <a:ext uri="{FF2B5EF4-FFF2-40B4-BE49-F238E27FC236}">
                <a16:creationId xmlns:a16="http://schemas.microsoft.com/office/drawing/2014/main" id="{111B70DD-C704-49B2-8A0F-584B6207F7CC}"/>
              </a:ext>
            </a:extLst>
          </p:cNvPr>
          <p:cNvSpPr/>
          <p:nvPr/>
        </p:nvSpPr>
        <p:spPr>
          <a:xfrm flipH="1">
            <a:off x="767287" y="4782381"/>
            <a:ext cx="3340100" cy="10692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44" name="任意多边形: 形状 43">
            <a:extLst>
              <a:ext uri="{FF2B5EF4-FFF2-40B4-BE49-F238E27FC236}">
                <a16:creationId xmlns:a16="http://schemas.microsoft.com/office/drawing/2014/main" id="{20300224-FF6F-4E3B-A196-9942B9448146}"/>
              </a:ext>
            </a:extLst>
          </p:cNvPr>
          <p:cNvSpPr/>
          <p:nvPr/>
        </p:nvSpPr>
        <p:spPr>
          <a:xfrm>
            <a:off x="767287" y="4781995"/>
            <a:ext cx="1474793" cy="1067227"/>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p>
        </p:txBody>
      </p:sp>
      <p:sp>
        <p:nvSpPr>
          <p:cNvPr id="47" name="文本框 46">
            <a:extLst>
              <a:ext uri="{FF2B5EF4-FFF2-40B4-BE49-F238E27FC236}">
                <a16:creationId xmlns:a16="http://schemas.microsoft.com/office/drawing/2014/main" id="{BEF870A2-CF77-4F6F-8C5F-5E93E06865E5}"/>
              </a:ext>
            </a:extLst>
          </p:cNvPr>
          <p:cNvSpPr txBox="1"/>
          <p:nvPr/>
        </p:nvSpPr>
        <p:spPr>
          <a:xfrm flipH="1">
            <a:off x="1952936" y="4897498"/>
            <a:ext cx="2209587"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活动主题</a:t>
            </a:r>
          </a:p>
        </p:txBody>
      </p:sp>
      <p:sp>
        <p:nvSpPr>
          <p:cNvPr id="48" name="文本框 47">
            <a:extLst>
              <a:ext uri="{FF2B5EF4-FFF2-40B4-BE49-F238E27FC236}">
                <a16:creationId xmlns:a16="http://schemas.microsoft.com/office/drawing/2014/main" id="{92C32BF8-4872-4774-B24B-F17C6065048A}"/>
              </a:ext>
            </a:extLst>
          </p:cNvPr>
          <p:cNvSpPr txBox="1"/>
          <p:nvPr/>
        </p:nvSpPr>
        <p:spPr>
          <a:xfrm flipH="1">
            <a:off x="1952935" y="5208643"/>
            <a:ext cx="2209588" cy="525464"/>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1000" i="0" u="none" strike="noStrike" kern="1200" cap="none" spc="0" normalizeH="0" baseline="0" noProof="0" dirty="0">
                <a:ln>
                  <a:noFill/>
                </a:ln>
                <a:solidFill>
                  <a:srgbClr val="FFFFFF"/>
                </a:solidFill>
                <a:effectLst/>
                <a:uLnTx/>
                <a:uFillTx/>
              </a:rPr>
              <a:t>邀请领导和员工共同合作一首歌曲，邀请领导人数大苏打三。</a:t>
            </a:r>
          </a:p>
        </p:txBody>
      </p:sp>
      <p:sp>
        <p:nvSpPr>
          <p:cNvPr id="64" name="任意多边形: 形状 63">
            <a:extLst>
              <a:ext uri="{FF2B5EF4-FFF2-40B4-BE49-F238E27FC236}">
                <a16:creationId xmlns:a16="http://schemas.microsoft.com/office/drawing/2014/main" id="{39936910-867B-4096-89EB-AEEEE1739DC8}"/>
              </a:ext>
            </a:extLst>
          </p:cNvPr>
          <p:cNvSpPr>
            <a:spLocks noChangeAspect="1"/>
          </p:cNvSpPr>
          <p:nvPr/>
        </p:nvSpPr>
        <p:spPr bwMode="auto">
          <a:xfrm>
            <a:off x="1100570" y="5172397"/>
            <a:ext cx="359698" cy="286422"/>
          </a:xfrm>
          <a:custGeom>
            <a:avLst/>
            <a:gdLst>
              <a:gd name="connsiteX0" fmla="*/ 486767 w 514350"/>
              <a:gd name="connsiteY0" fmla="*/ 621 h 409575"/>
              <a:gd name="connsiteX1" fmla="*/ 515342 w 514350"/>
              <a:gd name="connsiteY1" fmla="*/ 29196 h 409575"/>
              <a:gd name="connsiteX2" fmla="*/ 515342 w 514350"/>
              <a:gd name="connsiteY2" fmla="*/ 324471 h 409575"/>
              <a:gd name="connsiteX3" fmla="*/ 486767 w 514350"/>
              <a:gd name="connsiteY3" fmla="*/ 353046 h 409575"/>
              <a:gd name="connsiteX4" fmla="*/ 192159 w 514350"/>
              <a:gd name="connsiteY4" fmla="*/ 353046 h 409575"/>
              <a:gd name="connsiteX5" fmla="*/ 115387 w 514350"/>
              <a:gd name="connsiteY5" fmla="*/ 410196 h 409575"/>
              <a:gd name="connsiteX6" fmla="*/ 115387 w 514350"/>
              <a:gd name="connsiteY6" fmla="*/ 353046 h 409575"/>
              <a:gd name="connsiteX7" fmla="*/ 29567 w 514350"/>
              <a:gd name="connsiteY7" fmla="*/ 353046 h 409575"/>
              <a:gd name="connsiteX8" fmla="*/ 992 w 514350"/>
              <a:gd name="connsiteY8" fmla="*/ 324471 h 409575"/>
              <a:gd name="connsiteX9" fmla="*/ 992 w 514350"/>
              <a:gd name="connsiteY9" fmla="*/ 29196 h 409575"/>
              <a:gd name="connsiteX10" fmla="*/ 29567 w 514350"/>
              <a:gd name="connsiteY10" fmla="*/ 621 h 409575"/>
              <a:gd name="connsiteX11" fmla="*/ 486767 w 514350"/>
              <a:gd name="connsiteY11" fmla="*/ 621 h 409575"/>
              <a:gd name="connsiteX12" fmla="*/ 124817 w 514350"/>
              <a:gd name="connsiteY12" fmla="*/ 143496 h 409575"/>
              <a:gd name="connsiteX13" fmla="*/ 91480 w 514350"/>
              <a:gd name="connsiteY13" fmla="*/ 176834 h 409575"/>
              <a:gd name="connsiteX14" fmla="*/ 124817 w 514350"/>
              <a:gd name="connsiteY14" fmla="*/ 210171 h 409575"/>
              <a:gd name="connsiteX15" fmla="*/ 158155 w 514350"/>
              <a:gd name="connsiteY15" fmla="*/ 176834 h 409575"/>
              <a:gd name="connsiteX16" fmla="*/ 124817 w 514350"/>
              <a:gd name="connsiteY16" fmla="*/ 143496 h 409575"/>
              <a:gd name="connsiteX17" fmla="*/ 258167 w 514350"/>
              <a:gd name="connsiteY17" fmla="*/ 143496 h 409575"/>
              <a:gd name="connsiteX18" fmla="*/ 224830 w 514350"/>
              <a:gd name="connsiteY18" fmla="*/ 176834 h 409575"/>
              <a:gd name="connsiteX19" fmla="*/ 258167 w 514350"/>
              <a:gd name="connsiteY19" fmla="*/ 210171 h 409575"/>
              <a:gd name="connsiteX20" fmla="*/ 291505 w 514350"/>
              <a:gd name="connsiteY20" fmla="*/ 176834 h 409575"/>
              <a:gd name="connsiteX21" fmla="*/ 258167 w 514350"/>
              <a:gd name="connsiteY21" fmla="*/ 143496 h 409575"/>
              <a:gd name="connsiteX22" fmla="*/ 391517 w 514350"/>
              <a:gd name="connsiteY22" fmla="*/ 143496 h 409575"/>
              <a:gd name="connsiteX23" fmla="*/ 358180 w 514350"/>
              <a:gd name="connsiteY23" fmla="*/ 176834 h 409575"/>
              <a:gd name="connsiteX24" fmla="*/ 391517 w 514350"/>
              <a:gd name="connsiteY24" fmla="*/ 210171 h 409575"/>
              <a:gd name="connsiteX25" fmla="*/ 424855 w 514350"/>
              <a:gd name="connsiteY25" fmla="*/ 176834 h 409575"/>
              <a:gd name="connsiteX26" fmla="*/ 391517 w 514350"/>
              <a:gd name="connsiteY26" fmla="*/ 143496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4350" h="409575">
                <a:moveTo>
                  <a:pt x="486767" y="621"/>
                </a:moveTo>
                <a:cubicBezTo>
                  <a:pt x="502579" y="621"/>
                  <a:pt x="515342" y="13385"/>
                  <a:pt x="515342" y="29196"/>
                </a:cubicBezTo>
                <a:lnTo>
                  <a:pt x="515342" y="324471"/>
                </a:lnTo>
                <a:cubicBezTo>
                  <a:pt x="515342" y="340282"/>
                  <a:pt x="502579" y="353046"/>
                  <a:pt x="486767" y="353046"/>
                </a:cubicBezTo>
                <a:lnTo>
                  <a:pt x="192159" y="353046"/>
                </a:lnTo>
                <a:lnTo>
                  <a:pt x="115387" y="410196"/>
                </a:lnTo>
                <a:lnTo>
                  <a:pt x="115387" y="353046"/>
                </a:lnTo>
                <a:lnTo>
                  <a:pt x="29567" y="353046"/>
                </a:lnTo>
                <a:cubicBezTo>
                  <a:pt x="13755" y="353046"/>
                  <a:pt x="992" y="340282"/>
                  <a:pt x="992" y="324471"/>
                </a:cubicBezTo>
                <a:lnTo>
                  <a:pt x="992" y="29196"/>
                </a:lnTo>
                <a:cubicBezTo>
                  <a:pt x="992" y="13385"/>
                  <a:pt x="13755" y="621"/>
                  <a:pt x="29567" y="621"/>
                </a:cubicBezTo>
                <a:lnTo>
                  <a:pt x="486767" y="621"/>
                </a:lnTo>
                <a:close/>
                <a:moveTo>
                  <a:pt x="124817" y="143496"/>
                </a:moveTo>
                <a:cubicBezTo>
                  <a:pt x="106434" y="143496"/>
                  <a:pt x="91480" y="158450"/>
                  <a:pt x="91480" y="176834"/>
                </a:cubicBezTo>
                <a:cubicBezTo>
                  <a:pt x="91480" y="195217"/>
                  <a:pt x="106434" y="210171"/>
                  <a:pt x="124817" y="210171"/>
                </a:cubicBezTo>
                <a:cubicBezTo>
                  <a:pt x="143200" y="210171"/>
                  <a:pt x="158155" y="195217"/>
                  <a:pt x="158155" y="176834"/>
                </a:cubicBezTo>
                <a:cubicBezTo>
                  <a:pt x="158155" y="158450"/>
                  <a:pt x="143200" y="143496"/>
                  <a:pt x="124817" y="143496"/>
                </a:cubicBezTo>
                <a:close/>
                <a:moveTo>
                  <a:pt x="258167" y="143496"/>
                </a:moveTo>
                <a:cubicBezTo>
                  <a:pt x="239784" y="143496"/>
                  <a:pt x="224830" y="158450"/>
                  <a:pt x="224830" y="176834"/>
                </a:cubicBezTo>
                <a:cubicBezTo>
                  <a:pt x="224830" y="195217"/>
                  <a:pt x="239784" y="210171"/>
                  <a:pt x="258167" y="210171"/>
                </a:cubicBezTo>
                <a:cubicBezTo>
                  <a:pt x="276550" y="210171"/>
                  <a:pt x="291505" y="195217"/>
                  <a:pt x="291505" y="176834"/>
                </a:cubicBezTo>
                <a:cubicBezTo>
                  <a:pt x="291505" y="158450"/>
                  <a:pt x="276550" y="143496"/>
                  <a:pt x="258167" y="143496"/>
                </a:cubicBezTo>
                <a:close/>
                <a:moveTo>
                  <a:pt x="391517" y="143496"/>
                </a:moveTo>
                <a:cubicBezTo>
                  <a:pt x="373134" y="143496"/>
                  <a:pt x="358180" y="158450"/>
                  <a:pt x="358180" y="176834"/>
                </a:cubicBezTo>
                <a:cubicBezTo>
                  <a:pt x="358180" y="195217"/>
                  <a:pt x="373134" y="210171"/>
                  <a:pt x="391517" y="210171"/>
                </a:cubicBezTo>
                <a:cubicBezTo>
                  <a:pt x="409900" y="210171"/>
                  <a:pt x="424855" y="195217"/>
                  <a:pt x="424855" y="176834"/>
                </a:cubicBezTo>
                <a:cubicBezTo>
                  <a:pt x="424855" y="158450"/>
                  <a:pt x="409900" y="143496"/>
                  <a:pt x="391517" y="143496"/>
                </a:cubicBez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矩形: 圆角 209">
            <a:extLst>
              <a:ext uri="{FF2B5EF4-FFF2-40B4-BE49-F238E27FC236}">
                <a16:creationId xmlns:a16="http://schemas.microsoft.com/office/drawing/2014/main" id="{A994B702-D9C7-4E4D-B658-D047E3A15706}"/>
              </a:ext>
            </a:extLst>
          </p:cNvPr>
          <p:cNvSpPr/>
          <p:nvPr/>
        </p:nvSpPr>
        <p:spPr>
          <a:xfrm>
            <a:off x="8178800" y="4782381"/>
            <a:ext cx="3340100" cy="10692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p>
        </p:txBody>
      </p:sp>
      <p:sp>
        <p:nvSpPr>
          <p:cNvPr id="211" name="任意多边形: 形状 210">
            <a:extLst>
              <a:ext uri="{FF2B5EF4-FFF2-40B4-BE49-F238E27FC236}">
                <a16:creationId xmlns:a16="http://schemas.microsoft.com/office/drawing/2014/main" id="{C08DE63D-EF33-4745-A654-DDEBA19CABC0}"/>
              </a:ext>
            </a:extLst>
          </p:cNvPr>
          <p:cNvSpPr/>
          <p:nvPr/>
        </p:nvSpPr>
        <p:spPr>
          <a:xfrm flipH="1">
            <a:off x="10044107" y="4781995"/>
            <a:ext cx="1474793" cy="106722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accent1"/>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p>
        </p:txBody>
      </p:sp>
      <p:sp>
        <p:nvSpPr>
          <p:cNvPr id="214" name="文本框 213">
            <a:extLst>
              <a:ext uri="{FF2B5EF4-FFF2-40B4-BE49-F238E27FC236}">
                <a16:creationId xmlns:a16="http://schemas.microsoft.com/office/drawing/2014/main" id="{94D85754-EC53-463C-80CA-A1E5E7CF0338}"/>
              </a:ext>
            </a:extLst>
          </p:cNvPr>
          <p:cNvSpPr txBox="1"/>
          <p:nvPr/>
        </p:nvSpPr>
        <p:spPr>
          <a:xfrm>
            <a:off x="8388617" y="4897497"/>
            <a:ext cx="2209587"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活动主题</a:t>
            </a:r>
          </a:p>
        </p:txBody>
      </p:sp>
      <p:sp>
        <p:nvSpPr>
          <p:cNvPr id="215" name="文本框 214">
            <a:extLst>
              <a:ext uri="{FF2B5EF4-FFF2-40B4-BE49-F238E27FC236}">
                <a16:creationId xmlns:a16="http://schemas.microsoft.com/office/drawing/2014/main" id="{2B250C84-FDED-4138-9943-42BB0AD7C1FD}"/>
              </a:ext>
            </a:extLst>
          </p:cNvPr>
          <p:cNvSpPr txBox="1"/>
          <p:nvPr/>
        </p:nvSpPr>
        <p:spPr>
          <a:xfrm>
            <a:off x="8388617" y="5208642"/>
            <a:ext cx="2209588" cy="525465"/>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1000" i="0" u="none" strike="noStrike" kern="1200" cap="none" spc="0" normalizeH="0" baseline="0" noProof="0" dirty="0">
                <a:ln>
                  <a:noFill/>
                </a:ln>
                <a:solidFill>
                  <a:srgbClr val="FFFFFF"/>
                </a:solidFill>
                <a:effectLst/>
                <a:uLnTx/>
                <a:uFillTx/>
              </a:rPr>
              <a:t>邀请领导和员工共同合作一首歌曲，邀请领导人数大苏打三。</a:t>
            </a:r>
          </a:p>
        </p:txBody>
      </p:sp>
      <p:sp>
        <p:nvSpPr>
          <p:cNvPr id="65" name="任意多边形: 形状 64">
            <a:extLst>
              <a:ext uri="{FF2B5EF4-FFF2-40B4-BE49-F238E27FC236}">
                <a16:creationId xmlns:a16="http://schemas.microsoft.com/office/drawing/2014/main" id="{67EC16F6-191C-4BE8-A15C-873A92EDEE48}"/>
              </a:ext>
            </a:extLst>
          </p:cNvPr>
          <p:cNvSpPr>
            <a:spLocks noChangeAspect="1"/>
          </p:cNvSpPr>
          <p:nvPr/>
        </p:nvSpPr>
        <p:spPr bwMode="auto">
          <a:xfrm>
            <a:off x="10825919" y="5151820"/>
            <a:ext cx="359698" cy="327578"/>
          </a:xfrm>
          <a:custGeom>
            <a:avLst/>
            <a:gdLst>
              <a:gd name="connsiteX0" fmla="*/ 125329 w 533400"/>
              <a:gd name="connsiteY0" fmla="*/ 229221 h 485775"/>
              <a:gd name="connsiteX1" fmla="*/ 125329 w 533400"/>
              <a:gd name="connsiteY1" fmla="*/ 276846 h 485775"/>
              <a:gd name="connsiteX2" fmla="*/ 144379 w 533400"/>
              <a:gd name="connsiteY2" fmla="*/ 276846 h 485775"/>
              <a:gd name="connsiteX3" fmla="*/ 144379 w 533400"/>
              <a:gd name="connsiteY3" fmla="*/ 229221 h 485775"/>
              <a:gd name="connsiteX4" fmla="*/ 392029 w 533400"/>
              <a:gd name="connsiteY4" fmla="*/ 229221 h 485775"/>
              <a:gd name="connsiteX5" fmla="*/ 392029 w 533400"/>
              <a:gd name="connsiteY5" fmla="*/ 276846 h 485775"/>
              <a:gd name="connsiteX6" fmla="*/ 411079 w 533400"/>
              <a:gd name="connsiteY6" fmla="*/ 276846 h 485775"/>
              <a:gd name="connsiteX7" fmla="*/ 411079 w 533400"/>
              <a:gd name="connsiteY7" fmla="*/ 229221 h 485775"/>
              <a:gd name="connsiteX8" fmla="*/ 534904 w 533400"/>
              <a:gd name="connsiteY8" fmla="*/ 229221 h 485775"/>
              <a:gd name="connsiteX9" fmla="*/ 534904 w 533400"/>
              <a:gd name="connsiteY9" fmla="*/ 457821 h 485775"/>
              <a:gd name="connsiteX10" fmla="*/ 506329 w 533400"/>
              <a:gd name="connsiteY10" fmla="*/ 486396 h 485775"/>
              <a:gd name="connsiteX11" fmla="*/ 30079 w 533400"/>
              <a:gd name="connsiteY11" fmla="*/ 486396 h 485775"/>
              <a:gd name="connsiteX12" fmla="*/ 1504 w 533400"/>
              <a:gd name="connsiteY12" fmla="*/ 457821 h 485775"/>
              <a:gd name="connsiteX13" fmla="*/ 1504 w 533400"/>
              <a:gd name="connsiteY13" fmla="*/ 229221 h 485775"/>
              <a:gd name="connsiteX14" fmla="*/ 125329 w 533400"/>
              <a:gd name="connsiteY14" fmla="*/ 229221 h 485775"/>
              <a:gd name="connsiteX15" fmla="*/ 372979 w 533400"/>
              <a:gd name="connsiteY15" fmla="*/ 621 h 485775"/>
              <a:gd name="connsiteX16" fmla="*/ 411079 w 533400"/>
              <a:gd name="connsiteY16" fmla="*/ 36816 h 485775"/>
              <a:gd name="connsiteX17" fmla="*/ 411079 w 533400"/>
              <a:gd name="connsiteY17" fmla="*/ 38721 h 485775"/>
              <a:gd name="connsiteX18" fmla="*/ 411079 w 533400"/>
              <a:gd name="connsiteY18" fmla="*/ 114921 h 485775"/>
              <a:gd name="connsiteX19" fmla="*/ 506329 w 533400"/>
              <a:gd name="connsiteY19" fmla="*/ 114921 h 485775"/>
              <a:gd name="connsiteX20" fmla="*/ 534904 w 533400"/>
              <a:gd name="connsiteY20" fmla="*/ 143496 h 485775"/>
              <a:gd name="connsiteX21" fmla="*/ 534904 w 533400"/>
              <a:gd name="connsiteY21" fmla="*/ 210171 h 485775"/>
              <a:gd name="connsiteX22" fmla="*/ 1504 w 533400"/>
              <a:gd name="connsiteY22" fmla="*/ 210171 h 485775"/>
              <a:gd name="connsiteX23" fmla="*/ 1504 w 533400"/>
              <a:gd name="connsiteY23" fmla="*/ 143496 h 485775"/>
              <a:gd name="connsiteX24" fmla="*/ 30079 w 533400"/>
              <a:gd name="connsiteY24" fmla="*/ 114921 h 485775"/>
              <a:gd name="connsiteX25" fmla="*/ 125329 w 533400"/>
              <a:gd name="connsiteY25" fmla="*/ 114921 h 485775"/>
              <a:gd name="connsiteX26" fmla="*/ 125329 w 533400"/>
              <a:gd name="connsiteY26" fmla="*/ 38721 h 485775"/>
              <a:gd name="connsiteX27" fmla="*/ 161524 w 533400"/>
              <a:gd name="connsiteY27" fmla="*/ 621 h 485775"/>
              <a:gd name="connsiteX28" fmla="*/ 163429 w 533400"/>
              <a:gd name="connsiteY28" fmla="*/ 621 h 485775"/>
              <a:gd name="connsiteX29" fmla="*/ 372979 w 533400"/>
              <a:gd name="connsiteY29" fmla="*/ 621 h 485775"/>
              <a:gd name="connsiteX30" fmla="*/ 372979 w 533400"/>
              <a:gd name="connsiteY30" fmla="*/ 19671 h 485775"/>
              <a:gd name="connsiteX31" fmla="*/ 163429 w 533400"/>
              <a:gd name="connsiteY31" fmla="*/ 19671 h 485775"/>
              <a:gd name="connsiteX32" fmla="*/ 144474 w 533400"/>
              <a:gd name="connsiteY32" fmla="*/ 37292 h 485775"/>
              <a:gd name="connsiteX33" fmla="*/ 144379 w 533400"/>
              <a:gd name="connsiteY33" fmla="*/ 38721 h 485775"/>
              <a:gd name="connsiteX34" fmla="*/ 144379 w 533400"/>
              <a:gd name="connsiteY34" fmla="*/ 114921 h 485775"/>
              <a:gd name="connsiteX35" fmla="*/ 392029 w 533400"/>
              <a:gd name="connsiteY35" fmla="*/ 114921 h 485775"/>
              <a:gd name="connsiteX36" fmla="*/ 392029 w 533400"/>
              <a:gd name="connsiteY36" fmla="*/ 38721 h 485775"/>
              <a:gd name="connsiteX37" fmla="*/ 375836 w 533400"/>
              <a:gd name="connsiteY37" fmla="*/ 19862 h 485775"/>
              <a:gd name="connsiteX38" fmla="*/ 374408 w 533400"/>
              <a:gd name="connsiteY38" fmla="*/ 19671 h 485775"/>
              <a:gd name="connsiteX39" fmla="*/ 372979 w 533400"/>
              <a:gd name="connsiteY39" fmla="*/ 19671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3400" h="485775">
                <a:moveTo>
                  <a:pt x="125329" y="229221"/>
                </a:moveTo>
                <a:lnTo>
                  <a:pt x="125329" y="276846"/>
                </a:lnTo>
                <a:lnTo>
                  <a:pt x="144379" y="276846"/>
                </a:lnTo>
                <a:lnTo>
                  <a:pt x="144379" y="229221"/>
                </a:lnTo>
                <a:lnTo>
                  <a:pt x="392029" y="229221"/>
                </a:lnTo>
                <a:lnTo>
                  <a:pt x="392029" y="276846"/>
                </a:lnTo>
                <a:lnTo>
                  <a:pt x="411079" y="276846"/>
                </a:lnTo>
                <a:lnTo>
                  <a:pt x="411079" y="229221"/>
                </a:lnTo>
                <a:lnTo>
                  <a:pt x="534904" y="229221"/>
                </a:lnTo>
                <a:lnTo>
                  <a:pt x="534904" y="457821"/>
                </a:lnTo>
                <a:cubicBezTo>
                  <a:pt x="534904" y="473632"/>
                  <a:pt x="522141" y="486396"/>
                  <a:pt x="506329" y="486396"/>
                </a:cubicBezTo>
                <a:lnTo>
                  <a:pt x="30079" y="486396"/>
                </a:lnTo>
                <a:cubicBezTo>
                  <a:pt x="14267" y="486396"/>
                  <a:pt x="1504" y="473632"/>
                  <a:pt x="1504" y="457821"/>
                </a:cubicBezTo>
                <a:lnTo>
                  <a:pt x="1504" y="229221"/>
                </a:lnTo>
                <a:lnTo>
                  <a:pt x="125329" y="229221"/>
                </a:lnTo>
                <a:close/>
                <a:moveTo>
                  <a:pt x="372979" y="621"/>
                </a:moveTo>
                <a:cubicBezTo>
                  <a:pt x="393363" y="621"/>
                  <a:pt x="410031" y="16623"/>
                  <a:pt x="411079" y="36816"/>
                </a:cubicBezTo>
                <a:lnTo>
                  <a:pt x="411079" y="38721"/>
                </a:lnTo>
                <a:lnTo>
                  <a:pt x="411079" y="114921"/>
                </a:lnTo>
                <a:lnTo>
                  <a:pt x="506329" y="114921"/>
                </a:lnTo>
                <a:cubicBezTo>
                  <a:pt x="522141" y="114921"/>
                  <a:pt x="534904" y="127685"/>
                  <a:pt x="534904" y="143496"/>
                </a:cubicBezTo>
                <a:lnTo>
                  <a:pt x="534904" y="210171"/>
                </a:lnTo>
                <a:lnTo>
                  <a:pt x="1504" y="210171"/>
                </a:lnTo>
                <a:lnTo>
                  <a:pt x="1504" y="143496"/>
                </a:lnTo>
                <a:cubicBezTo>
                  <a:pt x="1504" y="127685"/>
                  <a:pt x="14267" y="114921"/>
                  <a:pt x="30079" y="114921"/>
                </a:cubicBezTo>
                <a:lnTo>
                  <a:pt x="125329" y="114921"/>
                </a:lnTo>
                <a:lnTo>
                  <a:pt x="125329" y="38721"/>
                </a:lnTo>
                <a:cubicBezTo>
                  <a:pt x="125329" y="18337"/>
                  <a:pt x="141331" y="1669"/>
                  <a:pt x="161524" y="621"/>
                </a:cubicBezTo>
                <a:lnTo>
                  <a:pt x="163429" y="621"/>
                </a:lnTo>
                <a:lnTo>
                  <a:pt x="372979" y="621"/>
                </a:lnTo>
                <a:close/>
                <a:moveTo>
                  <a:pt x="372979" y="19671"/>
                </a:moveTo>
                <a:lnTo>
                  <a:pt x="163429" y="19671"/>
                </a:lnTo>
                <a:cubicBezTo>
                  <a:pt x="153428" y="19671"/>
                  <a:pt x="145141" y="27482"/>
                  <a:pt x="144474" y="37292"/>
                </a:cubicBezTo>
                <a:lnTo>
                  <a:pt x="144379" y="38721"/>
                </a:lnTo>
                <a:lnTo>
                  <a:pt x="144379" y="114921"/>
                </a:lnTo>
                <a:lnTo>
                  <a:pt x="392029" y="114921"/>
                </a:lnTo>
                <a:lnTo>
                  <a:pt x="392029" y="38721"/>
                </a:lnTo>
                <a:cubicBezTo>
                  <a:pt x="392029" y="29196"/>
                  <a:pt x="384981" y="21290"/>
                  <a:pt x="375836" y="19862"/>
                </a:cubicBezTo>
                <a:lnTo>
                  <a:pt x="374408" y="19671"/>
                </a:lnTo>
                <a:lnTo>
                  <a:pt x="372979" y="19671"/>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 name="标题 2">
            <a:extLst>
              <a:ext uri="{FF2B5EF4-FFF2-40B4-BE49-F238E27FC236}">
                <a16:creationId xmlns:a16="http://schemas.microsoft.com/office/drawing/2014/main" id="{702A4AFD-8132-4FBC-AC13-AB33D13A00C1}"/>
              </a:ext>
            </a:extLst>
          </p:cNvPr>
          <p:cNvSpPr>
            <a:spLocks noGrp="1"/>
          </p:cNvSpPr>
          <p:nvPr>
            <p:ph type="title"/>
          </p:nvPr>
        </p:nvSpPr>
        <p:spPr/>
        <p:txBody>
          <a:bodyPr/>
          <a:lstStyle/>
          <a:p>
            <a:r>
              <a:rPr lang="zh-CN" altLang="en-US" dirty="0"/>
              <a:t>展望未来 </a:t>
            </a:r>
            <a:r>
              <a:rPr lang="en-US" altLang="zh-CN" dirty="0"/>
              <a:t>/ Look to the future</a:t>
            </a:r>
            <a:endParaRPr lang="zh-CN" altLang="en-US" dirty="0"/>
          </a:p>
        </p:txBody>
      </p:sp>
    </p:spTree>
    <p:custDataLst>
      <p:tags r:id="rId1"/>
    </p:custDataLst>
    <p:extLst>
      <p:ext uri="{BB962C8B-B14F-4D97-AF65-F5344CB8AC3E}">
        <p14:creationId xmlns:p14="http://schemas.microsoft.com/office/powerpoint/2010/main" val="17698093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占位符 5">
            <a:extLst>
              <a:ext uri="{FF2B5EF4-FFF2-40B4-BE49-F238E27FC236}">
                <a16:creationId xmlns:a16="http://schemas.microsoft.com/office/drawing/2014/main" id="{BE970F5C-F6D6-43DB-85A5-11A0EB348149}"/>
              </a:ext>
            </a:extLst>
          </p:cNvPr>
          <p:cNvSpPr>
            <a:spLocks noGrp="1"/>
          </p:cNvSpPr>
          <p:nvPr>
            <p:ph type="body" sz="quarter" idx="13"/>
          </p:nvPr>
        </p:nvSpPr>
        <p:spPr>
          <a:xfrm>
            <a:off x="660399" y="2044635"/>
            <a:ext cx="10858500" cy="2319337"/>
          </a:xfrm>
        </p:spPr>
        <p:txBody>
          <a:bodyPr/>
          <a:lstStyle/>
          <a:p>
            <a:r>
              <a:rPr lang="en-US" altLang="zh-CN" dirty="0"/>
              <a:t>Thanks</a:t>
            </a:r>
          </a:p>
        </p:txBody>
      </p:sp>
      <p:sp>
        <p:nvSpPr>
          <p:cNvPr id="11" name="文本占位符 10">
            <a:extLst>
              <a:ext uri="{FF2B5EF4-FFF2-40B4-BE49-F238E27FC236}">
                <a16:creationId xmlns:a16="http://schemas.microsoft.com/office/drawing/2014/main" id="{991768F4-B1BB-4B27-B146-C74EA3FEE79E}"/>
              </a:ext>
            </a:extLst>
          </p:cNvPr>
          <p:cNvSpPr>
            <a:spLocks noGrp="1"/>
          </p:cNvSpPr>
          <p:nvPr>
            <p:ph type="body" sz="quarter" idx="10"/>
          </p:nvPr>
        </p:nvSpPr>
        <p:spPr>
          <a:xfrm>
            <a:off x="7867649" y="6109859"/>
            <a:ext cx="3651251" cy="180659"/>
          </a:xfrm>
        </p:spPr>
        <p:txBody>
          <a:bodyPr/>
          <a:lstStyle/>
          <a:p>
            <a:r>
              <a:rPr lang="en-US" altLang="zh-CN" dirty="0"/>
              <a:t>Speaker name and title</a:t>
            </a:r>
          </a:p>
        </p:txBody>
      </p:sp>
      <p:sp>
        <p:nvSpPr>
          <p:cNvPr id="12" name="文本占位符 11">
            <a:extLst>
              <a:ext uri="{FF2B5EF4-FFF2-40B4-BE49-F238E27FC236}">
                <a16:creationId xmlns:a16="http://schemas.microsoft.com/office/drawing/2014/main" id="{9C3F12D9-975A-4411-8213-AA623F635A86}"/>
              </a:ext>
            </a:extLst>
          </p:cNvPr>
          <p:cNvSpPr>
            <a:spLocks noGrp="1"/>
          </p:cNvSpPr>
          <p:nvPr>
            <p:ph type="body" sz="quarter" idx="11"/>
          </p:nvPr>
        </p:nvSpPr>
        <p:spPr>
          <a:xfrm>
            <a:off x="673100" y="6109859"/>
            <a:ext cx="3651251" cy="180659"/>
          </a:xfrm>
        </p:spPr>
        <p:txBody>
          <a:bodyPr/>
          <a:lstStyle/>
          <a:p>
            <a:r>
              <a:rPr lang="en-US" altLang="zh-CN" dirty="0"/>
              <a:t>www.greatppt.com</a:t>
            </a:r>
            <a:endParaRPr lang="en-US" altLang="en-US" dirty="0"/>
          </a:p>
        </p:txBody>
      </p:sp>
      <p:sp>
        <p:nvSpPr>
          <p:cNvPr id="9" name="文本框 8">
            <a:extLst>
              <a:ext uri="{FF2B5EF4-FFF2-40B4-BE49-F238E27FC236}">
                <a16:creationId xmlns:a16="http://schemas.microsoft.com/office/drawing/2014/main" id="{8E4ACFA3-A8F1-4997-B3A7-BE66BB447E38}"/>
              </a:ext>
            </a:extLst>
          </p:cNvPr>
          <p:cNvSpPr txBox="1"/>
          <p:nvPr/>
        </p:nvSpPr>
        <p:spPr>
          <a:xfrm>
            <a:off x="660400" y="600473"/>
            <a:ext cx="1574470" cy="369332"/>
          </a:xfrm>
          <a:prstGeom prst="rect">
            <a:avLst/>
          </a:prstGeom>
          <a:noFill/>
        </p:spPr>
        <p:txBody>
          <a:bodyPr wrap="none" rtlCol="0">
            <a:spAutoFit/>
          </a:bodyPr>
          <a:lstStyle/>
          <a:p>
            <a:r>
              <a:rPr lang="en-US" altLang="zh-CN" b="1" dirty="0">
                <a:solidFill>
                  <a:schemeClr val="bg1"/>
                </a:solidFill>
              </a:rPr>
              <a:t>LOGO H</a:t>
            </a:r>
            <a:r>
              <a:rPr lang="en-US" altLang="zh-CN" sz="133" b="1" dirty="0">
                <a:solidFill>
                  <a:schemeClr val="bg1"/>
                </a:solidFill>
              </a:rPr>
              <a:t> </a:t>
            </a:r>
            <a:r>
              <a:rPr lang="en-US" altLang="zh-CN" b="1" dirty="0">
                <a:solidFill>
                  <a:schemeClr val="bg1"/>
                </a:solidFill>
              </a:rPr>
              <a:t>ERE</a:t>
            </a:r>
            <a:endParaRPr lang="zh-CN" altLang="en-US" b="1" dirty="0">
              <a:solidFill>
                <a:schemeClr val="bg1"/>
              </a:solidFill>
            </a:endParaRPr>
          </a:p>
        </p:txBody>
      </p:sp>
      <p:sp>
        <p:nvSpPr>
          <p:cNvPr id="13" name="文本框 12">
            <a:extLst>
              <a:ext uri="{FF2B5EF4-FFF2-40B4-BE49-F238E27FC236}">
                <a16:creationId xmlns:a16="http://schemas.microsoft.com/office/drawing/2014/main" id="{94A227F5-953C-48BE-9C12-80035E13DBFA}"/>
              </a:ext>
            </a:extLst>
          </p:cNvPr>
          <p:cNvSpPr txBox="1"/>
          <p:nvPr/>
        </p:nvSpPr>
        <p:spPr>
          <a:xfrm>
            <a:off x="787400" y="4428287"/>
            <a:ext cx="4497321" cy="584775"/>
          </a:xfrm>
          <a:prstGeom prst="rect">
            <a:avLst/>
          </a:prstGeom>
          <a:noFill/>
        </p:spPr>
        <p:txBody>
          <a:bodyPr wrap="none" rtlCol="0">
            <a:spAutoFit/>
          </a:bodyPr>
          <a:lstStyle/>
          <a:p>
            <a:r>
              <a:rPr lang="en-US" altLang="zh-CN" sz="3200" b="1" dirty="0">
                <a:solidFill>
                  <a:schemeClr val="bg1"/>
                </a:solidFill>
              </a:rPr>
              <a:t>And Your Slogan Here</a:t>
            </a:r>
          </a:p>
        </p:txBody>
      </p:sp>
    </p:spTree>
    <p:extLst>
      <p:ext uri="{BB962C8B-B14F-4D97-AF65-F5344CB8AC3E}">
        <p14:creationId xmlns:p14="http://schemas.microsoft.com/office/powerpoint/2010/main" val="37793261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28"/>
        <p:cNvGrpSpPr/>
        <p:nvPr/>
      </p:nvGrpSpPr>
      <p:grpSpPr>
        <a:xfrm>
          <a:off x="0" y="0"/>
          <a:ext cx="0" cy="0"/>
          <a:chOff x="0" y="0"/>
          <a:chExt cx="0" cy="0"/>
        </a:xfrm>
      </p:grpSpPr>
      <p:grpSp>
        <p:nvGrpSpPr>
          <p:cNvPr id="2629" name="Google Shape;2629;p85"/>
          <p:cNvGrpSpPr/>
          <p:nvPr/>
        </p:nvGrpSpPr>
        <p:grpSpPr>
          <a:xfrm>
            <a:off x="6731393" y="4026113"/>
            <a:ext cx="590455" cy="685695"/>
            <a:chOff x="4727025" y="1332775"/>
            <a:chExt cx="59900" cy="69625"/>
          </a:xfrm>
        </p:grpSpPr>
        <p:sp>
          <p:nvSpPr>
            <p:cNvPr id="2630" name="Google Shape;2630;p8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8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32" name="Google Shape;2632;p85"/>
          <p:cNvGrpSpPr/>
          <p:nvPr/>
        </p:nvGrpSpPr>
        <p:grpSpPr>
          <a:xfrm>
            <a:off x="7631814" y="3022764"/>
            <a:ext cx="667879" cy="667865"/>
            <a:chOff x="4820425" y="1329900"/>
            <a:chExt cx="70175" cy="70350"/>
          </a:xfrm>
        </p:grpSpPr>
        <p:sp>
          <p:nvSpPr>
            <p:cNvPr id="2633" name="Google Shape;2633;p8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8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8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8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37" name="Google Shape;2637;p85"/>
          <p:cNvGrpSpPr/>
          <p:nvPr/>
        </p:nvGrpSpPr>
        <p:grpSpPr>
          <a:xfrm>
            <a:off x="8501980" y="3038483"/>
            <a:ext cx="717513" cy="657492"/>
            <a:chOff x="4903200" y="1331525"/>
            <a:chExt cx="73575" cy="67425"/>
          </a:xfrm>
        </p:grpSpPr>
        <p:sp>
          <p:nvSpPr>
            <p:cNvPr id="2638" name="Google Shape;2638;p8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8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0" name="Google Shape;2640;p85"/>
          <p:cNvGrpSpPr/>
          <p:nvPr/>
        </p:nvGrpSpPr>
        <p:grpSpPr>
          <a:xfrm>
            <a:off x="7515247" y="4027787"/>
            <a:ext cx="726084" cy="682527"/>
            <a:chOff x="4815575" y="1416800"/>
            <a:chExt cx="73750" cy="71400"/>
          </a:xfrm>
        </p:grpSpPr>
        <p:sp>
          <p:nvSpPr>
            <p:cNvPr id="2641" name="Google Shape;2641;p8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8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8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4" name="Google Shape;2644;p85"/>
          <p:cNvGrpSpPr/>
          <p:nvPr/>
        </p:nvGrpSpPr>
        <p:grpSpPr>
          <a:xfrm>
            <a:off x="8444080" y="4027395"/>
            <a:ext cx="803885" cy="683303"/>
            <a:chOff x="4902475" y="1418875"/>
            <a:chExt cx="74500" cy="63775"/>
          </a:xfrm>
        </p:grpSpPr>
        <p:sp>
          <p:nvSpPr>
            <p:cNvPr id="2645" name="Google Shape;2645;p8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8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7" name="Google Shape;2647;p85"/>
          <p:cNvGrpSpPr/>
          <p:nvPr/>
        </p:nvGrpSpPr>
        <p:grpSpPr>
          <a:xfrm>
            <a:off x="7665243" y="5013047"/>
            <a:ext cx="687188" cy="700932"/>
            <a:chOff x="4818100" y="1507675"/>
            <a:chExt cx="71225" cy="71625"/>
          </a:xfrm>
        </p:grpSpPr>
        <p:sp>
          <p:nvSpPr>
            <p:cNvPr id="2648" name="Google Shape;2648;p8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8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8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8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52" name="Google Shape;2652;p85"/>
          <p:cNvGrpSpPr/>
          <p:nvPr/>
        </p:nvGrpSpPr>
        <p:grpSpPr>
          <a:xfrm>
            <a:off x="6782712" y="5041757"/>
            <a:ext cx="697275" cy="653159"/>
            <a:chOff x="4721450" y="1509475"/>
            <a:chExt cx="79350" cy="74325"/>
          </a:xfrm>
        </p:grpSpPr>
        <p:sp>
          <p:nvSpPr>
            <p:cNvPr id="2653" name="Google Shape;2653;p8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8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8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8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57" name="Google Shape;2657;p85"/>
          <p:cNvGrpSpPr/>
          <p:nvPr/>
        </p:nvGrpSpPr>
        <p:grpSpPr>
          <a:xfrm>
            <a:off x="8547036" y="5014759"/>
            <a:ext cx="700939" cy="713915"/>
            <a:chOff x="4906800" y="1507500"/>
            <a:chExt cx="70350" cy="71075"/>
          </a:xfrm>
        </p:grpSpPr>
        <p:sp>
          <p:nvSpPr>
            <p:cNvPr id="2658" name="Google Shape;2658;p8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8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8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8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8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3" name="Google Shape;2663;p85"/>
          <p:cNvGrpSpPr/>
          <p:nvPr/>
        </p:nvGrpSpPr>
        <p:grpSpPr>
          <a:xfrm>
            <a:off x="5924132" y="3022734"/>
            <a:ext cx="677405" cy="677460"/>
            <a:chOff x="3736598" y="2170606"/>
            <a:chExt cx="404889" cy="404889"/>
          </a:xfrm>
        </p:grpSpPr>
        <p:sp>
          <p:nvSpPr>
            <p:cNvPr id="2664" name="Google Shape;2664;p8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8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8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8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8" name="Google Shape;2668;p85"/>
          <p:cNvGrpSpPr/>
          <p:nvPr/>
        </p:nvGrpSpPr>
        <p:grpSpPr>
          <a:xfrm>
            <a:off x="4974852" y="3022860"/>
            <a:ext cx="767720" cy="677205"/>
            <a:chOff x="3161917" y="2170682"/>
            <a:chExt cx="458870" cy="404737"/>
          </a:xfrm>
        </p:grpSpPr>
        <p:sp>
          <p:nvSpPr>
            <p:cNvPr id="2669" name="Google Shape;2669;p8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8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8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2" name="Google Shape;2672;p85"/>
          <p:cNvGrpSpPr/>
          <p:nvPr/>
        </p:nvGrpSpPr>
        <p:grpSpPr>
          <a:xfrm>
            <a:off x="5011559" y="4036690"/>
            <a:ext cx="694307" cy="664756"/>
            <a:chOff x="3179914" y="2889488"/>
            <a:chExt cx="422876" cy="404911"/>
          </a:xfrm>
        </p:grpSpPr>
        <p:sp>
          <p:nvSpPr>
            <p:cNvPr id="2673" name="Google Shape;2673;p8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8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8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8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8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8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9" name="Google Shape;2679;p85"/>
          <p:cNvGrpSpPr/>
          <p:nvPr/>
        </p:nvGrpSpPr>
        <p:grpSpPr>
          <a:xfrm>
            <a:off x="5849800" y="4036636"/>
            <a:ext cx="688193" cy="664864"/>
            <a:chOff x="3729467" y="2889422"/>
            <a:chExt cx="419153" cy="404977"/>
          </a:xfrm>
        </p:grpSpPr>
        <p:sp>
          <p:nvSpPr>
            <p:cNvPr id="2680" name="Google Shape;2680;p8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8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8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8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8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8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8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687" name="Google Shape;2687;p85"/>
          <p:cNvSpPr/>
          <p:nvPr/>
        </p:nvSpPr>
        <p:spPr>
          <a:xfrm>
            <a:off x="9874099" y="30326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85"/>
          <p:cNvSpPr/>
          <p:nvPr/>
        </p:nvSpPr>
        <p:spPr>
          <a:xfrm>
            <a:off x="9473371" y="30091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85"/>
          <p:cNvSpPr/>
          <p:nvPr/>
        </p:nvSpPr>
        <p:spPr>
          <a:xfrm>
            <a:off x="10303090" y="30177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85"/>
          <p:cNvSpPr/>
          <p:nvPr/>
        </p:nvSpPr>
        <p:spPr>
          <a:xfrm>
            <a:off x="10696030" y="30091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691" name="Google Shape;2691;p85"/>
          <p:cNvGrpSpPr/>
          <p:nvPr/>
        </p:nvGrpSpPr>
        <p:grpSpPr>
          <a:xfrm>
            <a:off x="9476903" y="3299150"/>
            <a:ext cx="221964" cy="188663"/>
            <a:chOff x="4660325" y="1866850"/>
            <a:chExt cx="68350" cy="58100"/>
          </a:xfrm>
        </p:grpSpPr>
        <p:sp>
          <p:nvSpPr>
            <p:cNvPr id="2692" name="Google Shape;2692;p8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8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94" name="Google Shape;2694;p85"/>
          <p:cNvGrpSpPr/>
          <p:nvPr/>
        </p:nvGrpSpPr>
        <p:grpSpPr>
          <a:xfrm>
            <a:off x="9889363" y="3333449"/>
            <a:ext cx="216687" cy="120065"/>
            <a:chOff x="4791775" y="1877500"/>
            <a:chExt cx="66725" cy="36975"/>
          </a:xfrm>
        </p:grpSpPr>
        <p:sp>
          <p:nvSpPr>
            <p:cNvPr id="2695" name="Google Shape;2695;p8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8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97" name="Google Shape;2697;p85"/>
          <p:cNvGrpSpPr/>
          <p:nvPr/>
        </p:nvGrpSpPr>
        <p:grpSpPr>
          <a:xfrm>
            <a:off x="10318313" y="3333449"/>
            <a:ext cx="193305" cy="120065"/>
            <a:chOff x="4923925" y="1877500"/>
            <a:chExt cx="59525" cy="36975"/>
          </a:xfrm>
        </p:grpSpPr>
        <p:sp>
          <p:nvSpPr>
            <p:cNvPr id="2698" name="Google Shape;2698;p8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8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0" name="Google Shape;2700;p85"/>
          <p:cNvGrpSpPr/>
          <p:nvPr/>
        </p:nvGrpSpPr>
        <p:grpSpPr>
          <a:xfrm>
            <a:off x="10710969" y="3309703"/>
            <a:ext cx="188596" cy="167556"/>
            <a:chOff x="5058450" y="1870100"/>
            <a:chExt cx="58075" cy="51600"/>
          </a:xfrm>
        </p:grpSpPr>
        <p:sp>
          <p:nvSpPr>
            <p:cNvPr id="2701" name="Google Shape;2701;p8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8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3" name="Google Shape;2703;p85"/>
          <p:cNvGrpSpPr/>
          <p:nvPr/>
        </p:nvGrpSpPr>
        <p:grpSpPr>
          <a:xfrm>
            <a:off x="9930322" y="3872914"/>
            <a:ext cx="134769" cy="143527"/>
            <a:chOff x="4811425" y="2065025"/>
            <a:chExt cx="41500" cy="44200"/>
          </a:xfrm>
        </p:grpSpPr>
        <p:sp>
          <p:nvSpPr>
            <p:cNvPr id="2704" name="Google Shape;2704;p8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8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6" name="Google Shape;2706;p85"/>
          <p:cNvGrpSpPr/>
          <p:nvPr/>
        </p:nvGrpSpPr>
        <p:grpSpPr>
          <a:xfrm>
            <a:off x="10320238" y="3873198"/>
            <a:ext cx="161156" cy="142957"/>
            <a:chOff x="4929875" y="2065025"/>
            <a:chExt cx="49625" cy="44025"/>
          </a:xfrm>
        </p:grpSpPr>
        <p:sp>
          <p:nvSpPr>
            <p:cNvPr id="2707" name="Google Shape;2707;p8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8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9" name="Google Shape;2709;p85"/>
          <p:cNvGrpSpPr/>
          <p:nvPr/>
        </p:nvGrpSpPr>
        <p:grpSpPr>
          <a:xfrm>
            <a:off x="10758463" y="3877217"/>
            <a:ext cx="93608" cy="134921"/>
            <a:chOff x="5083925" y="2066350"/>
            <a:chExt cx="28825" cy="41550"/>
          </a:xfrm>
        </p:grpSpPr>
        <p:sp>
          <p:nvSpPr>
            <p:cNvPr id="2710" name="Google Shape;2710;p8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8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12" name="Google Shape;2712;p85"/>
          <p:cNvGrpSpPr/>
          <p:nvPr/>
        </p:nvGrpSpPr>
        <p:grpSpPr>
          <a:xfrm>
            <a:off x="9467201" y="3898079"/>
            <a:ext cx="241368" cy="93195"/>
            <a:chOff x="4659775" y="2072775"/>
            <a:chExt cx="74325" cy="28700"/>
          </a:xfrm>
        </p:grpSpPr>
        <p:sp>
          <p:nvSpPr>
            <p:cNvPr id="2713" name="Google Shape;2713;p8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8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8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16" name="Google Shape;2716;p85"/>
          <p:cNvGrpSpPr/>
          <p:nvPr/>
        </p:nvGrpSpPr>
        <p:grpSpPr>
          <a:xfrm>
            <a:off x="10693677" y="3618833"/>
            <a:ext cx="223183" cy="118929"/>
            <a:chOff x="4662475" y="1976500"/>
            <a:chExt cx="68725" cy="36625"/>
          </a:xfrm>
        </p:grpSpPr>
        <p:sp>
          <p:nvSpPr>
            <p:cNvPr id="2717" name="Google Shape;2717;p8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8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8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0" name="Google Shape;2720;p85"/>
          <p:cNvGrpSpPr/>
          <p:nvPr/>
        </p:nvGrpSpPr>
        <p:grpSpPr>
          <a:xfrm>
            <a:off x="10289550" y="3623419"/>
            <a:ext cx="222532" cy="109756"/>
            <a:chOff x="4920150" y="1977875"/>
            <a:chExt cx="68525" cy="33800"/>
          </a:xfrm>
        </p:grpSpPr>
        <p:sp>
          <p:nvSpPr>
            <p:cNvPr id="2721" name="Google Shape;2721;p8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8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8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4" name="Google Shape;2724;p85"/>
          <p:cNvGrpSpPr/>
          <p:nvPr/>
        </p:nvGrpSpPr>
        <p:grpSpPr>
          <a:xfrm>
            <a:off x="9504425" y="4161976"/>
            <a:ext cx="166920" cy="170477"/>
            <a:chOff x="4676550" y="2160575"/>
            <a:chExt cx="51400" cy="52500"/>
          </a:xfrm>
        </p:grpSpPr>
        <p:sp>
          <p:nvSpPr>
            <p:cNvPr id="2725" name="Google Shape;2725;p8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8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8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8" name="Google Shape;2728;p85"/>
          <p:cNvGrpSpPr/>
          <p:nvPr/>
        </p:nvGrpSpPr>
        <p:grpSpPr>
          <a:xfrm>
            <a:off x="9900770" y="4171352"/>
            <a:ext cx="193873" cy="151725"/>
            <a:chOff x="4768325" y="2163475"/>
            <a:chExt cx="59700" cy="46725"/>
          </a:xfrm>
        </p:grpSpPr>
        <p:sp>
          <p:nvSpPr>
            <p:cNvPr id="2729" name="Google Shape;2729;p8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8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31" name="Google Shape;2731;p85"/>
          <p:cNvSpPr/>
          <p:nvPr/>
        </p:nvSpPr>
        <p:spPr>
          <a:xfrm>
            <a:off x="10343377" y="41600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85"/>
          <p:cNvSpPr/>
          <p:nvPr/>
        </p:nvSpPr>
        <p:spPr>
          <a:xfrm>
            <a:off x="10706544" y="55028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85"/>
          <p:cNvSpPr/>
          <p:nvPr/>
        </p:nvSpPr>
        <p:spPr>
          <a:xfrm>
            <a:off x="9508485" y="44737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85"/>
          <p:cNvSpPr/>
          <p:nvPr/>
        </p:nvSpPr>
        <p:spPr>
          <a:xfrm>
            <a:off x="9465781" y="55239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85"/>
          <p:cNvSpPr/>
          <p:nvPr/>
        </p:nvSpPr>
        <p:spPr>
          <a:xfrm>
            <a:off x="9488878" y="48327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85"/>
          <p:cNvSpPr/>
          <p:nvPr/>
        </p:nvSpPr>
        <p:spPr>
          <a:xfrm>
            <a:off x="10333878" y="48086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37" name="Google Shape;2737;p85"/>
          <p:cNvGrpSpPr/>
          <p:nvPr/>
        </p:nvGrpSpPr>
        <p:grpSpPr>
          <a:xfrm>
            <a:off x="9922527" y="4511478"/>
            <a:ext cx="150357" cy="142471"/>
            <a:chOff x="4768575" y="2253950"/>
            <a:chExt cx="46300" cy="43875"/>
          </a:xfrm>
        </p:grpSpPr>
        <p:sp>
          <p:nvSpPr>
            <p:cNvPr id="2738" name="Google Shape;2738;p8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8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40" name="Google Shape;2740;p85"/>
          <p:cNvGrpSpPr/>
          <p:nvPr/>
        </p:nvGrpSpPr>
        <p:grpSpPr>
          <a:xfrm>
            <a:off x="10322025" y="5163512"/>
            <a:ext cx="157583" cy="194995"/>
            <a:chOff x="4960900" y="2433225"/>
            <a:chExt cx="48525" cy="60050"/>
          </a:xfrm>
        </p:grpSpPr>
        <p:sp>
          <p:nvSpPr>
            <p:cNvPr id="2741" name="Google Shape;2741;p8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8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43" name="Google Shape;2743;p85"/>
          <p:cNvGrpSpPr/>
          <p:nvPr/>
        </p:nvGrpSpPr>
        <p:grpSpPr>
          <a:xfrm>
            <a:off x="9906777" y="5515593"/>
            <a:ext cx="181859" cy="191747"/>
            <a:chOff x="4854075" y="2527625"/>
            <a:chExt cx="56000" cy="59050"/>
          </a:xfrm>
        </p:grpSpPr>
        <p:sp>
          <p:nvSpPr>
            <p:cNvPr id="2744" name="Google Shape;2744;p8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8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46" name="Google Shape;2746;p85"/>
          <p:cNvSpPr/>
          <p:nvPr/>
        </p:nvSpPr>
        <p:spPr>
          <a:xfrm>
            <a:off x="9927113" y="51725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85"/>
          <p:cNvSpPr/>
          <p:nvPr/>
        </p:nvSpPr>
        <p:spPr>
          <a:xfrm>
            <a:off x="10698669" y="41587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85"/>
          <p:cNvSpPr/>
          <p:nvPr/>
        </p:nvSpPr>
        <p:spPr>
          <a:xfrm>
            <a:off x="9497687" y="51725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49" name="Google Shape;2749;p85"/>
          <p:cNvGrpSpPr/>
          <p:nvPr/>
        </p:nvGrpSpPr>
        <p:grpSpPr>
          <a:xfrm>
            <a:off x="10739059" y="4800586"/>
            <a:ext cx="132416" cy="214396"/>
            <a:chOff x="5059700" y="2334775"/>
            <a:chExt cx="40775" cy="66025"/>
          </a:xfrm>
        </p:grpSpPr>
        <p:sp>
          <p:nvSpPr>
            <p:cNvPr id="2750" name="Google Shape;2750;p8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8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8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8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8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8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8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8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8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59" name="Google Shape;2759;p85"/>
          <p:cNvGrpSpPr/>
          <p:nvPr/>
        </p:nvGrpSpPr>
        <p:grpSpPr>
          <a:xfrm>
            <a:off x="10681944" y="5154095"/>
            <a:ext cx="246645" cy="213828"/>
            <a:chOff x="5037700" y="2430325"/>
            <a:chExt cx="75950" cy="65850"/>
          </a:xfrm>
        </p:grpSpPr>
        <p:sp>
          <p:nvSpPr>
            <p:cNvPr id="2760" name="Google Shape;2760;p8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8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62" name="Google Shape;2762;p85"/>
          <p:cNvGrpSpPr/>
          <p:nvPr/>
        </p:nvGrpSpPr>
        <p:grpSpPr>
          <a:xfrm>
            <a:off x="9907952" y="4842698"/>
            <a:ext cx="230685" cy="130172"/>
            <a:chOff x="4756975" y="2341800"/>
            <a:chExt cx="91975" cy="51925"/>
          </a:xfrm>
        </p:grpSpPr>
        <p:sp>
          <p:nvSpPr>
            <p:cNvPr id="2763" name="Google Shape;2763;p8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8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8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8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8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8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8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8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8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8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8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8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8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8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8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8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8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8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8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8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83" name="Google Shape;2783;p85"/>
          <p:cNvGrpSpPr/>
          <p:nvPr/>
        </p:nvGrpSpPr>
        <p:grpSpPr>
          <a:xfrm>
            <a:off x="10263869" y="5494294"/>
            <a:ext cx="283329" cy="234348"/>
            <a:chOff x="4943575" y="2516350"/>
            <a:chExt cx="98675" cy="81700"/>
          </a:xfrm>
        </p:grpSpPr>
        <p:sp>
          <p:nvSpPr>
            <p:cNvPr id="2784" name="Google Shape;2784;p8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8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8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8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8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8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8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8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8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8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8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8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8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8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8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8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8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8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8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8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8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8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8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8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8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8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8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8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8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8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8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8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8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8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8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8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8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8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8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8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8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8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8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8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8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8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8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8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8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8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8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8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8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8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8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8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8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8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8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8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8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8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8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8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8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8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8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8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8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8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8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8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8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8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8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8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8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8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62" name="Google Shape;2862;p85"/>
          <p:cNvGrpSpPr/>
          <p:nvPr/>
        </p:nvGrpSpPr>
        <p:grpSpPr>
          <a:xfrm>
            <a:off x="2607950" y="4462618"/>
            <a:ext cx="1287135" cy="179481"/>
            <a:chOff x="4411970" y="2962952"/>
            <a:chExt cx="706544" cy="104212"/>
          </a:xfrm>
        </p:grpSpPr>
        <p:sp>
          <p:nvSpPr>
            <p:cNvPr id="2863" name="Google Shape;2863;p8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8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8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8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67" name="Google Shape;2867;p85"/>
          <p:cNvGrpSpPr/>
          <p:nvPr/>
        </p:nvGrpSpPr>
        <p:grpSpPr>
          <a:xfrm>
            <a:off x="2607949" y="3914503"/>
            <a:ext cx="1280211" cy="385563"/>
            <a:chOff x="4411970" y="2726085"/>
            <a:chExt cx="643107" cy="193659"/>
          </a:xfrm>
        </p:grpSpPr>
        <p:sp>
          <p:nvSpPr>
            <p:cNvPr id="2868" name="Google Shape;2868;p8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8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8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1" name="Google Shape;2871;p85"/>
          <p:cNvGrpSpPr/>
          <p:nvPr/>
        </p:nvGrpSpPr>
        <p:grpSpPr>
          <a:xfrm>
            <a:off x="1278473" y="4269317"/>
            <a:ext cx="1110897" cy="345612"/>
            <a:chOff x="4411970" y="4340222"/>
            <a:chExt cx="779467" cy="242683"/>
          </a:xfrm>
        </p:grpSpPr>
        <p:sp>
          <p:nvSpPr>
            <p:cNvPr id="2872" name="Google Shape;2872;p8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8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8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5" name="Google Shape;2875;p85"/>
          <p:cNvGrpSpPr/>
          <p:nvPr/>
        </p:nvGrpSpPr>
        <p:grpSpPr>
          <a:xfrm>
            <a:off x="2607949" y="3463644"/>
            <a:ext cx="1286880" cy="288307"/>
            <a:chOff x="4411970" y="2468674"/>
            <a:chExt cx="747317" cy="167425"/>
          </a:xfrm>
        </p:grpSpPr>
        <p:sp>
          <p:nvSpPr>
            <p:cNvPr id="2876" name="Google Shape;2876;p8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8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8" name="Google Shape;2878;p85"/>
          <p:cNvGrpSpPr/>
          <p:nvPr/>
        </p:nvGrpSpPr>
        <p:grpSpPr>
          <a:xfrm>
            <a:off x="1272946" y="3336600"/>
            <a:ext cx="1080601" cy="425531"/>
            <a:chOff x="4411970" y="3686602"/>
            <a:chExt cx="797845" cy="314215"/>
          </a:xfrm>
        </p:grpSpPr>
        <p:sp>
          <p:nvSpPr>
            <p:cNvPr id="2879" name="Google Shape;2879;p8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8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8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8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8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84" name="Google Shape;2884;p85"/>
          <p:cNvSpPr/>
          <p:nvPr/>
        </p:nvSpPr>
        <p:spPr>
          <a:xfrm>
            <a:off x="1263411" y="3881383"/>
            <a:ext cx="1096727" cy="2611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85" name="Google Shape;2885;p85"/>
          <p:cNvGrpSpPr/>
          <p:nvPr/>
        </p:nvGrpSpPr>
        <p:grpSpPr>
          <a:xfrm>
            <a:off x="1273075" y="3009299"/>
            <a:ext cx="2627111" cy="278379"/>
            <a:chOff x="6336019" y="3733725"/>
            <a:chExt cx="2566206" cy="351310"/>
          </a:xfrm>
        </p:grpSpPr>
        <p:sp>
          <p:nvSpPr>
            <p:cNvPr id="2886" name="Google Shape;2886;p85"/>
            <p:cNvSpPr/>
            <p:nvPr/>
          </p:nvSpPr>
          <p:spPr>
            <a:xfrm>
              <a:off x="6336019" y="3733735"/>
              <a:ext cx="1881300" cy="351300"/>
            </a:xfrm>
            <a:prstGeom prst="homePlate">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85"/>
            <p:cNvSpPr/>
            <p:nvPr/>
          </p:nvSpPr>
          <p:spPr>
            <a:xfrm>
              <a:off x="80985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85"/>
            <p:cNvSpPr/>
            <p:nvPr/>
          </p:nvSpPr>
          <p:spPr>
            <a:xfrm>
              <a:off x="83271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85"/>
            <p:cNvSpPr/>
            <p:nvPr/>
          </p:nvSpPr>
          <p:spPr>
            <a:xfrm>
              <a:off x="85557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90" name="Google Shape;2890;p85"/>
          <p:cNvGrpSpPr/>
          <p:nvPr/>
        </p:nvGrpSpPr>
        <p:grpSpPr>
          <a:xfrm>
            <a:off x="2607950" y="5152705"/>
            <a:ext cx="1262068" cy="204267"/>
            <a:chOff x="4404545" y="3301592"/>
            <a:chExt cx="782403" cy="129272"/>
          </a:xfrm>
        </p:grpSpPr>
        <p:sp>
          <p:nvSpPr>
            <p:cNvPr id="2891" name="Google Shape;2891;p8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8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93" name="Google Shape;2893;p85"/>
          <p:cNvGrpSpPr/>
          <p:nvPr/>
        </p:nvGrpSpPr>
        <p:grpSpPr>
          <a:xfrm>
            <a:off x="2607950" y="4804651"/>
            <a:ext cx="1283009" cy="185503"/>
            <a:chOff x="4411970" y="3131459"/>
            <a:chExt cx="710520" cy="117397"/>
          </a:xfrm>
        </p:grpSpPr>
        <p:sp>
          <p:nvSpPr>
            <p:cNvPr id="2894" name="Google Shape;2894;p8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8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96" name="Google Shape;2896;p85" descr="Timeline background shape"/>
          <p:cNvSpPr/>
          <p:nvPr/>
        </p:nvSpPr>
        <p:spPr>
          <a:xfrm>
            <a:off x="2607949" y="5519524"/>
            <a:ext cx="1280400" cy="204000"/>
          </a:xfrm>
          <a:prstGeom prst="homePlate">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97" name="Google Shape;2897;p85"/>
          <p:cNvGrpSpPr/>
          <p:nvPr/>
        </p:nvGrpSpPr>
        <p:grpSpPr>
          <a:xfrm>
            <a:off x="1274809" y="4717709"/>
            <a:ext cx="1098451" cy="611984"/>
            <a:chOff x="4411970" y="1801825"/>
            <a:chExt cx="734586" cy="409262"/>
          </a:xfrm>
        </p:grpSpPr>
        <p:sp>
          <p:nvSpPr>
            <p:cNvPr id="2898" name="Google Shape;2898;p8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8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0" name="Google Shape;2900;p85"/>
          <p:cNvGrpSpPr/>
          <p:nvPr/>
        </p:nvGrpSpPr>
        <p:grpSpPr>
          <a:xfrm>
            <a:off x="1274810" y="5448945"/>
            <a:ext cx="1141797" cy="282719"/>
            <a:chOff x="4411970" y="2233974"/>
            <a:chExt cx="763574" cy="189068"/>
          </a:xfrm>
        </p:grpSpPr>
        <p:sp>
          <p:nvSpPr>
            <p:cNvPr id="2901" name="Google Shape;2901;p8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8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3" name="Google Shape;2903;p85"/>
          <p:cNvGrpSpPr/>
          <p:nvPr/>
        </p:nvGrpSpPr>
        <p:grpSpPr>
          <a:xfrm>
            <a:off x="4088404" y="3016059"/>
            <a:ext cx="682136" cy="682136"/>
            <a:chOff x="5681300" y="2527788"/>
            <a:chExt cx="805800" cy="805800"/>
          </a:xfrm>
        </p:grpSpPr>
        <p:sp>
          <p:nvSpPr>
            <p:cNvPr id="2904" name="Google Shape;2904;p85"/>
            <p:cNvSpPr/>
            <p:nvPr/>
          </p:nvSpPr>
          <p:spPr>
            <a:xfrm>
              <a:off x="5681300" y="2527788"/>
              <a:ext cx="805800" cy="8058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8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6" name="Google Shape;2906;p85"/>
          <p:cNvGrpSpPr/>
          <p:nvPr/>
        </p:nvGrpSpPr>
        <p:grpSpPr>
          <a:xfrm>
            <a:off x="4084663" y="4038170"/>
            <a:ext cx="684028" cy="683913"/>
            <a:chOff x="4049800" y="640400"/>
            <a:chExt cx="858900" cy="858900"/>
          </a:xfrm>
        </p:grpSpPr>
        <p:sp>
          <p:nvSpPr>
            <p:cNvPr id="2907" name="Google Shape;2907;p85"/>
            <p:cNvSpPr/>
            <p:nvPr/>
          </p:nvSpPr>
          <p:spPr>
            <a:xfrm>
              <a:off x="4049800" y="640400"/>
              <a:ext cx="858900" cy="858900"/>
            </a:xfrm>
            <a:prstGeom prst="donut">
              <a:avLst>
                <a:gd name="adj" fmla="val 25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8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9" name="Google Shape;2909;p85"/>
          <p:cNvGrpSpPr/>
          <p:nvPr/>
        </p:nvGrpSpPr>
        <p:grpSpPr>
          <a:xfrm>
            <a:off x="3974262" y="4907359"/>
            <a:ext cx="915319" cy="915447"/>
            <a:chOff x="5080188" y="927900"/>
            <a:chExt cx="961200" cy="961200"/>
          </a:xfrm>
        </p:grpSpPr>
        <p:sp>
          <p:nvSpPr>
            <p:cNvPr id="2910" name="Google Shape;2910;p85"/>
            <p:cNvSpPr/>
            <p:nvPr/>
          </p:nvSpPr>
          <p:spPr>
            <a:xfrm>
              <a:off x="5201900" y="1050116"/>
              <a:ext cx="716700" cy="716700"/>
            </a:xfrm>
            <a:prstGeom prst="donut">
              <a:avLst>
                <a:gd name="adj" fmla="val 4716"/>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85"/>
            <p:cNvSpPr/>
            <p:nvPr/>
          </p:nvSpPr>
          <p:spPr>
            <a:xfrm>
              <a:off x="5269594" y="1117818"/>
              <a:ext cx="581100" cy="581100"/>
            </a:xfrm>
            <a:prstGeom prst="donut">
              <a:avLst>
                <a:gd name="adj" fmla="val 5814"/>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85"/>
            <p:cNvSpPr/>
            <p:nvPr/>
          </p:nvSpPr>
          <p:spPr>
            <a:xfrm>
              <a:off x="5339279" y="1187526"/>
              <a:ext cx="441900" cy="441600"/>
            </a:xfrm>
            <a:prstGeom prst="donut">
              <a:avLst>
                <a:gd name="adj" fmla="val 7648"/>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85"/>
            <p:cNvSpPr/>
            <p:nvPr/>
          </p:nvSpPr>
          <p:spPr>
            <a:xfrm>
              <a:off x="5414892" y="1263155"/>
              <a:ext cx="290700" cy="290700"/>
            </a:xfrm>
            <a:prstGeom prst="donut">
              <a:avLst>
                <a:gd name="adj" fmla="val 10182"/>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8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8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8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8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18" name="Google Shape;2918;p85"/>
          <p:cNvGrpSpPr/>
          <p:nvPr/>
        </p:nvGrpSpPr>
        <p:grpSpPr>
          <a:xfrm>
            <a:off x="5018465" y="5030998"/>
            <a:ext cx="680497" cy="681249"/>
            <a:chOff x="7508249" y="1522825"/>
            <a:chExt cx="1326332" cy="1322987"/>
          </a:xfrm>
        </p:grpSpPr>
        <p:sp>
          <p:nvSpPr>
            <p:cNvPr id="2919" name="Google Shape;2919;p8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8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8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8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8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8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8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8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8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8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29" name="Google Shape;2929;p85"/>
          <p:cNvGrpSpPr/>
          <p:nvPr/>
        </p:nvGrpSpPr>
        <p:grpSpPr>
          <a:xfrm>
            <a:off x="5940588" y="5032871"/>
            <a:ext cx="656869" cy="671131"/>
            <a:chOff x="6039282" y="1042577"/>
            <a:chExt cx="734315" cy="731929"/>
          </a:xfrm>
        </p:grpSpPr>
        <p:sp>
          <p:nvSpPr>
            <p:cNvPr id="2930" name="Google Shape;2930;p8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8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8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8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8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8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8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8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8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8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8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8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8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8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8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8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8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8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8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8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8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51" name="Google Shape;2951;p85"/>
          <p:cNvGrpSpPr/>
          <p:nvPr/>
        </p:nvGrpSpPr>
        <p:grpSpPr>
          <a:xfrm>
            <a:off x="6794474" y="3027592"/>
            <a:ext cx="644405" cy="673203"/>
            <a:chOff x="1825800" y="1651625"/>
            <a:chExt cx="568125" cy="591775"/>
          </a:xfrm>
        </p:grpSpPr>
        <p:sp>
          <p:nvSpPr>
            <p:cNvPr id="2952" name="Google Shape;2952;p8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8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8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8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8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8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958" name="Google Shape;2958;p85"/>
          <p:cNvSpPr/>
          <p:nvPr/>
        </p:nvSpPr>
        <p:spPr>
          <a:xfrm>
            <a:off x="10284592" y="44664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85"/>
          <p:cNvSpPr/>
          <p:nvPr/>
        </p:nvSpPr>
        <p:spPr>
          <a:xfrm>
            <a:off x="10706267" y="45049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85"/>
          <p:cNvSpPr/>
          <p:nvPr/>
        </p:nvSpPr>
        <p:spPr>
          <a:xfrm>
            <a:off x="9509085" y="35994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85"/>
          <p:cNvSpPr/>
          <p:nvPr/>
        </p:nvSpPr>
        <p:spPr>
          <a:xfrm flipH="1">
            <a:off x="9918905" y="35994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85"/>
          <p:cNvSpPr txBox="1"/>
          <p:nvPr/>
        </p:nvSpPr>
        <p:spPr>
          <a:xfrm>
            <a:off x="964467" y="1583967"/>
            <a:ext cx="10262800" cy="10856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1467" kern="0" dirty="0">
                <a:solidFill>
                  <a:srgbClr val="FFFFFF"/>
                </a:solidFill>
                <a:latin typeface="Arial"/>
                <a:cs typeface="Arial"/>
                <a:sym typeface="Arial"/>
              </a:rPr>
              <a:t>You can easily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resources without losing quality. To </a:t>
            </a:r>
            <a:r>
              <a:rPr lang="en" sz="1467" b="1" kern="0" dirty="0">
                <a:solidFill>
                  <a:srgbClr val="869FB2"/>
                </a:solidFill>
                <a:latin typeface="Arial"/>
                <a:cs typeface="Arial"/>
                <a:sym typeface="Arial"/>
              </a:rPr>
              <a:t>change the color</a:t>
            </a:r>
            <a:r>
              <a:rPr lang="en" sz="1467"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467" b="1" kern="0" dirty="0">
                <a:solidFill>
                  <a:srgbClr val="869FB2"/>
                </a:solidFill>
                <a:uFill>
                  <a:noFill/>
                </a:uFill>
                <a:latin typeface="Arial"/>
                <a:cs typeface="Arial"/>
                <a:sym typeface="Arial"/>
              </a:rPr>
              <a:t>infographics</a:t>
            </a:r>
            <a:r>
              <a:rPr lang="en" sz="1467" b="1" kern="0" dirty="0">
                <a:solidFill>
                  <a:srgbClr val="869FB2"/>
                </a:solidFill>
                <a:latin typeface="Arial"/>
                <a:cs typeface="Arial"/>
                <a:sym typeface="Arial"/>
              </a:rPr>
              <a:t> </a:t>
            </a:r>
            <a:r>
              <a:rPr lang="en" sz="1467" kern="0" dirty="0">
                <a:solidFill>
                  <a:srgbClr val="FFFFFF"/>
                </a:solidFill>
                <a:latin typeface="Arial"/>
                <a:cs typeface="Arial"/>
                <a:sym typeface="Arial"/>
              </a:rPr>
              <a:t>on GreatPPT.</a:t>
            </a:r>
            <a:endParaRPr sz="1467" kern="0" dirty="0">
              <a:solidFill>
                <a:srgbClr val="FFFFFF"/>
              </a:solidFill>
              <a:latin typeface="Arial"/>
              <a:cs typeface="Arial"/>
              <a:sym typeface="Arial"/>
            </a:endParaRPr>
          </a:p>
        </p:txBody>
      </p:sp>
      <p:sp>
        <p:nvSpPr>
          <p:cNvPr id="2963" name="Google Shape;2963;p85"/>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Use our editable graphic resources...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967"/>
        <p:cNvGrpSpPr/>
        <p:nvPr/>
      </p:nvGrpSpPr>
      <p:grpSpPr>
        <a:xfrm>
          <a:off x="0" y="0"/>
          <a:ext cx="0" cy="0"/>
          <a:chOff x="0" y="0"/>
          <a:chExt cx="0" cy="0"/>
        </a:xfrm>
      </p:grpSpPr>
      <p:grpSp>
        <p:nvGrpSpPr>
          <p:cNvPr id="2968" name="Google Shape;2968;p86"/>
          <p:cNvGrpSpPr/>
          <p:nvPr/>
        </p:nvGrpSpPr>
        <p:grpSpPr>
          <a:xfrm>
            <a:off x="962745" y="1273557"/>
            <a:ext cx="3323824" cy="1839835"/>
            <a:chOff x="2654821" y="2311071"/>
            <a:chExt cx="2279715" cy="1262120"/>
          </a:xfrm>
        </p:grpSpPr>
        <p:grpSp>
          <p:nvGrpSpPr>
            <p:cNvPr id="2969" name="Google Shape;2969;p86"/>
            <p:cNvGrpSpPr/>
            <p:nvPr/>
          </p:nvGrpSpPr>
          <p:grpSpPr>
            <a:xfrm>
              <a:off x="4034269" y="2840745"/>
              <a:ext cx="40212" cy="36437"/>
              <a:chOff x="4293400" y="2574725"/>
              <a:chExt cx="84425" cy="80100"/>
            </a:xfrm>
          </p:grpSpPr>
          <p:sp>
            <p:nvSpPr>
              <p:cNvPr id="2970" name="Google Shape;2970;p8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71" name="Google Shape;2971;p8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72" name="Google Shape;2972;p86"/>
            <p:cNvGrpSpPr/>
            <p:nvPr/>
          </p:nvGrpSpPr>
          <p:grpSpPr>
            <a:xfrm>
              <a:off x="3894606" y="2334874"/>
              <a:ext cx="913198" cy="518984"/>
              <a:chOff x="4000175" y="1462675"/>
              <a:chExt cx="1917275" cy="1140875"/>
            </a:xfrm>
          </p:grpSpPr>
          <p:sp>
            <p:nvSpPr>
              <p:cNvPr id="2973" name="Google Shape;2973;p8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2974" name="Google Shape;2974;p86"/>
              <p:cNvGrpSpPr/>
              <p:nvPr/>
            </p:nvGrpSpPr>
            <p:grpSpPr>
              <a:xfrm>
                <a:off x="4000175" y="1462675"/>
                <a:ext cx="1917275" cy="1140875"/>
                <a:chOff x="4000175" y="1462675"/>
                <a:chExt cx="1917275" cy="1140875"/>
              </a:xfrm>
            </p:grpSpPr>
            <p:sp>
              <p:nvSpPr>
                <p:cNvPr id="2975" name="Google Shape;2975;p8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76" name="Google Shape;2976;p8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8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8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8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980" name="Google Shape;2980;p8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981" name="Google Shape;2981;p86"/>
            <p:cNvGrpSpPr/>
            <p:nvPr/>
          </p:nvGrpSpPr>
          <p:grpSpPr>
            <a:xfrm>
              <a:off x="3875768" y="2846704"/>
              <a:ext cx="44796" cy="47366"/>
              <a:chOff x="3960625" y="2587825"/>
              <a:chExt cx="94050" cy="104125"/>
            </a:xfrm>
          </p:grpSpPr>
          <p:sp>
            <p:nvSpPr>
              <p:cNvPr id="2982" name="Google Shape;2982;p8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83" name="Google Shape;2983;p8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84" name="Google Shape;2984;p86"/>
            <p:cNvGrpSpPr/>
            <p:nvPr/>
          </p:nvGrpSpPr>
          <p:grpSpPr>
            <a:xfrm>
              <a:off x="3782759" y="2807162"/>
              <a:ext cx="82686" cy="85487"/>
              <a:chOff x="3765350" y="2500900"/>
              <a:chExt cx="173600" cy="187925"/>
            </a:xfrm>
          </p:grpSpPr>
          <p:sp>
            <p:nvSpPr>
              <p:cNvPr id="2985" name="Google Shape;2985;p8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86" name="Google Shape;2986;p8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8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8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8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8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91" name="Google Shape;2991;p86"/>
            <p:cNvGrpSpPr/>
            <p:nvPr/>
          </p:nvGrpSpPr>
          <p:grpSpPr>
            <a:xfrm>
              <a:off x="3775674" y="2798496"/>
              <a:ext cx="40545" cy="23564"/>
              <a:chOff x="3750475" y="2481850"/>
              <a:chExt cx="85125" cy="51800"/>
            </a:xfrm>
          </p:grpSpPr>
          <p:sp>
            <p:nvSpPr>
              <p:cNvPr id="2992" name="Google Shape;2992;p8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8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2994" name="Google Shape;2994;p86"/>
            <p:cNvGrpSpPr/>
            <p:nvPr/>
          </p:nvGrpSpPr>
          <p:grpSpPr>
            <a:xfrm>
              <a:off x="3716946" y="2776024"/>
              <a:ext cx="81971" cy="76912"/>
              <a:chOff x="3627175" y="2432450"/>
              <a:chExt cx="172100" cy="169075"/>
            </a:xfrm>
          </p:grpSpPr>
          <p:sp>
            <p:nvSpPr>
              <p:cNvPr id="2995" name="Google Shape;2995;p8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8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97" name="Google Shape;2997;p8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2998" name="Google Shape;2998;p86"/>
            <p:cNvGrpSpPr/>
            <p:nvPr/>
          </p:nvGrpSpPr>
          <p:grpSpPr>
            <a:xfrm>
              <a:off x="3685682" y="2845624"/>
              <a:ext cx="29311" cy="45055"/>
              <a:chOff x="3561536" y="2585450"/>
              <a:chExt cx="61539" cy="99045"/>
            </a:xfrm>
          </p:grpSpPr>
          <p:sp>
            <p:nvSpPr>
              <p:cNvPr id="2999" name="Google Shape;2999;p8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8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3001" name="Google Shape;3001;p86"/>
            <p:cNvGrpSpPr/>
            <p:nvPr/>
          </p:nvGrpSpPr>
          <p:grpSpPr>
            <a:xfrm>
              <a:off x="3849905" y="2572252"/>
              <a:ext cx="74339" cy="119559"/>
              <a:chOff x="3906325" y="1984500"/>
              <a:chExt cx="156075" cy="262825"/>
            </a:xfrm>
          </p:grpSpPr>
          <p:sp>
            <p:nvSpPr>
              <p:cNvPr id="3002" name="Google Shape;3002;p8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03" name="Google Shape;3003;p8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04" name="Google Shape;3004;p86"/>
            <p:cNvGrpSpPr/>
            <p:nvPr/>
          </p:nvGrpSpPr>
          <p:grpSpPr>
            <a:xfrm>
              <a:off x="2654821" y="2414345"/>
              <a:ext cx="667570" cy="558731"/>
              <a:chOff x="1397225" y="1637375"/>
              <a:chExt cx="1401575" cy="1228250"/>
            </a:xfrm>
          </p:grpSpPr>
          <p:sp>
            <p:nvSpPr>
              <p:cNvPr id="3005" name="Google Shape;3005;p8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3006" name="Google Shape;3006;p86"/>
              <p:cNvGrpSpPr/>
              <p:nvPr/>
            </p:nvGrpSpPr>
            <p:grpSpPr>
              <a:xfrm>
                <a:off x="1397225" y="1637375"/>
                <a:ext cx="1398775" cy="1228250"/>
                <a:chOff x="1397225" y="1637375"/>
                <a:chExt cx="1398775" cy="1228250"/>
              </a:xfrm>
            </p:grpSpPr>
            <p:sp>
              <p:nvSpPr>
                <p:cNvPr id="3007" name="Google Shape;3007;p8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8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009" name="Google Shape;3009;p86"/>
            <p:cNvGrpSpPr/>
            <p:nvPr/>
          </p:nvGrpSpPr>
          <p:grpSpPr>
            <a:xfrm>
              <a:off x="3230417" y="3103734"/>
              <a:ext cx="282982" cy="280332"/>
              <a:chOff x="2605700" y="3152850"/>
              <a:chExt cx="594125" cy="616250"/>
            </a:xfrm>
          </p:grpSpPr>
          <p:sp>
            <p:nvSpPr>
              <p:cNvPr id="3010" name="Google Shape;3010;p8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1" name="Google Shape;3011;p8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grpSp>
          <p:nvGrpSpPr>
            <p:cNvPr id="3012" name="Google Shape;3012;p86"/>
            <p:cNvGrpSpPr/>
            <p:nvPr/>
          </p:nvGrpSpPr>
          <p:grpSpPr>
            <a:xfrm>
              <a:off x="3265985" y="3226989"/>
              <a:ext cx="87151" cy="346202"/>
              <a:chOff x="2680375" y="3423800"/>
              <a:chExt cx="182975" cy="761050"/>
            </a:xfrm>
          </p:grpSpPr>
          <p:sp>
            <p:nvSpPr>
              <p:cNvPr id="3013" name="Google Shape;3013;p8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4" name="Google Shape;3014;p8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15" name="Google Shape;3015;p86"/>
            <p:cNvGrpSpPr/>
            <p:nvPr/>
          </p:nvGrpSpPr>
          <p:grpSpPr>
            <a:xfrm>
              <a:off x="3855466" y="3289811"/>
              <a:ext cx="112514" cy="94210"/>
              <a:chOff x="3918000" y="3561900"/>
              <a:chExt cx="236225" cy="207100"/>
            </a:xfrm>
          </p:grpSpPr>
          <p:sp>
            <p:nvSpPr>
              <p:cNvPr id="3016" name="Google Shape;3016;p8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7" name="Google Shape;3017;p8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18" name="Google Shape;3018;p8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8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8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nvGrpSpPr>
            <p:cNvPr id="3021" name="Google Shape;3021;p86"/>
            <p:cNvGrpSpPr/>
            <p:nvPr/>
          </p:nvGrpSpPr>
          <p:grpSpPr>
            <a:xfrm>
              <a:off x="2905224" y="2311071"/>
              <a:ext cx="596721" cy="528992"/>
              <a:chOff x="1922950" y="1410350"/>
              <a:chExt cx="1252825" cy="1162875"/>
            </a:xfrm>
          </p:grpSpPr>
          <p:sp>
            <p:nvSpPr>
              <p:cNvPr id="3022" name="Google Shape;3022;p8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8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8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8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8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8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8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8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8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8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8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8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8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8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8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8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grpSp>
        <p:sp>
          <p:nvSpPr>
            <p:cNvPr id="3038" name="Google Shape;3038;p8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8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8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8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8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8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8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8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8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8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8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8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8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8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8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8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8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8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8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8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058" name="Google Shape;3058;p8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059" name="Google Shape;3059;p8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60" name="Google Shape;3060;p86"/>
            <p:cNvGrpSpPr/>
            <p:nvPr/>
          </p:nvGrpSpPr>
          <p:grpSpPr>
            <a:xfrm>
              <a:off x="3280929" y="3294542"/>
              <a:ext cx="109894" cy="272224"/>
              <a:chOff x="2711750" y="3572300"/>
              <a:chExt cx="230725" cy="598425"/>
            </a:xfrm>
          </p:grpSpPr>
          <p:sp>
            <p:nvSpPr>
              <p:cNvPr id="3061" name="Google Shape;3061;p8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8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63" name="Google Shape;3063;p8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64" name="Google Shape;3064;p86"/>
            <p:cNvGrpSpPr/>
            <p:nvPr/>
          </p:nvGrpSpPr>
          <p:grpSpPr>
            <a:xfrm>
              <a:off x="3790439" y="2408636"/>
              <a:ext cx="73017" cy="75684"/>
              <a:chOff x="3781475" y="1624825"/>
              <a:chExt cx="153300" cy="166375"/>
            </a:xfrm>
          </p:grpSpPr>
          <p:sp>
            <p:nvSpPr>
              <p:cNvPr id="3065" name="Google Shape;3065;p8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8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8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8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69" name="Google Shape;3069;p8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8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8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8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8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8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8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76" name="Google Shape;3076;p86"/>
            <p:cNvGrpSpPr/>
            <p:nvPr/>
          </p:nvGrpSpPr>
          <p:grpSpPr>
            <a:xfrm>
              <a:off x="4403342" y="3107749"/>
              <a:ext cx="316680" cy="101374"/>
              <a:chOff x="5068275" y="3161675"/>
              <a:chExt cx="664875" cy="222850"/>
            </a:xfrm>
          </p:grpSpPr>
          <p:sp>
            <p:nvSpPr>
              <p:cNvPr id="3077" name="Google Shape;3077;p8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8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8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8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81" name="Google Shape;3081;p8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8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8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8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8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8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8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8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8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8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8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8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8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8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8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8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8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8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8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8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8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8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8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8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8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8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8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8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8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10" name="Google Shape;3110;p86"/>
            <p:cNvGrpSpPr/>
            <p:nvPr/>
          </p:nvGrpSpPr>
          <p:grpSpPr>
            <a:xfrm>
              <a:off x="3697513" y="2707266"/>
              <a:ext cx="59549" cy="79733"/>
              <a:chOff x="3586375" y="2281300"/>
              <a:chExt cx="125025" cy="175275"/>
            </a:xfrm>
          </p:grpSpPr>
          <p:sp>
            <p:nvSpPr>
              <p:cNvPr id="3111" name="Google Shape;3111;p8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8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13" name="Google Shape;3113;p8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14" name="Google Shape;3114;p86"/>
            <p:cNvGrpSpPr/>
            <p:nvPr/>
          </p:nvGrpSpPr>
          <p:grpSpPr>
            <a:xfrm>
              <a:off x="4513224" y="3221724"/>
              <a:ext cx="274563" cy="280321"/>
              <a:chOff x="5298975" y="3412225"/>
              <a:chExt cx="576450" cy="616225"/>
            </a:xfrm>
          </p:grpSpPr>
          <p:sp>
            <p:nvSpPr>
              <p:cNvPr id="3115" name="Google Shape;3115;p8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116" name="Google Shape;3116;p8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117" name="Google Shape;3117;p86"/>
            <p:cNvGrpSpPr/>
            <p:nvPr/>
          </p:nvGrpSpPr>
          <p:grpSpPr>
            <a:xfrm>
              <a:off x="4824403" y="3421846"/>
              <a:ext cx="110132" cy="130647"/>
              <a:chOff x="5952300" y="3852150"/>
              <a:chExt cx="231225" cy="287200"/>
            </a:xfrm>
          </p:grpSpPr>
          <p:sp>
            <p:nvSpPr>
              <p:cNvPr id="3118" name="Google Shape;3118;p8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8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20" name="Google Shape;3120;p8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8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8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8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8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8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8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8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28" name="Google Shape;3128;p86"/>
            <p:cNvGrpSpPr/>
            <p:nvPr/>
          </p:nvGrpSpPr>
          <p:grpSpPr>
            <a:xfrm>
              <a:off x="4295710" y="3079670"/>
              <a:ext cx="14968" cy="27135"/>
              <a:chOff x="4842300" y="3099950"/>
              <a:chExt cx="31425" cy="59650"/>
            </a:xfrm>
          </p:grpSpPr>
          <p:sp>
            <p:nvSpPr>
              <p:cNvPr id="3129" name="Google Shape;3129;p8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8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8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8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33" name="Google Shape;3133;p8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8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8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8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8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8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8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8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41" name="Google Shape;3141;p86"/>
            <p:cNvGrpSpPr/>
            <p:nvPr/>
          </p:nvGrpSpPr>
          <p:grpSpPr>
            <a:xfrm>
              <a:off x="3831056" y="2816010"/>
              <a:ext cx="37378" cy="27612"/>
              <a:chOff x="3866750" y="2520350"/>
              <a:chExt cx="78475" cy="60700"/>
            </a:xfrm>
          </p:grpSpPr>
          <p:sp>
            <p:nvSpPr>
              <p:cNvPr id="3142" name="Google Shape;3142;p8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8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8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8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46" name="Google Shape;3146;p8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8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8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8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8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8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8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8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8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8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8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8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8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8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8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8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8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163" name="Google Shape;3163;p8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8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8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8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8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8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8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8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8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8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8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8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175" name="Google Shape;3175;p8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8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8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8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8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8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8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8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8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8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8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8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8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88" name="Google Shape;3188;p86"/>
            <p:cNvGrpSpPr/>
            <p:nvPr/>
          </p:nvGrpSpPr>
          <p:grpSpPr>
            <a:xfrm>
              <a:off x="3632736" y="3051591"/>
              <a:ext cx="63288" cy="45217"/>
              <a:chOff x="3450375" y="3038225"/>
              <a:chExt cx="132875" cy="99400"/>
            </a:xfrm>
          </p:grpSpPr>
          <p:sp>
            <p:nvSpPr>
              <p:cNvPr id="3189" name="Google Shape;3189;p8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8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91" name="Google Shape;3191;p8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8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8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8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8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8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8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8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8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200" name="Google Shape;3200;p8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8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8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8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8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8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8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8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8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8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210" name="Google Shape;3210;p8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8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8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8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8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8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216" name="Google Shape;3216;p8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8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8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8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8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8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8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8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26" name="Google Shape;3226;p86"/>
          <p:cNvGrpSpPr/>
          <p:nvPr/>
        </p:nvGrpSpPr>
        <p:grpSpPr>
          <a:xfrm>
            <a:off x="958821" y="3801260"/>
            <a:ext cx="3497168" cy="1778053"/>
            <a:chOff x="238125" y="1038125"/>
            <a:chExt cx="7146800" cy="3633625"/>
          </a:xfrm>
        </p:grpSpPr>
        <p:sp>
          <p:nvSpPr>
            <p:cNvPr id="3227" name="Google Shape;3227;p8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8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8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8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8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8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8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8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8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8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8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8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8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8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8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8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8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8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8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8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8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8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8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8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8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8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8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8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8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8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8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8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8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8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8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8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8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8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8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8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8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8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8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8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8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8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8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8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8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8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8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8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8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8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8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8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8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8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8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8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8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8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8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8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8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8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8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8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8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8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8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8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8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8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8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8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8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8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8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8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8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8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8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8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8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8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8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8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8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8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8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8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8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8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8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8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8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8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8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8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8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8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8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8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8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8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8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8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8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8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8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8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8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8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8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8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8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8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8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8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8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8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8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8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8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8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8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8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8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8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8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8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8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8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8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8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8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8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8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8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8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8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8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8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8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8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8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8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8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8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8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8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8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8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8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8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8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8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8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8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8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8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8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8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8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8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8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8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8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8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8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8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8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8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8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8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8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8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8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8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8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8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8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8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8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8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8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8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8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8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8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8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8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8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8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8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8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8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8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8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8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8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8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8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8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8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8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8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8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8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8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8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8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8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8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8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8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8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8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8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8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8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8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8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8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8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8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8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8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8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8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8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8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8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8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8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8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8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8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8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8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8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8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8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8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8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8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8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8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8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8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8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8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8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8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8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8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8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8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8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8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8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8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8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8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8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8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8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8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8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8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8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8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8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8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8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8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8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8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8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8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8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8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8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8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8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8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8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8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8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8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8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8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8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8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8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8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8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8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8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8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8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8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8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8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8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8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8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8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8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8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8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8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8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8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8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8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8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8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8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8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8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8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8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8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8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8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8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8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8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8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8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8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8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8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8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8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8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8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8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8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8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8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8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8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8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8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8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8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8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8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8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8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8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8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8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8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8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8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8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8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8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8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8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8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8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8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8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8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8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8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8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8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8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8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8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8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8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8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8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8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8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8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8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8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8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8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8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8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8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8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8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8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8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8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8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8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8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8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8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8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8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8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8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8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8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8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8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8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8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8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8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8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8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8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8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8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8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8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8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8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8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8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8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8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8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8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8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8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8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8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8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8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8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8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8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8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8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8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8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8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8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8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8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8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8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8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8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8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8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8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8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8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8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8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8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8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8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8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8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8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8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8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8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8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8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8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8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8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8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8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8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8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8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8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8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8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8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8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8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8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8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8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8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8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8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8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8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8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8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8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8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8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8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8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8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8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8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8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8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8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8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8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8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8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8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8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8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8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8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8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8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8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8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8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8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8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8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8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8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8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8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8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8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8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8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8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8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8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8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8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8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8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8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8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8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8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8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8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8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8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8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8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8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8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8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8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8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8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8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8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8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8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8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8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8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8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8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8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8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8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8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8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8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8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8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8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8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8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8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8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8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8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8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8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8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8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8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8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8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8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8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8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8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8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8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8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8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8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8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8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8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8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8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8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8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8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8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8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8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8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8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8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8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8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8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8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8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8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8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8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8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8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8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8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8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8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8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8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8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8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8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8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8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8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8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8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8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8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8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8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8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8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8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8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8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8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8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8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8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8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8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8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8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8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8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8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8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8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8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8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8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8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8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8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8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8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8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8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8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8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8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8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8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8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8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8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8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8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8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8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8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8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8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8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8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8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8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8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8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8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8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8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8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8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8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8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8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8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8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8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8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8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8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8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8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8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8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8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8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8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8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8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8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8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8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8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8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8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8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8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8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8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8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8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8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8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8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8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8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8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8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8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8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8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8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8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8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8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8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8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8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8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8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8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8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8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8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8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8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8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8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8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8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8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8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8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8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8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8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8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8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8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8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8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8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8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8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8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8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8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8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8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8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8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8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8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8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8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8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8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8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8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8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8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8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8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8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8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8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8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8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8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8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8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8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8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8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8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8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8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8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8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8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8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8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8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8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8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8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8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8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8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8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8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8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8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8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8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8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8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8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8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8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8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8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8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8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8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8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8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8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8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8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8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8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8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8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8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8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8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8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8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8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8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8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8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8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8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8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8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8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8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8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8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8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8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8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8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8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8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8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8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8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8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8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8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8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8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8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8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8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8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8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8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8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8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8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8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8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8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8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8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8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8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8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8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8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8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8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8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8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8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8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8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8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8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8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8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8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8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8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8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8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8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8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8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8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8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8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8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8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8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8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8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8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8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8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8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8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8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8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8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8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8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8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8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8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8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8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8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8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8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8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8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8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8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8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8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8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8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8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8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8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8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8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8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8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8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8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8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8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8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8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8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8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8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8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8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8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8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8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8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8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8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8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8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8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8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8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8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8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8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8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8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8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8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8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8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8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8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8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8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8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8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8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8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8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8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8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8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8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8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8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8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8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8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8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8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8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8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8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8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8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8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8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8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8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8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8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8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8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8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8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8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8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8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8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8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8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8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8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8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8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8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8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8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8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8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8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8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8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8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8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8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8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8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8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8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8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8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8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8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8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8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8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8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8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8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8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8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8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8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8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8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8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3" name="Google Shape;4273;p8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8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8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8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8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8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8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8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8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8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8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8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8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8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8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8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8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8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8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8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8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8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8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8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8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8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8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8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8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8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8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8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8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8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8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8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8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8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8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8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8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8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8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8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8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8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8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8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8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8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8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8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8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8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8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8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8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8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8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8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8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8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8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8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8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8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8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8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8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8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8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8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8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8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8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8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8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8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8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8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8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8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8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8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8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8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8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8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8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8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8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8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8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8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8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8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8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8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8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8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8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8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8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8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8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8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8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8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8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8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8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8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8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8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8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8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8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8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8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8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8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8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8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8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8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8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8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8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8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8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8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8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8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8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8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8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8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8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8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8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8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8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8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8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8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8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8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8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8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8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8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8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8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8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8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8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8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8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8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8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8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8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8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8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8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8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8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8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8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8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8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8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8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8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8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8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8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8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8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8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8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8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8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8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8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8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8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8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8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8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8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8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8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8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8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8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8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8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8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8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8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8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8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8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8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8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8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8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8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8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8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8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8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8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8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8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8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8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8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8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8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8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8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8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8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8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8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8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8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8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8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8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8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8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8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8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8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8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8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8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8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8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8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8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8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8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8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8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8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8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8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8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8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8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8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8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8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8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8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8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8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8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8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8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8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8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8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8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8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8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8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8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8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8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8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8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8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8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8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8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8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8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8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8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8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8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8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8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8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8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8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8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8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8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8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8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8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8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8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8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8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8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8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8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8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8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8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8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8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8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8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8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8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8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8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8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8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8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8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8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8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8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8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8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8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8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8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8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8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8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8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8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8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8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8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8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8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8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8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8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8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8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8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8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8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8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8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8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8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8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8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8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8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8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8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8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8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8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8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8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8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8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8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8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8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8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8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8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8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8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8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8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8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8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8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8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8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8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8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8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8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8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8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8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8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8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8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8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8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8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8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8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8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8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8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8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8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8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8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8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8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8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8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8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8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8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8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8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8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8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8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8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8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8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8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8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8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8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8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8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8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8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8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8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8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8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8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8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8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8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8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8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8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8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8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8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8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8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8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8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8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8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8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8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8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8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8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8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8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8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8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8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8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8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8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8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8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8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8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8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8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8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8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8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8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8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8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8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8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8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8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8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8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8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8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8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8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8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8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8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8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8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8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8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8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8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8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8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8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8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8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8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8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8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8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8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8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8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8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8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8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8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8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8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8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8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8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8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8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8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8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8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8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8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8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8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8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8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8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8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8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8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8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8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8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8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9" name="Google Shape;4799;p86"/>
          <p:cNvGrpSpPr/>
          <p:nvPr/>
        </p:nvGrpSpPr>
        <p:grpSpPr>
          <a:xfrm>
            <a:off x="7778726" y="1324074"/>
            <a:ext cx="3454453" cy="1840313"/>
            <a:chOff x="233350" y="949250"/>
            <a:chExt cx="7137300" cy="3802300"/>
          </a:xfrm>
        </p:grpSpPr>
        <p:sp>
          <p:nvSpPr>
            <p:cNvPr id="4800" name="Google Shape;4800;p8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8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8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8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8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8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8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8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8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8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8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8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8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8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8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8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8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8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8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8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8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8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8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8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8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8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8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8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8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8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8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8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8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8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8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8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8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8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8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8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8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8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8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8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8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8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8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8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8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8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8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1" name="Google Shape;4851;p86"/>
          <p:cNvGrpSpPr/>
          <p:nvPr/>
        </p:nvGrpSpPr>
        <p:grpSpPr>
          <a:xfrm>
            <a:off x="10197965" y="4050437"/>
            <a:ext cx="138975" cy="427120"/>
            <a:chOff x="7564426" y="3224343"/>
            <a:chExt cx="119985" cy="368801"/>
          </a:xfrm>
        </p:grpSpPr>
        <p:sp>
          <p:nvSpPr>
            <p:cNvPr id="4852" name="Google Shape;4852;p8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8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4" name="Google Shape;4854;p86"/>
          <p:cNvGrpSpPr/>
          <p:nvPr/>
        </p:nvGrpSpPr>
        <p:grpSpPr>
          <a:xfrm>
            <a:off x="9797283" y="4042572"/>
            <a:ext cx="252652" cy="442843"/>
            <a:chOff x="8370831" y="3202002"/>
            <a:chExt cx="218129" cy="382376"/>
          </a:xfrm>
        </p:grpSpPr>
        <p:sp>
          <p:nvSpPr>
            <p:cNvPr id="4855" name="Google Shape;4855;p8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8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7" name="Google Shape;4857;p86"/>
          <p:cNvGrpSpPr/>
          <p:nvPr/>
        </p:nvGrpSpPr>
        <p:grpSpPr>
          <a:xfrm>
            <a:off x="10761802" y="4590748"/>
            <a:ext cx="412572" cy="356000"/>
            <a:chOff x="6742064" y="3750480"/>
            <a:chExt cx="399315" cy="344560"/>
          </a:xfrm>
        </p:grpSpPr>
        <p:sp>
          <p:nvSpPr>
            <p:cNvPr id="4858" name="Google Shape;4858;p8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8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60" name="Google Shape;4860;p86"/>
          <p:cNvGrpSpPr/>
          <p:nvPr/>
        </p:nvGrpSpPr>
        <p:grpSpPr>
          <a:xfrm>
            <a:off x="10147161" y="5058812"/>
            <a:ext cx="240583" cy="375477"/>
            <a:chOff x="7248525" y="3739696"/>
            <a:chExt cx="230531" cy="359790"/>
          </a:xfrm>
        </p:grpSpPr>
        <p:sp>
          <p:nvSpPr>
            <p:cNvPr id="4861" name="Google Shape;4861;p8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8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63" name="Google Shape;4863;p86"/>
          <p:cNvGrpSpPr/>
          <p:nvPr/>
        </p:nvGrpSpPr>
        <p:grpSpPr>
          <a:xfrm>
            <a:off x="10475052" y="4583111"/>
            <a:ext cx="217195" cy="371613"/>
            <a:chOff x="7601242" y="3729267"/>
            <a:chExt cx="222566" cy="380803"/>
          </a:xfrm>
        </p:grpSpPr>
        <p:sp>
          <p:nvSpPr>
            <p:cNvPr id="4864" name="Google Shape;4864;p8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8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66" name="Google Shape;4866;p86"/>
          <p:cNvSpPr/>
          <p:nvPr/>
        </p:nvSpPr>
        <p:spPr>
          <a:xfrm>
            <a:off x="10429753" y="4066254"/>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67" name="Google Shape;4867;p86"/>
          <p:cNvGrpSpPr/>
          <p:nvPr/>
        </p:nvGrpSpPr>
        <p:grpSpPr>
          <a:xfrm>
            <a:off x="9794581" y="4584631"/>
            <a:ext cx="258057" cy="367987"/>
            <a:chOff x="8304647" y="3738687"/>
            <a:chExt cx="225076" cy="320956"/>
          </a:xfrm>
        </p:grpSpPr>
        <p:sp>
          <p:nvSpPr>
            <p:cNvPr id="4868" name="Google Shape;4868;p8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8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8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71" name="Google Shape;4871;p86"/>
          <p:cNvGrpSpPr/>
          <p:nvPr/>
        </p:nvGrpSpPr>
        <p:grpSpPr>
          <a:xfrm>
            <a:off x="10157903" y="4584631"/>
            <a:ext cx="237989" cy="367987"/>
            <a:chOff x="8615101" y="3738687"/>
            <a:chExt cx="207573" cy="320956"/>
          </a:xfrm>
        </p:grpSpPr>
        <p:sp>
          <p:nvSpPr>
            <p:cNvPr id="4872" name="Google Shape;4872;p8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8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8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75" name="Google Shape;4875;p86"/>
          <p:cNvSpPr/>
          <p:nvPr/>
        </p:nvSpPr>
        <p:spPr>
          <a:xfrm>
            <a:off x="10819824" y="4037808"/>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76" name="Google Shape;4876;p86"/>
          <p:cNvGrpSpPr/>
          <p:nvPr/>
        </p:nvGrpSpPr>
        <p:grpSpPr>
          <a:xfrm>
            <a:off x="8017510" y="4746615"/>
            <a:ext cx="743561" cy="681711"/>
            <a:chOff x="6015419" y="3716859"/>
            <a:chExt cx="557671" cy="511283"/>
          </a:xfrm>
        </p:grpSpPr>
        <p:sp>
          <p:nvSpPr>
            <p:cNvPr id="4877" name="Google Shape;4877;p8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78" name="Google Shape;4878;p86"/>
            <p:cNvGrpSpPr/>
            <p:nvPr/>
          </p:nvGrpSpPr>
          <p:grpSpPr>
            <a:xfrm>
              <a:off x="6036094" y="3716980"/>
              <a:ext cx="529860" cy="510468"/>
              <a:chOff x="6036094" y="3716980"/>
              <a:chExt cx="529860" cy="510468"/>
            </a:xfrm>
          </p:grpSpPr>
          <p:sp>
            <p:nvSpPr>
              <p:cNvPr id="4879" name="Google Shape;4879;p8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8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8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8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8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8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8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8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8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8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89" name="Google Shape;4889;p86"/>
          <p:cNvGrpSpPr/>
          <p:nvPr/>
        </p:nvGrpSpPr>
        <p:grpSpPr>
          <a:xfrm>
            <a:off x="8856023" y="3888974"/>
            <a:ext cx="768403" cy="682495"/>
            <a:chOff x="6644304" y="3073628"/>
            <a:chExt cx="576302" cy="511871"/>
          </a:xfrm>
        </p:grpSpPr>
        <p:sp>
          <p:nvSpPr>
            <p:cNvPr id="4890" name="Google Shape;4890;p8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91" name="Google Shape;4891;p86"/>
            <p:cNvGrpSpPr/>
            <p:nvPr/>
          </p:nvGrpSpPr>
          <p:grpSpPr>
            <a:xfrm>
              <a:off x="6712169" y="3085440"/>
              <a:ext cx="481622" cy="494913"/>
              <a:chOff x="6712169" y="3085440"/>
              <a:chExt cx="481622" cy="494913"/>
            </a:xfrm>
          </p:grpSpPr>
          <p:sp>
            <p:nvSpPr>
              <p:cNvPr id="4892" name="Google Shape;4892;p8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8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8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8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8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97" name="Google Shape;4897;p8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8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8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00" name="Google Shape;4900;p86"/>
          <p:cNvSpPr/>
          <p:nvPr/>
        </p:nvSpPr>
        <p:spPr>
          <a:xfrm>
            <a:off x="9314737" y="3911145"/>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1" name="Google Shape;4901;p86"/>
          <p:cNvGrpSpPr/>
          <p:nvPr/>
        </p:nvGrpSpPr>
        <p:grpSpPr>
          <a:xfrm>
            <a:off x="8866491" y="4746300"/>
            <a:ext cx="747508" cy="681803"/>
            <a:chOff x="6652154" y="3716623"/>
            <a:chExt cx="560631" cy="511352"/>
          </a:xfrm>
        </p:grpSpPr>
        <p:sp>
          <p:nvSpPr>
            <p:cNvPr id="4902" name="Google Shape;4902;p8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3" name="Google Shape;4903;p86"/>
            <p:cNvGrpSpPr/>
            <p:nvPr/>
          </p:nvGrpSpPr>
          <p:grpSpPr>
            <a:xfrm>
              <a:off x="6669657" y="3716715"/>
              <a:ext cx="466779" cy="464290"/>
              <a:chOff x="6669657" y="3716715"/>
              <a:chExt cx="466779" cy="464290"/>
            </a:xfrm>
          </p:grpSpPr>
          <p:sp>
            <p:nvSpPr>
              <p:cNvPr id="4904" name="Google Shape;4904;p8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8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8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8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8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8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8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8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8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8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8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8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8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17" name="Google Shape;4917;p86"/>
          <p:cNvGrpSpPr/>
          <p:nvPr/>
        </p:nvGrpSpPr>
        <p:grpSpPr>
          <a:xfrm>
            <a:off x="10458613" y="5121513"/>
            <a:ext cx="250076" cy="250076"/>
            <a:chOff x="8565775" y="671075"/>
            <a:chExt cx="441000" cy="441000"/>
          </a:xfrm>
        </p:grpSpPr>
        <p:sp>
          <p:nvSpPr>
            <p:cNvPr id="4918" name="Google Shape;4918;p8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86"/>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20" name="Google Shape;4920;p86"/>
          <p:cNvSpPr/>
          <p:nvPr/>
        </p:nvSpPr>
        <p:spPr>
          <a:xfrm>
            <a:off x="10860231" y="5116072"/>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86"/>
          <p:cNvSpPr/>
          <p:nvPr/>
        </p:nvSpPr>
        <p:spPr>
          <a:xfrm flipH="1">
            <a:off x="9804550" y="5071347"/>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22" name="Google Shape;4922;p86"/>
          <p:cNvGrpSpPr/>
          <p:nvPr/>
        </p:nvGrpSpPr>
        <p:grpSpPr>
          <a:xfrm>
            <a:off x="7997086" y="3892470"/>
            <a:ext cx="783828" cy="683164"/>
            <a:chOff x="6000100" y="3076250"/>
            <a:chExt cx="587871" cy="512373"/>
          </a:xfrm>
        </p:grpSpPr>
        <p:sp>
          <p:nvSpPr>
            <p:cNvPr id="4923" name="Google Shape;4923;p8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24" name="Google Shape;4924;p86"/>
            <p:cNvGrpSpPr/>
            <p:nvPr/>
          </p:nvGrpSpPr>
          <p:grpSpPr>
            <a:xfrm>
              <a:off x="6031360" y="3076713"/>
              <a:ext cx="539107" cy="480965"/>
              <a:chOff x="6031360" y="3076713"/>
              <a:chExt cx="539107" cy="480965"/>
            </a:xfrm>
          </p:grpSpPr>
          <p:sp>
            <p:nvSpPr>
              <p:cNvPr id="4925" name="Google Shape;4925;p8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8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8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8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8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8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8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32" name="Google Shape;4932;p86"/>
          <p:cNvGrpSpPr/>
          <p:nvPr/>
        </p:nvGrpSpPr>
        <p:grpSpPr>
          <a:xfrm>
            <a:off x="4492407" y="1251621"/>
            <a:ext cx="3080508" cy="1985184"/>
            <a:chOff x="229225" y="549050"/>
            <a:chExt cx="7161750" cy="4615275"/>
          </a:xfrm>
        </p:grpSpPr>
        <p:sp>
          <p:nvSpPr>
            <p:cNvPr id="4933" name="Google Shape;4933;p86"/>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86"/>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86"/>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86"/>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86"/>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86"/>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86"/>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86"/>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86"/>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86"/>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86"/>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86"/>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86"/>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86"/>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86"/>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86"/>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86"/>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86"/>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86"/>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86"/>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86"/>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86"/>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86"/>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86"/>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86"/>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86"/>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86"/>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86"/>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86"/>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86"/>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86"/>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86"/>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86"/>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86"/>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86"/>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86"/>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86"/>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86"/>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86"/>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86"/>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86"/>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86"/>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86"/>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86"/>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86"/>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86"/>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86"/>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86"/>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86"/>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86"/>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86"/>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86"/>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86"/>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86"/>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86"/>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86"/>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86"/>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86"/>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86"/>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86"/>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86"/>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86"/>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86"/>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86"/>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86"/>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86"/>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86"/>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86"/>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86"/>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86"/>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86"/>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86"/>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86"/>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86"/>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86"/>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86"/>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86"/>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86"/>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86"/>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86"/>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86"/>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86"/>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86"/>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86"/>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86"/>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86"/>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86"/>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86"/>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86"/>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86"/>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86"/>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86"/>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86"/>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86"/>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86"/>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86"/>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86"/>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86"/>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86"/>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86"/>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86"/>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86"/>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86"/>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86"/>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86"/>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86"/>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86"/>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86"/>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86"/>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86"/>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86"/>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86"/>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86"/>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86"/>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86"/>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86"/>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86"/>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50" name="Google Shape;5050;p86"/>
          <p:cNvGrpSpPr/>
          <p:nvPr/>
        </p:nvGrpSpPr>
        <p:grpSpPr>
          <a:xfrm>
            <a:off x="4686297" y="3774084"/>
            <a:ext cx="3080376" cy="1832296"/>
            <a:chOff x="238125" y="732525"/>
            <a:chExt cx="7130500" cy="4241425"/>
          </a:xfrm>
        </p:grpSpPr>
        <p:sp>
          <p:nvSpPr>
            <p:cNvPr id="5051" name="Google Shape;5051;p86"/>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86"/>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86"/>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86"/>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86"/>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86"/>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86"/>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86"/>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86"/>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86"/>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86"/>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86"/>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86"/>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86"/>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86"/>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86"/>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86"/>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86"/>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86"/>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86"/>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86"/>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86"/>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86"/>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86"/>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86"/>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86"/>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86"/>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86"/>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86"/>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86"/>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86"/>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86"/>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86"/>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86"/>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86"/>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86"/>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86"/>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86"/>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86"/>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86"/>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86"/>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86"/>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86"/>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86"/>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86"/>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86"/>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86"/>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86"/>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86"/>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86"/>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86"/>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86"/>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86"/>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86"/>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86"/>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86"/>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86"/>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86"/>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86"/>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86"/>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86"/>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86"/>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86"/>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86"/>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86"/>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86"/>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86"/>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86"/>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86"/>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86"/>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86"/>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86"/>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86"/>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86"/>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86"/>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86"/>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86"/>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86"/>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86"/>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86"/>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86"/>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86"/>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86"/>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86"/>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86"/>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86"/>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86"/>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86"/>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86"/>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86"/>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86"/>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86"/>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86"/>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86"/>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86"/>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86"/>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86"/>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86"/>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86"/>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86"/>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86"/>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86"/>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86"/>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86"/>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86"/>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86"/>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86"/>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86"/>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86"/>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86"/>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86"/>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86"/>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86"/>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86"/>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168"/>
        <p:cNvGrpSpPr/>
        <p:nvPr/>
      </p:nvGrpSpPr>
      <p:grpSpPr>
        <a:xfrm>
          <a:off x="0" y="0"/>
          <a:ext cx="0" cy="0"/>
          <a:chOff x="0" y="0"/>
          <a:chExt cx="0" cy="0"/>
        </a:xfrm>
      </p:grpSpPr>
      <p:grpSp>
        <p:nvGrpSpPr>
          <p:cNvPr id="5169" name="Google Shape;5169;p87"/>
          <p:cNvGrpSpPr/>
          <p:nvPr/>
        </p:nvGrpSpPr>
        <p:grpSpPr>
          <a:xfrm>
            <a:off x="967219" y="1293018"/>
            <a:ext cx="3343732" cy="274985"/>
            <a:chOff x="106648" y="895722"/>
            <a:chExt cx="4481413" cy="374300"/>
          </a:xfrm>
        </p:grpSpPr>
        <p:grpSp>
          <p:nvGrpSpPr>
            <p:cNvPr id="5170" name="Google Shape;5170;p87"/>
            <p:cNvGrpSpPr/>
            <p:nvPr/>
          </p:nvGrpSpPr>
          <p:grpSpPr>
            <a:xfrm>
              <a:off x="2233276" y="895722"/>
              <a:ext cx="1082667" cy="223591"/>
              <a:chOff x="4808316" y="2800065"/>
              <a:chExt cx="1999386" cy="412910"/>
            </a:xfrm>
          </p:grpSpPr>
          <p:sp>
            <p:nvSpPr>
              <p:cNvPr id="5171" name="Google Shape;5171;p87"/>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72" name="Google Shape;5172;p87"/>
              <p:cNvGrpSpPr/>
              <p:nvPr/>
            </p:nvGrpSpPr>
            <p:grpSpPr>
              <a:xfrm>
                <a:off x="4808316" y="2800065"/>
                <a:ext cx="92400" cy="411825"/>
                <a:chOff x="845575" y="2563700"/>
                <a:chExt cx="92400" cy="411825"/>
              </a:xfrm>
            </p:grpSpPr>
            <p:cxnSp>
              <p:nvCxnSpPr>
                <p:cNvPr id="5173" name="Google Shape;5173;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74" name="Google Shape;5174;p8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75" name="Google Shape;5175;p87"/>
            <p:cNvGrpSpPr/>
            <p:nvPr/>
          </p:nvGrpSpPr>
          <p:grpSpPr>
            <a:xfrm>
              <a:off x="106648" y="895722"/>
              <a:ext cx="1088401" cy="223591"/>
              <a:chOff x="881025" y="2800065"/>
              <a:chExt cx="2009975" cy="412910"/>
            </a:xfrm>
          </p:grpSpPr>
          <p:sp>
            <p:nvSpPr>
              <p:cNvPr id="5176" name="Google Shape;5176;p87"/>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77" name="Google Shape;5177;p87"/>
              <p:cNvGrpSpPr/>
              <p:nvPr/>
            </p:nvGrpSpPr>
            <p:grpSpPr>
              <a:xfrm>
                <a:off x="881025" y="2800065"/>
                <a:ext cx="92400" cy="411825"/>
                <a:chOff x="845575" y="2563700"/>
                <a:chExt cx="92400" cy="411825"/>
              </a:xfrm>
            </p:grpSpPr>
            <p:cxnSp>
              <p:nvCxnSpPr>
                <p:cNvPr id="5178" name="Google Shape;5178;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79" name="Google Shape;5179;p8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80" name="Google Shape;5180;p87"/>
            <p:cNvGrpSpPr/>
            <p:nvPr/>
          </p:nvGrpSpPr>
          <p:grpSpPr>
            <a:xfrm>
              <a:off x="1172346" y="1047018"/>
              <a:ext cx="1083151" cy="223003"/>
              <a:chOff x="2849073" y="3079467"/>
              <a:chExt cx="2000279" cy="411825"/>
            </a:xfrm>
          </p:grpSpPr>
          <p:sp>
            <p:nvSpPr>
              <p:cNvPr id="5181" name="Google Shape;5181;p87"/>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82" name="Google Shape;5182;p87"/>
              <p:cNvGrpSpPr/>
              <p:nvPr/>
            </p:nvGrpSpPr>
            <p:grpSpPr>
              <a:xfrm rot="10800000">
                <a:off x="2849073" y="3079467"/>
                <a:ext cx="92400" cy="411825"/>
                <a:chOff x="2070100" y="2563700"/>
                <a:chExt cx="92400" cy="411825"/>
              </a:xfrm>
            </p:grpSpPr>
            <p:cxnSp>
              <p:nvCxnSpPr>
                <p:cNvPr id="5183" name="Google Shape;5183;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84" name="Google Shape;5184;p8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85" name="Google Shape;5185;p87"/>
            <p:cNvGrpSpPr/>
            <p:nvPr/>
          </p:nvGrpSpPr>
          <p:grpSpPr>
            <a:xfrm>
              <a:off x="3290132" y="1047018"/>
              <a:ext cx="1297929" cy="223003"/>
              <a:chOff x="6760035" y="3079467"/>
              <a:chExt cx="2396914" cy="411825"/>
            </a:xfrm>
          </p:grpSpPr>
          <p:sp>
            <p:nvSpPr>
              <p:cNvPr id="5186" name="Google Shape;5186;p87"/>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87" name="Google Shape;5187;p87"/>
              <p:cNvGrpSpPr/>
              <p:nvPr/>
            </p:nvGrpSpPr>
            <p:grpSpPr>
              <a:xfrm rot="10800000">
                <a:off x="6760035" y="3079467"/>
                <a:ext cx="92400" cy="411825"/>
                <a:chOff x="2070100" y="2563700"/>
                <a:chExt cx="92400" cy="411825"/>
              </a:xfrm>
            </p:grpSpPr>
            <p:cxnSp>
              <p:nvCxnSpPr>
                <p:cNvPr id="5188" name="Google Shape;5188;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89" name="Google Shape;5189;p8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190" name="Google Shape;5190;p87"/>
          <p:cNvGrpSpPr/>
          <p:nvPr/>
        </p:nvGrpSpPr>
        <p:grpSpPr>
          <a:xfrm>
            <a:off x="2857569" y="4492180"/>
            <a:ext cx="1448935" cy="1065905"/>
            <a:chOff x="2183288" y="3555572"/>
            <a:chExt cx="1136241" cy="835873"/>
          </a:xfrm>
        </p:grpSpPr>
        <p:sp>
          <p:nvSpPr>
            <p:cNvPr id="5191" name="Google Shape;5191;p8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92" name="Google Shape;5192;p87"/>
            <p:cNvGrpSpPr/>
            <p:nvPr/>
          </p:nvGrpSpPr>
          <p:grpSpPr>
            <a:xfrm>
              <a:off x="2205895" y="3637269"/>
              <a:ext cx="1089848" cy="724993"/>
              <a:chOff x="2205895" y="3637269"/>
              <a:chExt cx="1089848" cy="724993"/>
            </a:xfrm>
          </p:grpSpPr>
          <p:sp>
            <p:nvSpPr>
              <p:cNvPr id="5193" name="Google Shape;5193;p8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8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8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8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8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8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199" name="Google Shape;5199;p8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00" name="Google Shape;5200;p8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01" name="Google Shape;5201;p87"/>
            <p:cNvGrpSpPr/>
            <p:nvPr/>
          </p:nvGrpSpPr>
          <p:grpSpPr>
            <a:xfrm>
              <a:off x="3173850" y="3779426"/>
              <a:ext cx="145679" cy="70048"/>
              <a:chOff x="3173850" y="3779426"/>
              <a:chExt cx="145679" cy="70048"/>
            </a:xfrm>
          </p:grpSpPr>
          <p:cxnSp>
            <p:nvCxnSpPr>
              <p:cNvPr id="5202" name="Google Shape;5202;p8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203" name="Google Shape;5203;p8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4" name="Google Shape;5204;p87"/>
            <p:cNvGrpSpPr/>
            <p:nvPr/>
          </p:nvGrpSpPr>
          <p:grpSpPr>
            <a:xfrm>
              <a:off x="2183288" y="4139483"/>
              <a:ext cx="145133" cy="70048"/>
              <a:chOff x="2183288" y="4139483"/>
              <a:chExt cx="145133" cy="70048"/>
            </a:xfrm>
          </p:grpSpPr>
          <p:cxnSp>
            <p:nvCxnSpPr>
              <p:cNvPr id="5205" name="Google Shape;5205;p8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206" name="Google Shape;5206;p8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07" name="Google Shape;5207;p8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08" name="Google Shape;5208;p8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09" name="Google Shape;5209;p87"/>
            <p:cNvGrpSpPr/>
            <p:nvPr/>
          </p:nvGrpSpPr>
          <p:grpSpPr>
            <a:xfrm>
              <a:off x="2943836" y="4268886"/>
              <a:ext cx="60717" cy="122559"/>
              <a:chOff x="2943836" y="4268886"/>
              <a:chExt cx="60717" cy="122559"/>
            </a:xfrm>
          </p:grpSpPr>
          <p:sp>
            <p:nvSpPr>
              <p:cNvPr id="5210" name="Google Shape;5210;p8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11" name="Google Shape;5211;p8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212" name="Google Shape;5212;p87"/>
          <p:cNvGrpSpPr/>
          <p:nvPr/>
        </p:nvGrpSpPr>
        <p:grpSpPr>
          <a:xfrm>
            <a:off x="4541495" y="1720180"/>
            <a:ext cx="2234493" cy="1011001"/>
            <a:chOff x="3530532" y="1496185"/>
            <a:chExt cx="1562000" cy="706730"/>
          </a:xfrm>
        </p:grpSpPr>
        <p:cxnSp>
          <p:nvCxnSpPr>
            <p:cNvPr id="5213" name="Google Shape;5213;p8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214" name="Google Shape;5214;p87"/>
            <p:cNvGrpSpPr/>
            <p:nvPr/>
          </p:nvGrpSpPr>
          <p:grpSpPr>
            <a:xfrm>
              <a:off x="3530532" y="1496185"/>
              <a:ext cx="323430" cy="463587"/>
              <a:chOff x="3530532" y="1496185"/>
              <a:chExt cx="323430" cy="463587"/>
            </a:xfrm>
          </p:grpSpPr>
          <p:grpSp>
            <p:nvGrpSpPr>
              <p:cNvPr id="5215" name="Google Shape;5215;p87"/>
              <p:cNvGrpSpPr/>
              <p:nvPr/>
            </p:nvGrpSpPr>
            <p:grpSpPr>
              <a:xfrm>
                <a:off x="3567462" y="1496185"/>
                <a:ext cx="286500" cy="361376"/>
                <a:chOff x="3567462" y="1496185"/>
                <a:chExt cx="286500" cy="361376"/>
              </a:xfrm>
            </p:grpSpPr>
            <p:cxnSp>
              <p:nvCxnSpPr>
                <p:cNvPr id="5216" name="Google Shape;5216;p8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17" name="Google Shape;5217;p87"/>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18" name="Google Shape;5218;p87"/>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9" name="Google Shape;5219;p87"/>
            <p:cNvGrpSpPr/>
            <p:nvPr/>
          </p:nvGrpSpPr>
          <p:grpSpPr>
            <a:xfrm>
              <a:off x="3891569" y="1779209"/>
              <a:ext cx="323945" cy="423706"/>
              <a:chOff x="3891569" y="1779209"/>
              <a:chExt cx="323945" cy="423706"/>
            </a:xfrm>
          </p:grpSpPr>
          <p:grpSp>
            <p:nvGrpSpPr>
              <p:cNvPr id="5220" name="Google Shape;5220;p87"/>
              <p:cNvGrpSpPr/>
              <p:nvPr/>
            </p:nvGrpSpPr>
            <p:grpSpPr>
              <a:xfrm>
                <a:off x="3929014" y="1881638"/>
                <a:ext cx="286500" cy="321278"/>
                <a:chOff x="3929014" y="1881638"/>
                <a:chExt cx="286500" cy="321278"/>
              </a:xfrm>
            </p:grpSpPr>
            <p:cxnSp>
              <p:nvCxnSpPr>
                <p:cNvPr id="5221" name="Google Shape;5221;p8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222" name="Google Shape;5222;p87"/>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23" name="Google Shape;5223;p87"/>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4" name="Google Shape;5224;p87"/>
            <p:cNvGrpSpPr/>
            <p:nvPr/>
          </p:nvGrpSpPr>
          <p:grpSpPr>
            <a:xfrm>
              <a:off x="4252606" y="1496185"/>
              <a:ext cx="324721" cy="463587"/>
              <a:chOff x="4252606" y="1496185"/>
              <a:chExt cx="324721" cy="463587"/>
            </a:xfrm>
          </p:grpSpPr>
          <p:grpSp>
            <p:nvGrpSpPr>
              <p:cNvPr id="5225" name="Google Shape;5225;p87"/>
              <p:cNvGrpSpPr/>
              <p:nvPr/>
            </p:nvGrpSpPr>
            <p:grpSpPr>
              <a:xfrm>
                <a:off x="4290828" y="1496185"/>
                <a:ext cx="286500" cy="361376"/>
                <a:chOff x="4290828" y="1496185"/>
                <a:chExt cx="286500" cy="361376"/>
              </a:xfrm>
            </p:grpSpPr>
            <p:cxnSp>
              <p:nvCxnSpPr>
                <p:cNvPr id="5226" name="Google Shape;5226;p8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27" name="Google Shape;5227;p87"/>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28" name="Google Shape;5228;p87"/>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9" name="Google Shape;5229;p87"/>
            <p:cNvGrpSpPr/>
            <p:nvPr/>
          </p:nvGrpSpPr>
          <p:grpSpPr>
            <a:xfrm>
              <a:off x="4613643" y="1763716"/>
              <a:ext cx="325308" cy="439200"/>
              <a:chOff x="4613643" y="1763716"/>
              <a:chExt cx="325308" cy="439200"/>
            </a:xfrm>
          </p:grpSpPr>
          <p:grpSp>
            <p:nvGrpSpPr>
              <p:cNvPr id="5230" name="Google Shape;5230;p87"/>
              <p:cNvGrpSpPr/>
              <p:nvPr/>
            </p:nvGrpSpPr>
            <p:grpSpPr>
              <a:xfrm>
                <a:off x="4652451" y="1879538"/>
                <a:ext cx="286500" cy="323378"/>
                <a:chOff x="4652451" y="1879538"/>
                <a:chExt cx="286500" cy="323378"/>
              </a:xfrm>
            </p:grpSpPr>
            <p:cxnSp>
              <p:nvCxnSpPr>
                <p:cNvPr id="5231" name="Google Shape;5231;p8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232" name="Google Shape;5232;p87"/>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33" name="Google Shape;5233;p87"/>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34" name="Google Shape;5234;p87"/>
          <p:cNvGrpSpPr/>
          <p:nvPr/>
        </p:nvGrpSpPr>
        <p:grpSpPr>
          <a:xfrm>
            <a:off x="4557309" y="2858346"/>
            <a:ext cx="2202897" cy="522023"/>
            <a:chOff x="3512551" y="2358270"/>
            <a:chExt cx="1597383" cy="378533"/>
          </a:xfrm>
        </p:grpSpPr>
        <p:cxnSp>
          <p:nvCxnSpPr>
            <p:cNvPr id="5235" name="Google Shape;5235;p87"/>
            <p:cNvCxnSpPr>
              <a:stCxn id="5236" idx="6"/>
              <a:endCxn id="523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238" name="Google Shape;5238;p87"/>
            <p:cNvGrpSpPr/>
            <p:nvPr/>
          </p:nvGrpSpPr>
          <p:grpSpPr>
            <a:xfrm>
              <a:off x="3512551" y="2358270"/>
              <a:ext cx="225647" cy="307714"/>
              <a:chOff x="2182679" y="2004714"/>
              <a:chExt cx="792300" cy="1080458"/>
            </a:xfrm>
          </p:grpSpPr>
          <p:cxnSp>
            <p:nvCxnSpPr>
              <p:cNvPr id="5239" name="Google Shape;5239;p87"/>
              <p:cNvCxnSpPr>
                <a:stCxn id="524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36" name="Google Shape;5236;p8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87"/>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1" name="Google Shape;5241;p87"/>
            <p:cNvGrpSpPr/>
            <p:nvPr/>
          </p:nvGrpSpPr>
          <p:grpSpPr>
            <a:xfrm>
              <a:off x="3969644" y="2440153"/>
              <a:ext cx="225853" cy="296651"/>
              <a:chOff x="3775710" y="1729289"/>
              <a:chExt cx="136500" cy="179289"/>
            </a:xfrm>
          </p:grpSpPr>
          <p:cxnSp>
            <p:nvCxnSpPr>
              <p:cNvPr id="5242" name="Google Shape;5242;p8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243" name="Google Shape;5243;p8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87"/>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5" name="Google Shape;5245;p87"/>
            <p:cNvGrpSpPr/>
            <p:nvPr/>
          </p:nvGrpSpPr>
          <p:grpSpPr>
            <a:xfrm>
              <a:off x="4427051" y="2358270"/>
              <a:ext cx="225647" cy="307714"/>
              <a:chOff x="5393704" y="2004714"/>
              <a:chExt cx="792300" cy="1080458"/>
            </a:xfrm>
          </p:grpSpPr>
          <p:cxnSp>
            <p:nvCxnSpPr>
              <p:cNvPr id="5246" name="Google Shape;5246;p87"/>
              <p:cNvCxnSpPr>
                <a:stCxn id="524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48" name="Google Shape;5248;p8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87"/>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9" name="Google Shape;5249;p87"/>
            <p:cNvGrpSpPr/>
            <p:nvPr/>
          </p:nvGrpSpPr>
          <p:grpSpPr>
            <a:xfrm>
              <a:off x="4884287" y="2440252"/>
              <a:ext cx="225647" cy="296532"/>
              <a:chOff x="6999166" y="2292572"/>
              <a:chExt cx="792300" cy="1041192"/>
            </a:xfrm>
          </p:grpSpPr>
          <p:cxnSp>
            <p:nvCxnSpPr>
              <p:cNvPr id="5250" name="Google Shape;5250;p8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237" name="Google Shape;5237;p8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87"/>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52" name="Google Shape;5252;p87"/>
          <p:cNvGrpSpPr/>
          <p:nvPr/>
        </p:nvGrpSpPr>
        <p:grpSpPr>
          <a:xfrm>
            <a:off x="9118386" y="1306612"/>
            <a:ext cx="2109125" cy="977091"/>
            <a:chOff x="634175" y="2986275"/>
            <a:chExt cx="3147949" cy="1458344"/>
          </a:xfrm>
        </p:grpSpPr>
        <p:cxnSp>
          <p:nvCxnSpPr>
            <p:cNvPr id="5253" name="Google Shape;5253;p87"/>
            <p:cNvCxnSpPr>
              <a:stCxn id="5254" idx="4"/>
              <a:endCxn id="525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256" name="Google Shape;5256;p87"/>
            <p:cNvCxnSpPr>
              <a:stCxn id="5255" idx="0"/>
              <a:endCxn id="525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258" name="Google Shape;5258;p87"/>
            <p:cNvCxnSpPr>
              <a:stCxn id="5257" idx="4"/>
              <a:endCxn id="525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260" name="Google Shape;5260;p87"/>
            <p:cNvCxnSpPr>
              <a:stCxn id="5259" idx="0"/>
              <a:endCxn id="526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261" name="Google Shape;5261;p8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7" name="Google Shape;5257;p8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4" name="Google Shape;5254;p8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9" name="Google Shape;5259;p8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5" name="Google Shape;5255;p8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grpSp>
      <p:grpSp>
        <p:nvGrpSpPr>
          <p:cNvPr id="5262" name="Google Shape;5262;p87"/>
          <p:cNvGrpSpPr/>
          <p:nvPr/>
        </p:nvGrpSpPr>
        <p:grpSpPr>
          <a:xfrm>
            <a:off x="4542005" y="3565692"/>
            <a:ext cx="2233504" cy="418232"/>
            <a:chOff x="998425" y="1182125"/>
            <a:chExt cx="1065400" cy="199500"/>
          </a:xfrm>
        </p:grpSpPr>
        <p:sp>
          <p:nvSpPr>
            <p:cNvPr id="5263" name="Google Shape;5263;p8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8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8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8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8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8" name="Google Shape;5268;p87"/>
          <p:cNvGrpSpPr/>
          <p:nvPr/>
        </p:nvGrpSpPr>
        <p:grpSpPr>
          <a:xfrm>
            <a:off x="4542005" y="4840314"/>
            <a:ext cx="2233505" cy="700460"/>
            <a:chOff x="5194708" y="3484366"/>
            <a:chExt cx="3148148" cy="987304"/>
          </a:xfrm>
        </p:grpSpPr>
        <p:grpSp>
          <p:nvGrpSpPr>
            <p:cNvPr id="5269" name="Google Shape;5269;p87"/>
            <p:cNvGrpSpPr/>
            <p:nvPr/>
          </p:nvGrpSpPr>
          <p:grpSpPr>
            <a:xfrm>
              <a:off x="7531521" y="3484366"/>
              <a:ext cx="811335" cy="987304"/>
              <a:chOff x="3379425" y="1617275"/>
              <a:chExt cx="1090650" cy="1327200"/>
            </a:xfrm>
          </p:grpSpPr>
          <p:sp>
            <p:nvSpPr>
              <p:cNvPr id="5270" name="Google Shape;5270;p8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8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8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3" name="Google Shape;5273;p87"/>
            <p:cNvGrpSpPr/>
            <p:nvPr/>
          </p:nvGrpSpPr>
          <p:grpSpPr>
            <a:xfrm>
              <a:off x="6752546" y="3484366"/>
              <a:ext cx="811428" cy="987304"/>
              <a:chOff x="2332275" y="1617275"/>
              <a:chExt cx="1090775" cy="1327200"/>
            </a:xfrm>
          </p:grpSpPr>
          <p:sp>
            <p:nvSpPr>
              <p:cNvPr id="5274" name="Google Shape;5274;p8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8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8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7" name="Google Shape;5277;p87"/>
            <p:cNvGrpSpPr/>
            <p:nvPr/>
          </p:nvGrpSpPr>
          <p:grpSpPr>
            <a:xfrm>
              <a:off x="5973664" y="3484366"/>
              <a:ext cx="811335" cy="987304"/>
              <a:chOff x="1285250" y="1617275"/>
              <a:chExt cx="1090650" cy="1327200"/>
            </a:xfrm>
          </p:grpSpPr>
          <p:sp>
            <p:nvSpPr>
              <p:cNvPr id="5278" name="Google Shape;5278;p8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8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8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1" name="Google Shape;5281;p87"/>
            <p:cNvGrpSpPr/>
            <p:nvPr/>
          </p:nvGrpSpPr>
          <p:grpSpPr>
            <a:xfrm>
              <a:off x="5194708" y="3484366"/>
              <a:ext cx="811409" cy="987304"/>
              <a:chOff x="238125" y="1617275"/>
              <a:chExt cx="1090750" cy="1327200"/>
            </a:xfrm>
          </p:grpSpPr>
          <p:sp>
            <p:nvSpPr>
              <p:cNvPr id="5282" name="Google Shape;5282;p8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8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8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85" name="Google Shape;5285;p87"/>
          <p:cNvGrpSpPr/>
          <p:nvPr/>
        </p:nvGrpSpPr>
        <p:grpSpPr>
          <a:xfrm>
            <a:off x="9120251" y="3034832"/>
            <a:ext cx="2105395" cy="696307"/>
            <a:chOff x="6853641" y="2534077"/>
            <a:chExt cx="1515545" cy="501229"/>
          </a:xfrm>
        </p:grpSpPr>
        <p:grpSp>
          <p:nvGrpSpPr>
            <p:cNvPr id="5286" name="Google Shape;5286;p87"/>
            <p:cNvGrpSpPr/>
            <p:nvPr/>
          </p:nvGrpSpPr>
          <p:grpSpPr>
            <a:xfrm>
              <a:off x="6853641" y="2618923"/>
              <a:ext cx="1515545" cy="324556"/>
              <a:chOff x="6853641" y="2618923"/>
              <a:chExt cx="1515545" cy="324556"/>
            </a:xfrm>
          </p:grpSpPr>
          <p:sp>
            <p:nvSpPr>
              <p:cNvPr id="5287" name="Google Shape;5287;p8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8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8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8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8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92" name="Google Shape;5292;p8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8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8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8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8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97" name="Google Shape;5297;p87"/>
          <p:cNvGrpSpPr/>
          <p:nvPr/>
        </p:nvGrpSpPr>
        <p:grpSpPr>
          <a:xfrm>
            <a:off x="4580107" y="4201553"/>
            <a:ext cx="2157301" cy="462155"/>
            <a:chOff x="1808063" y="4294338"/>
            <a:chExt cx="3370782" cy="721817"/>
          </a:xfrm>
        </p:grpSpPr>
        <p:sp>
          <p:nvSpPr>
            <p:cNvPr id="5298" name="Google Shape;5298;p8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8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8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8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8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8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8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8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8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8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08" name="Google Shape;5308;p87"/>
          <p:cNvGrpSpPr/>
          <p:nvPr/>
        </p:nvGrpSpPr>
        <p:grpSpPr>
          <a:xfrm>
            <a:off x="7014769" y="5090554"/>
            <a:ext cx="1889423" cy="467473"/>
            <a:chOff x="4234950" y="2101012"/>
            <a:chExt cx="4219974" cy="1044090"/>
          </a:xfrm>
        </p:grpSpPr>
        <p:sp>
          <p:nvSpPr>
            <p:cNvPr id="5309" name="Google Shape;5309;p8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8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8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8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8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8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8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8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8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8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8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8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8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8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8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8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25" name="Google Shape;5325;p87"/>
          <p:cNvGrpSpPr/>
          <p:nvPr/>
        </p:nvGrpSpPr>
        <p:grpSpPr>
          <a:xfrm>
            <a:off x="9115398" y="2411564"/>
            <a:ext cx="2115103" cy="495409"/>
            <a:chOff x="1247650" y="2075423"/>
            <a:chExt cx="6648477" cy="1557238"/>
          </a:xfrm>
        </p:grpSpPr>
        <p:sp>
          <p:nvSpPr>
            <p:cNvPr id="5326" name="Google Shape;5326;p8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8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8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8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8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8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2" name="Google Shape;5332;p87"/>
          <p:cNvGrpSpPr/>
          <p:nvPr/>
        </p:nvGrpSpPr>
        <p:grpSpPr>
          <a:xfrm>
            <a:off x="7023758" y="1282483"/>
            <a:ext cx="1887468" cy="2198044"/>
            <a:chOff x="1839112" y="2209163"/>
            <a:chExt cx="1918159" cy="2233784"/>
          </a:xfrm>
        </p:grpSpPr>
        <p:sp>
          <p:nvSpPr>
            <p:cNvPr id="5333" name="Google Shape;5333;p87"/>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87"/>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87"/>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36" name="Google Shape;5336;p87"/>
            <p:cNvCxnSpPr>
              <a:stCxn id="5333" idx="6"/>
              <a:endCxn id="533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37" name="Google Shape;5337;p87"/>
            <p:cNvCxnSpPr>
              <a:stCxn id="5334" idx="4"/>
              <a:endCxn id="533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339" name="Google Shape;5339;p87"/>
            <p:cNvCxnSpPr>
              <a:stCxn id="5338" idx="6"/>
              <a:endCxn id="533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40" name="Google Shape;5340;p87"/>
            <p:cNvCxnSpPr>
              <a:stCxn id="5335" idx="4"/>
              <a:endCxn id="534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338" name="Google Shape;5338;p87"/>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87"/>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87"/>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43" name="Google Shape;5343;p87"/>
            <p:cNvCxnSpPr>
              <a:endCxn id="534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344" name="Google Shape;5344;p87"/>
          <p:cNvGrpSpPr/>
          <p:nvPr/>
        </p:nvGrpSpPr>
        <p:grpSpPr>
          <a:xfrm>
            <a:off x="4566779" y="1306595"/>
            <a:ext cx="2183957" cy="206589"/>
            <a:chOff x="238125" y="2506075"/>
            <a:chExt cx="7115411" cy="673075"/>
          </a:xfrm>
        </p:grpSpPr>
        <p:sp>
          <p:nvSpPr>
            <p:cNvPr id="5345" name="Google Shape;5345;p8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8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8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8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8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0" name="Google Shape;5350;p87"/>
          <p:cNvGrpSpPr/>
          <p:nvPr/>
        </p:nvGrpSpPr>
        <p:grpSpPr>
          <a:xfrm>
            <a:off x="2621094" y="1726219"/>
            <a:ext cx="1683909" cy="1047211"/>
            <a:chOff x="548861" y="389676"/>
            <a:chExt cx="3843371" cy="2390163"/>
          </a:xfrm>
        </p:grpSpPr>
        <p:cxnSp>
          <p:nvCxnSpPr>
            <p:cNvPr id="5351" name="Google Shape;5351;p8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2" name="Google Shape;5352;p8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3" name="Google Shape;5353;p8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4" name="Google Shape;5354;p8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355" name="Google Shape;5355;p8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356" name="Google Shape;5356;p8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57" name="Google Shape;5357;p8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358" name="Google Shape;5358;p8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8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8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8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8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8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4" name="Google Shape;5364;p87"/>
          <p:cNvGrpSpPr/>
          <p:nvPr/>
        </p:nvGrpSpPr>
        <p:grpSpPr>
          <a:xfrm>
            <a:off x="1005269" y="3202055"/>
            <a:ext cx="1882739" cy="844749"/>
            <a:chOff x="1187400" y="2529299"/>
            <a:chExt cx="6769193" cy="2241903"/>
          </a:xfrm>
        </p:grpSpPr>
        <p:sp>
          <p:nvSpPr>
            <p:cNvPr id="5365" name="Google Shape;5365;p87"/>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FFFF"/>
                </a:solidFill>
                <a:latin typeface="Arial"/>
                <a:cs typeface="Arial"/>
                <a:sym typeface="Arial"/>
              </a:endParaRPr>
            </a:p>
          </p:txBody>
        </p:sp>
        <p:sp>
          <p:nvSpPr>
            <p:cNvPr id="5366" name="Google Shape;5366;p87"/>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7" name="Google Shape;5367;p87"/>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8" name="Google Shape;5368;p87"/>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9" name="Google Shape;5369;p87"/>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70" name="Google Shape;5370;p87"/>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71" name="Google Shape;5371;p87"/>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cxnSp>
          <p:nvCxnSpPr>
            <p:cNvPr id="5372" name="Google Shape;5372;p87"/>
            <p:cNvCxnSpPr>
              <a:stCxn id="5365" idx="2"/>
              <a:endCxn id="536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3" name="Google Shape;5373;p87"/>
            <p:cNvCxnSpPr>
              <a:stCxn id="5367" idx="0"/>
              <a:endCxn id="536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4" name="Google Shape;5374;p87"/>
            <p:cNvCxnSpPr>
              <a:stCxn id="5367" idx="2"/>
              <a:endCxn id="536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5" name="Google Shape;5375;p87"/>
            <p:cNvCxnSpPr>
              <a:stCxn id="5368" idx="0"/>
              <a:endCxn id="536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6" name="Google Shape;5376;p87"/>
            <p:cNvCxnSpPr>
              <a:stCxn id="5366" idx="2"/>
              <a:endCxn id="537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7" name="Google Shape;5377;p87"/>
            <p:cNvCxnSpPr>
              <a:stCxn id="5370" idx="0"/>
              <a:endCxn id="536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378" name="Google Shape;5378;p87"/>
          <p:cNvGrpSpPr/>
          <p:nvPr/>
        </p:nvGrpSpPr>
        <p:grpSpPr>
          <a:xfrm>
            <a:off x="9120265" y="3859001"/>
            <a:ext cx="2105380" cy="721164"/>
            <a:chOff x="6895650" y="3126697"/>
            <a:chExt cx="1436662" cy="492105"/>
          </a:xfrm>
        </p:grpSpPr>
        <p:sp>
          <p:nvSpPr>
            <p:cNvPr id="5379" name="Google Shape;5379;p8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8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8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8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8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84" name="Google Shape;5384;p87"/>
            <p:cNvGrpSpPr/>
            <p:nvPr/>
          </p:nvGrpSpPr>
          <p:grpSpPr>
            <a:xfrm>
              <a:off x="6995957" y="3335810"/>
              <a:ext cx="1230393" cy="71754"/>
              <a:chOff x="6995957" y="3287964"/>
              <a:chExt cx="1230393" cy="71754"/>
            </a:xfrm>
          </p:grpSpPr>
          <p:sp>
            <p:nvSpPr>
              <p:cNvPr id="5385" name="Google Shape;5385;p8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8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8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8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8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90" name="Google Shape;5390;p87"/>
          <p:cNvGrpSpPr/>
          <p:nvPr/>
        </p:nvGrpSpPr>
        <p:grpSpPr>
          <a:xfrm>
            <a:off x="9118374" y="4708018"/>
            <a:ext cx="2109149" cy="867500"/>
            <a:chOff x="6777990" y="3710194"/>
            <a:chExt cx="1646915" cy="677382"/>
          </a:xfrm>
        </p:grpSpPr>
        <p:grpSp>
          <p:nvGrpSpPr>
            <p:cNvPr id="5391" name="Google Shape;5391;p87"/>
            <p:cNvGrpSpPr/>
            <p:nvPr/>
          </p:nvGrpSpPr>
          <p:grpSpPr>
            <a:xfrm>
              <a:off x="6777990" y="3874492"/>
              <a:ext cx="411129" cy="513083"/>
              <a:chOff x="6777990" y="3874492"/>
              <a:chExt cx="411129" cy="513083"/>
            </a:xfrm>
          </p:grpSpPr>
          <p:cxnSp>
            <p:nvCxnSpPr>
              <p:cNvPr id="5392" name="Google Shape;5392;p8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3" name="Google Shape;5393;p8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4" name="Google Shape;5394;p87"/>
            <p:cNvGrpSpPr/>
            <p:nvPr/>
          </p:nvGrpSpPr>
          <p:grpSpPr>
            <a:xfrm>
              <a:off x="7188425" y="3710194"/>
              <a:ext cx="411123" cy="520535"/>
              <a:chOff x="7188425" y="3710194"/>
              <a:chExt cx="411123" cy="520535"/>
            </a:xfrm>
          </p:grpSpPr>
          <p:cxnSp>
            <p:nvCxnSpPr>
              <p:cNvPr id="5395" name="Google Shape;5395;p8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6" name="Google Shape;5396;p8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7" name="Google Shape;5397;p87"/>
            <p:cNvGrpSpPr/>
            <p:nvPr/>
          </p:nvGrpSpPr>
          <p:grpSpPr>
            <a:xfrm>
              <a:off x="7603341" y="3874492"/>
              <a:ext cx="411474" cy="513083"/>
              <a:chOff x="7603341" y="3874492"/>
              <a:chExt cx="411474" cy="513083"/>
            </a:xfrm>
          </p:grpSpPr>
          <p:cxnSp>
            <p:nvCxnSpPr>
              <p:cNvPr id="5398" name="Google Shape;5398;p8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9" name="Google Shape;5399;p8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0" name="Google Shape;5400;p87"/>
            <p:cNvGrpSpPr/>
            <p:nvPr/>
          </p:nvGrpSpPr>
          <p:grpSpPr>
            <a:xfrm>
              <a:off x="8013776" y="3722847"/>
              <a:ext cx="411129" cy="507881"/>
              <a:chOff x="8013776" y="3722847"/>
              <a:chExt cx="411129" cy="507881"/>
            </a:xfrm>
          </p:grpSpPr>
          <p:cxnSp>
            <p:nvCxnSpPr>
              <p:cNvPr id="5401" name="Google Shape;5401;p8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402" name="Google Shape;5402;p8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03" name="Google Shape;5403;p87"/>
          <p:cNvGrpSpPr/>
          <p:nvPr/>
        </p:nvGrpSpPr>
        <p:grpSpPr>
          <a:xfrm>
            <a:off x="7011061" y="3605138"/>
            <a:ext cx="1895852" cy="1360804"/>
            <a:chOff x="5190863" y="2824811"/>
            <a:chExt cx="1544860" cy="1108869"/>
          </a:xfrm>
        </p:grpSpPr>
        <p:grpSp>
          <p:nvGrpSpPr>
            <p:cNvPr id="5404" name="Google Shape;5404;p87"/>
            <p:cNvGrpSpPr/>
            <p:nvPr/>
          </p:nvGrpSpPr>
          <p:grpSpPr>
            <a:xfrm>
              <a:off x="5938695" y="3176919"/>
              <a:ext cx="685761" cy="404739"/>
              <a:chOff x="5938695" y="3176919"/>
              <a:chExt cx="685761" cy="404739"/>
            </a:xfrm>
          </p:grpSpPr>
          <p:grpSp>
            <p:nvGrpSpPr>
              <p:cNvPr id="5405" name="Google Shape;5405;p87"/>
              <p:cNvGrpSpPr/>
              <p:nvPr/>
            </p:nvGrpSpPr>
            <p:grpSpPr>
              <a:xfrm>
                <a:off x="5938695" y="3176919"/>
                <a:ext cx="685761" cy="404739"/>
                <a:chOff x="5938695" y="3176919"/>
                <a:chExt cx="685761" cy="404739"/>
              </a:xfrm>
            </p:grpSpPr>
            <p:sp>
              <p:nvSpPr>
                <p:cNvPr id="5406" name="Google Shape;5406;p8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8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08" name="Google Shape;5408;p8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9" name="Google Shape;5409;p87"/>
            <p:cNvGrpSpPr/>
            <p:nvPr/>
          </p:nvGrpSpPr>
          <p:grpSpPr>
            <a:xfrm>
              <a:off x="5305233" y="3176835"/>
              <a:ext cx="685971" cy="404655"/>
              <a:chOff x="5305233" y="3176835"/>
              <a:chExt cx="685971" cy="404655"/>
            </a:xfrm>
          </p:grpSpPr>
          <p:grpSp>
            <p:nvGrpSpPr>
              <p:cNvPr id="5410" name="Google Shape;5410;p87"/>
              <p:cNvGrpSpPr/>
              <p:nvPr/>
            </p:nvGrpSpPr>
            <p:grpSpPr>
              <a:xfrm>
                <a:off x="5305233" y="3176835"/>
                <a:ext cx="685971" cy="404655"/>
                <a:chOff x="5305233" y="3176835"/>
                <a:chExt cx="685971" cy="404655"/>
              </a:xfrm>
            </p:grpSpPr>
            <p:sp>
              <p:nvSpPr>
                <p:cNvPr id="5411" name="Google Shape;5411;p8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8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13" name="Google Shape;5413;p8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14" name="Google Shape;5414;p8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15" name="Google Shape;5415;p87"/>
            <p:cNvGrpSpPr/>
            <p:nvPr/>
          </p:nvGrpSpPr>
          <p:grpSpPr>
            <a:xfrm>
              <a:off x="5657361" y="2824811"/>
              <a:ext cx="1078361" cy="404655"/>
              <a:chOff x="5657361" y="2824811"/>
              <a:chExt cx="1078361" cy="404655"/>
            </a:xfrm>
          </p:grpSpPr>
          <p:grpSp>
            <p:nvGrpSpPr>
              <p:cNvPr id="5416" name="Google Shape;5416;p87"/>
              <p:cNvGrpSpPr/>
              <p:nvPr/>
            </p:nvGrpSpPr>
            <p:grpSpPr>
              <a:xfrm>
                <a:off x="5657361" y="2824811"/>
                <a:ext cx="1078361" cy="404655"/>
                <a:chOff x="5657361" y="2824811"/>
                <a:chExt cx="1078361" cy="404655"/>
              </a:xfrm>
            </p:grpSpPr>
            <p:grpSp>
              <p:nvGrpSpPr>
                <p:cNvPr id="5417" name="Google Shape;5417;p87"/>
                <p:cNvGrpSpPr/>
                <p:nvPr/>
              </p:nvGrpSpPr>
              <p:grpSpPr>
                <a:xfrm>
                  <a:off x="5938485" y="2824811"/>
                  <a:ext cx="797237" cy="404655"/>
                  <a:chOff x="5938485" y="2824811"/>
                  <a:chExt cx="797237" cy="404655"/>
                </a:xfrm>
              </p:grpSpPr>
              <p:sp>
                <p:nvSpPr>
                  <p:cNvPr id="5418" name="Google Shape;5418;p8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8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20" name="Google Shape;5420;p8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21" name="Google Shape;5421;p8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22" name="Google Shape;5422;p87"/>
            <p:cNvGrpSpPr/>
            <p:nvPr/>
          </p:nvGrpSpPr>
          <p:grpSpPr>
            <a:xfrm>
              <a:off x="5190863" y="3528942"/>
              <a:ext cx="1078026" cy="404739"/>
              <a:chOff x="5190863" y="3528942"/>
              <a:chExt cx="1078026" cy="404739"/>
            </a:xfrm>
          </p:grpSpPr>
          <p:sp>
            <p:nvSpPr>
              <p:cNvPr id="5423" name="Google Shape;5423;p8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24" name="Google Shape;5424;p87"/>
              <p:cNvGrpSpPr/>
              <p:nvPr/>
            </p:nvGrpSpPr>
            <p:grpSpPr>
              <a:xfrm>
                <a:off x="5190863" y="3528942"/>
                <a:ext cx="1078026" cy="404739"/>
                <a:chOff x="5190863" y="3528942"/>
                <a:chExt cx="1078026" cy="404739"/>
              </a:xfrm>
            </p:grpSpPr>
            <p:sp>
              <p:nvSpPr>
                <p:cNvPr id="5425" name="Google Shape;5425;p8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8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27" name="Google Shape;5427;p87"/>
          <p:cNvGrpSpPr/>
          <p:nvPr/>
        </p:nvGrpSpPr>
        <p:grpSpPr>
          <a:xfrm>
            <a:off x="965737" y="1691096"/>
            <a:ext cx="1448959" cy="1172649"/>
            <a:chOff x="803162" y="1474292"/>
            <a:chExt cx="1086719" cy="879487"/>
          </a:xfrm>
        </p:grpSpPr>
        <p:grpSp>
          <p:nvGrpSpPr>
            <p:cNvPr id="5428" name="Google Shape;5428;p87"/>
            <p:cNvGrpSpPr/>
            <p:nvPr/>
          </p:nvGrpSpPr>
          <p:grpSpPr>
            <a:xfrm>
              <a:off x="803162" y="1625948"/>
              <a:ext cx="445856" cy="576579"/>
              <a:chOff x="803162" y="1625948"/>
              <a:chExt cx="445856" cy="576579"/>
            </a:xfrm>
          </p:grpSpPr>
          <p:sp>
            <p:nvSpPr>
              <p:cNvPr id="5429" name="Google Shape;5429;p8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30" name="Google Shape;5430;p87"/>
              <p:cNvGrpSpPr/>
              <p:nvPr/>
            </p:nvGrpSpPr>
            <p:grpSpPr>
              <a:xfrm>
                <a:off x="1056023" y="1625948"/>
                <a:ext cx="192995" cy="576579"/>
                <a:chOff x="1056023" y="1625948"/>
                <a:chExt cx="192995" cy="576579"/>
              </a:xfrm>
            </p:grpSpPr>
            <p:sp>
              <p:nvSpPr>
                <p:cNvPr id="5431" name="Google Shape;5431;p8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8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8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8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8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36" name="Google Shape;5436;p87"/>
            <p:cNvGrpSpPr/>
            <p:nvPr/>
          </p:nvGrpSpPr>
          <p:grpSpPr>
            <a:xfrm>
              <a:off x="1371406" y="1474292"/>
              <a:ext cx="518475" cy="879487"/>
              <a:chOff x="1398231" y="1474292"/>
              <a:chExt cx="518475" cy="879487"/>
            </a:xfrm>
          </p:grpSpPr>
          <p:grpSp>
            <p:nvGrpSpPr>
              <p:cNvPr id="5437" name="Google Shape;5437;p87"/>
              <p:cNvGrpSpPr/>
              <p:nvPr/>
            </p:nvGrpSpPr>
            <p:grpSpPr>
              <a:xfrm>
                <a:off x="1398231" y="1474292"/>
                <a:ext cx="518475" cy="341643"/>
                <a:chOff x="1398231" y="1474292"/>
                <a:chExt cx="518475" cy="341643"/>
              </a:xfrm>
            </p:grpSpPr>
            <p:sp>
              <p:nvSpPr>
                <p:cNvPr id="5438" name="Google Shape;5438;p8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39" name="Google Shape;5439;p87"/>
                <p:cNvGrpSpPr/>
                <p:nvPr/>
              </p:nvGrpSpPr>
              <p:grpSpPr>
                <a:xfrm>
                  <a:off x="1616453" y="1474292"/>
                  <a:ext cx="300253" cy="341643"/>
                  <a:chOff x="1616453" y="1475379"/>
                  <a:chExt cx="300253" cy="341643"/>
                </a:xfrm>
              </p:grpSpPr>
              <p:sp>
                <p:nvSpPr>
                  <p:cNvPr id="5440" name="Google Shape;5440;p8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8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8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8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8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8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8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47" name="Google Shape;5447;p87"/>
                  <p:cNvGrpSpPr/>
                  <p:nvPr/>
                </p:nvGrpSpPr>
                <p:grpSpPr>
                  <a:xfrm>
                    <a:off x="1839639" y="1475379"/>
                    <a:ext cx="77067" cy="341643"/>
                    <a:chOff x="1839639" y="1475379"/>
                    <a:chExt cx="77067" cy="341643"/>
                  </a:xfrm>
                </p:grpSpPr>
                <p:sp>
                  <p:nvSpPr>
                    <p:cNvPr id="5448" name="Google Shape;5448;p8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8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50" name="Google Shape;5450;p87"/>
              <p:cNvGrpSpPr/>
              <p:nvPr/>
            </p:nvGrpSpPr>
            <p:grpSpPr>
              <a:xfrm>
                <a:off x="1398451" y="2012951"/>
                <a:ext cx="518255" cy="340828"/>
                <a:chOff x="1398451" y="2012951"/>
                <a:chExt cx="518255" cy="340828"/>
              </a:xfrm>
            </p:grpSpPr>
            <p:sp>
              <p:nvSpPr>
                <p:cNvPr id="5451" name="Google Shape;5451;p8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52" name="Google Shape;5452;p87"/>
                <p:cNvGrpSpPr/>
                <p:nvPr/>
              </p:nvGrpSpPr>
              <p:grpSpPr>
                <a:xfrm>
                  <a:off x="1616453" y="2012951"/>
                  <a:ext cx="300253" cy="340828"/>
                  <a:chOff x="1616453" y="2013538"/>
                  <a:chExt cx="300253" cy="340828"/>
                </a:xfrm>
              </p:grpSpPr>
              <p:sp>
                <p:nvSpPr>
                  <p:cNvPr id="5453" name="Google Shape;5453;p8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8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8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8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8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8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8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60" name="Google Shape;5460;p87"/>
                  <p:cNvGrpSpPr/>
                  <p:nvPr/>
                </p:nvGrpSpPr>
                <p:grpSpPr>
                  <a:xfrm>
                    <a:off x="1839639" y="2013538"/>
                    <a:ext cx="77067" cy="340828"/>
                    <a:chOff x="1839639" y="2013538"/>
                    <a:chExt cx="77067" cy="340828"/>
                  </a:xfrm>
                </p:grpSpPr>
                <p:sp>
                  <p:nvSpPr>
                    <p:cNvPr id="5461" name="Google Shape;5461;p8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8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5463" name="Google Shape;5463;p87"/>
          <p:cNvGrpSpPr/>
          <p:nvPr/>
        </p:nvGrpSpPr>
        <p:grpSpPr>
          <a:xfrm>
            <a:off x="961502" y="4532678"/>
            <a:ext cx="1824908" cy="910557"/>
            <a:chOff x="724986" y="3605478"/>
            <a:chExt cx="1368681" cy="682918"/>
          </a:xfrm>
        </p:grpSpPr>
        <p:grpSp>
          <p:nvGrpSpPr>
            <p:cNvPr id="5464" name="Google Shape;5464;p87"/>
            <p:cNvGrpSpPr/>
            <p:nvPr/>
          </p:nvGrpSpPr>
          <p:grpSpPr>
            <a:xfrm>
              <a:off x="1289102" y="3823629"/>
              <a:ext cx="240442" cy="250435"/>
              <a:chOff x="-165066" y="3843615"/>
              <a:chExt cx="221259" cy="230455"/>
            </a:xfrm>
          </p:grpSpPr>
          <p:sp>
            <p:nvSpPr>
              <p:cNvPr id="5465" name="Google Shape;5465;p8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8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8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8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8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8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8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8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8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8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8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8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8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8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8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8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8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8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8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8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5" name="Google Shape;5485;p87"/>
            <p:cNvGrpSpPr/>
            <p:nvPr/>
          </p:nvGrpSpPr>
          <p:grpSpPr>
            <a:xfrm>
              <a:off x="724986" y="3605478"/>
              <a:ext cx="1368681" cy="682918"/>
              <a:chOff x="724986" y="3605478"/>
              <a:chExt cx="1368681" cy="682918"/>
            </a:xfrm>
          </p:grpSpPr>
          <p:grpSp>
            <p:nvGrpSpPr>
              <p:cNvPr id="5486" name="Google Shape;5486;p87"/>
              <p:cNvGrpSpPr/>
              <p:nvPr/>
            </p:nvGrpSpPr>
            <p:grpSpPr>
              <a:xfrm>
                <a:off x="1498221" y="4047614"/>
                <a:ext cx="529172" cy="240783"/>
                <a:chOff x="1498221" y="4047614"/>
                <a:chExt cx="529172" cy="240783"/>
              </a:xfrm>
            </p:grpSpPr>
            <p:grpSp>
              <p:nvGrpSpPr>
                <p:cNvPr id="5487" name="Google Shape;5487;p87"/>
                <p:cNvGrpSpPr/>
                <p:nvPr/>
              </p:nvGrpSpPr>
              <p:grpSpPr>
                <a:xfrm>
                  <a:off x="1826655" y="4224370"/>
                  <a:ext cx="200738" cy="25631"/>
                  <a:chOff x="1826655" y="4224370"/>
                  <a:chExt cx="200738" cy="25631"/>
                </a:xfrm>
              </p:grpSpPr>
              <p:sp>
                <p:nvSpPr>
                  <p:cNvPr id="5488" name="Google Shape;5488;p8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8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0" name="Google Shape;5490;p87"/>
                <p:cNvGrpSpPr/>
                <p:nvPr/>
              </p:nvGrpSpPr>
              <p:grpSpPr>
                <a:xfrm>
                  <a:off x="1498221" y="4047614"/>
                  <a:ext cx="328444" cy="240783"/>
                  <a:chOff x="1498221" y="4047614"/>
                  <a:chExt cx="328444" cy="240783"/>
                </a:xfrm>
              </p:grpSpPr>
              <p:sp>
                <p:nvSpPr>
                  <p:cNvPr id="5491" name="Google Shape;5491;p8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92" name="Google Shape;5492;p87"/>
                  <p:cNvGrpSpPr/>
                  <p:nvPr/>
                </p:nvGrpSpPr>
                <p:grpSpPr>
                  <a:xfrm>
                    <a:off x="1498221" y="4047614"/>
                    <a:ext cx="150566" cy="190416"/>
                    <a:chOff x="1498221" y="4047614"/>
                    <a:chExt cx="150566" cy="190416"/>
                  </a:xfrm>
                </p:grpSpPr>
                <p:sp>
                  <p:nvSpPr>
                    <p:cNvPr id="5493" name="Google Shape;5493;p8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8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95" name="Google Shape;5495;p87"/>
              <p:cNvGrpSpPr/>
              <p:nvPr/>
            </p:nvGrpSpPr>
            <p:grpSpPr>
              <a:xfrm>
                <a:off x="1560718" y="3800594"/>
                <a:ext cx="532948" cy="302090"/>
                <a:chOff x="1560718" y="3800594"/>
                <a:chExt cx="532948" cy="302090"/>
              </a:xfrm>
            </p:grpSpPr>
            <p:grpSp>
              <p:nvGrpSpPr>
                <p:cNvPr id="5496" name="Google Shape;5496;p87"/>
                <p:cNvGrpSpPr/>
                <p:nvPr/>
              </p:nvGrpSpPr>
              <p:grpSpPr>
                <a:xfrm>
                  <a:off x="1912179" y="3827344"/>
                  <a:ext cx="181487" cy="25631"/>
                  <a:chOff x="1912179" y="3827344"/>
                  <a:chExt cx="181487" cy="25631"/>
                </a:xfrm>
              </p:grpSpPr>
              <p:sp>
                <p:nvSpPr>
                  <p:cNvPr id="5497" name="Google Shape;5497;p8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8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9" name="Google Shape;5499;p87"/>
                <p:cNvGrpSpPr/>
                <p:nvPr/>
              </p:nvGrpSpPr>
              <p:grpSpPr>
                <a:xfrm>
                  <a:off x="1912179" y="4044505"/>
                  <a:ext cx="181487" cy="25622"/>
                  <a:chOff x="1912179" y="4044506"/>
                  <a:chExt cx="181487" cy="25622"/>
                </a:xfrm>
              </p:grpSpPr>
              <p:sp>
                <p:nvSpPr>
                  <p:cNvPr id="5500" name="Google Shape;5500;p8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8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02" name="Google Shape;5502;p87"/>
                <p:cNvGrpSpPr/>
                <p:nvPr/>
              </p:nvGrpSpPr>
              <p:grpSpPr>
                <a:xfrm>
                  <a:off x="1560718" y="3800594"/>
                  <a:ext cx="351472" cy="302090"/>
                  <a:chOff x="1560718" y="3800594"/>
                  <a:chExt cx="351472" cy="302090"/>
                </a:xfrm>
              </p:grpSpPr>
              <p:grpSp>
                <p:nvGrpSpPr>
                  <p:cNvPr id="5503" name="Google Shape;5503;p87"/>
                  <p:cNvGrpSpPr/>
                  <p:nvPr/>
                </p:nvGrpSpPr>
                <p:grpSpPr>
                  <a:xfrm>
                    <a:off x="1560718" y="3842857"/>
                    <a:ext cx="173586" cy="217131"/>
                    <a:chOff x="1560718" y="3842857"/>
                    <a:chExt cx="173586" cy="217131"/>
                  </a:xfrm>
                </p:grpSpPr>
                <p:sp>
                  <p:nvSpPr>
                    <p:cNvPr id="5504" name="Google Shape;5504;p8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8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8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07" name="Google Shape;5507;p8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8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5509" name="Google Shape;5509;p8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10" name="Google Shape;5510;p87"/>
              <p:cNvGrpSpPr/>
              <p:nvPr/>
            </p:nvGrpSpPr>
            <p:grpSpPr>
              <a:xfrm>
                <a:off x="785350" y="3605478"/>
                <a:ext cx="535311" cy="249245"/>
                <a:chOff x="785350" y="3605478"/>
                <a:chExt cx="535311" cy="249245"/>
              </a:xfrm>
            </p:grpSpPr>
            <p:grpSp>
              <p:nvGrpSpPr>
                <p:cNvPr id="5511" name="Google Shape;5511;p87"/>
                <p:cNvGrpSpPr/>
                <p:nvPr/>
              </p:nvGrpSpPr>
              <p:grpSpPr>
                <a:xfrm>
                  <a:off x="785350" y="3605478"/>
                  <a:ext cx="376191" cy="102736"/>
                  <a:chOff x="785350" y="3605478"/>
                  <a:chExt cx="376191" cy="102736"/>
                </a:xfrm>
              </p:grpSpPr>
              <p:sp>
                <p:nvSpPr>
                  <p:cNvPr id="5512" name="Google Shape;5512;p8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8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8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15" name="Google Shape;5515;p87"/>
                <p:cNvGrpSpPr/>
                <p:nvPr/>
              </p:nvGrpSpPr>
              <p:grpSpPr>
                <a:xfrm>
                  <a:off x="1161530" y="3655851"/>
                  <a:ext cx="159131" cy="198872"/>
                  <a:chOff x="1161530" y="3655851"/>
                  <a:chExt cx="159131" cy="198872"/>
                </a:xfrm>
              </p:grpSpPr>
              <p:sp>
                <p:nvSpPr>
                  <p:cNvPr id="5516" name="Google Shape;5516;p8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8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18" name="Google Shape;5518;p87"/>
              <p:cNvGrpSpPr/>
              <p:nvPr/>
            </p:nvGrpSpPr>
            <p:grpSpPr>
              <a:xfrm>
                <a:off x="785350" y="4047614"/>
                <a:ext cx="535311" cy="240783"/>
                <a:chOff x="785350" y="4047614"/>
                <a:chExt cx="535311" cy="240783"/>
              </a:xfrm>
            </p:grpSpPr>
            <p:grpSp>
              <p:nvGrpSpPr>
                <p:cNvPr id="5519" name="Google Shape;5519;p87"/>
                <p:cNvGrpSpPr/>
                <p:nvPr/>
              </p:nvGrpSpPr>
              <p:grpSpPr>
                <a:xfrm>
                  <a:off x="1161636" y="4047614"/>
                  <a:ext cx="159025" cy="190415"/>
                  <a:chOff x="1161636" y="4047614"/>
                  <a:chExt cx="159025" cy="190415"/>
                </a:xfrm>
              </p:grpSpPr>
              <p:sp>
                <p:nvSpPr>
                  <p:cNvPr id="5520" name="Google Shape;5520;p8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8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2" name="Google Shape;5522;p87"/>
                <p:cNvGrpSpPr/>
                <p:nvPr/>
              </p:nvGrpSpPr>
              <p:grpSpPr>
                <a:xfrm>
                  <a:off x="785350" y="4185661"/>
                  <a:ext cx="376191" cy="102736"/>
                  <a:chOff x="785350" y="4185661"/>
                  <a:chExt cx="376191" cy="102736"/>
                </a:xfrm>
              </p:grpSpPr>
              <p:sp>
                <p:nvSpPr>
                  <p:cNvPr id="5523" name="Google Shape;5523;p8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8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8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26" name="Google Shape;5526;p87"/>
              <p:cNvGrpSpPr/>
              <p:nvPr/>
            </p:nvGrpSpPr>
            <p:grpSpPr>
              <a:xfrm>
                <a:off x="1501054" y="3605478"/>
                <a:ext cx="526340" cy="249240"/>
                <a:chOff x="1501054" y="3605478"/>
                <a:chExt cx="526340" cy="249240"/>
              </a:xfrm>
            </p:grpSpPr>
            <p:grpSp>
              <p:nvGrpSpPr>
                <p:cNvPr id="5527" name="Google Shape;5527;p87"/>
                <p:cNvGrpSpPr/>
                <p:nvPr/>
              </p:nvGrpSpPr>
              <p:grpSpPr>
                <a:xfrm>
                  <a:off x="1834208" y="3643867"/>
                  <a:ext cx="193185" cy="25622"/>
                  <a:chOff x="1834208" y="3643867"/>
                  <a:chExt cx="193185" cy="25622"/>
                </a:xfrm>
              </p:grpSpPr>
              <p:sp>
                <p:nvSpPr>
                  <p:cNvPr id="5528" name="Google Shape;5528;p8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8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0" name="Google Shape;5530;p87"/>
                <p:cNvGrpSpPr/>
                <p:nvPr/>
              </p:nvGrpSpPr>
              <p:grpSpPr>
                <a:xfrm>
                  <a:off x="1501054" y="3605478"/>
                  <a:ext cx="333165" cy="249240"/>
                  <a:chOff x="1501054" y="3605478"/>
                  <a:chExt cx="333165" cy="249240"/>
                </a:xfrm>
              </p:grpSpPr>
              <p:sp>
                <p:nvSpPr>
                  <p:cNvPr id="5531" name="Google Shape;5531;p8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32" name="Google Shape;5532;p87"/>
                  <p:cNvGrpSpPr/>
                  <p:nvPr/>
                </p:nvGrpSpPr>
                <p:grpSpPr>
                  <a:xfrm>
                    <a:off x="1501054" y="3655851"/>
                    <a:ext cx="155286" cy="198867"/>
                    <a:chOff x="1501054" y="3655851"/>
                    <a:chExt cx="155286" cy="198867"/>
                  </a:xfrm>
                </p:grpSpPr>
                <p:sp>
                  <p:nvSpPr>
                    <p:cNvPr id="5533" name="Google Shape;5533;p8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8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535" name="Google Shape;5535;p87"/>
              <p:cNvGrpSpPr/>
              <p:nvPr/>
            </p:nvGrpSpPr>
            <p:grpSpPr>
              <a:xfrm>
                <a:off x="724986" y="3800594"/>
                <a:ext cx="532950" cy="302090"/>
                <a:chOff x="724986" y="3800594"/>
                <a:chExt cx="532950" cy="302090"/>
              </a:xfrm>
            </p:grpSpPr>
            <p:grpSp>
              <p:nvGrpSpPr>
                <p:cNvPr id="5536" name="Google Shape;5536;p87"/>
                <p:cNvGrpSpPr/>
                <p:nvPr/>
              </p:nvGrpSpPr>
              <p:grpSpPr>
                <a:xfrm>
                  <a:off x="724986" y="4044367"/>
                  <a:ext cx="181314" cy="25626"/>
                  <a:chOff x="724986" y="4044367"/>
                  <a:chExt cx="181314" cy="25626"/>
                </a:xfrm>
              </p:grpSpPr>
              <p:sp>
                <p:nvSpPr>
                  <p:cNvPr id="5537" name="Google Shape;5537;p8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8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9" name="Google Shape;5539;p87"/>
                <p:cNvGrpSpPr/>
                <p:nvPr/>
              </p:nvGrpSpPr>
              <p:grpSpPr>
                <a:xfrm>
                  <a:off x="906290" y="3800594"/>
                  <a:ext cx="351646" cy="302090"/>
                  <a:chOff x="906290" y="3800594"/>
                  <a:chExt cx="351646" cy="302090"/>
                </a:xfrm>
              </p:grpSpPr>
              <p:grpSp>
                <p:nvGrpSpPr>
                  <p:cNvPr id="5540" name="Google Shape;5540;p87"/>
                  <p:cNvGrpSpPr/>
                  <p:nvPr/>
                </p:nvGrpSpPr>
                <p:grpSpPr>
                  <a:xfrm>
                    <a:off x="1084172" y="3842857"/>
                    <a:ext cx="173764" cy="217131"/>
                    <a:chOff x="1084172" y="3842857"/>
                    <a:chExt cx="173764" cy="217131"/>
                  </a:xfrm>
                </p:grpSpPr>
                <p:grpSp>
                  <p:nvGrpSpPr>
                    <p:cNvPr id="5541" name="Google Shape;5541;p87"/>
                    <p:cNvGrpSpPr/>
                    <p:nvPr/>
                  </p:nvGrpSpPr>
                  <p:grpSpPr>
                    <a:xfrm>
                      <a:off x="1156862" y="3936509"/>
                      <a:ext cx="101073" cy="25622"/>
                      <a:chOff x="1156862" y="3936509"/>
                      <a:chExt cx="101073" cy="25622"/>
                    </a:xfrm>
                  </p:grpSpPr>
                  <p:sp>
                    <p:nvSpPr>
                      <p:cNvPr id="5542" name="Google Shape;5542;p8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8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44" name="Google Shape;5544;p8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45" name="Google Shape;5545;p8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8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47" name="Google Shape;5547;p87"/>
                <p:cNvGrpSpPr/>
                <p:nvPr/>
              </p:nvGrpSpPr>
              <p:grpSpPr>
                <a:xfrm>
                  <a:off x="724986" y="3830189"/>
                  <a:ext cx="189533" cy="25626"/>
                  <a:chOff x="724986" y="3830189"/>
                  <a:chExt cx="189533" cy="25626"/>
                </a:xfrm>
              </p:grpSpPr>
              <p:sp>
                <p:nvSpPr>
                  <p:cNvPr id="5548" name="Google Shape;5548;p8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8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nvGrpSpPr>
          <p:cNvPr id="5550" name="Google Shape;5550;p87"/>
          <p:cNvGrpSpPr/>
          <p:nvPr/>
        </p:nvGrpSpPr>
        <p:grpSpPr>
          <a:xfrm>
            <a:off x="2999251" y="2999559"/>
            <a:ext cx="1264935" cy="1247171"/>
            <a:chOff x="2253298" y="2428317"/>
            <a:chExt cx="948701" cy="935378"/>
          </a:xfrm>
        </p:grpSpPr>
        <p:sp>
          <p:nvSpPr>
            <p:cNvPr id="5551" name="Google Shape;5551;p8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8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8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8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8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8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8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8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8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8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8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8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8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8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8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8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8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8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8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8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8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8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8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8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8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8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8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8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8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8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8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8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8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587"/>
        <p:cNvGrpSpPr/>
        <p:nvPr/>
      </p:nvGrpSpPr>
      <p:grpSpPr>
        <a:xfrm>
          <a:off x="0" y="0"/>
          <a:ext cx="0" cy="0"/>
          <a:chOff x="0" y="0"/>
          <a:chExt cx="0" cy="0"/>
        </a:xfrm>
      </p:grpSpPr>
      <p:grpSp>
        <p:nvGrpSpPr>
          <p:cNvPr id="5588" name="Google Shape;5588;p88"/>
          <p:cNvGrpSpPr/>
          <p:nvPr/>
        </p:nvGrpSpPr>
        <p:grpSpPr>
          <a:xfrm>
            <a:off x="4452994" y="1270651"/>
            <a:ext cx="3151191" cy="1357156"/>
            <a:chOff x="3292400" y="1219146"/>
            <a:chExt cx="2615240" cy="1110239"/>
          </a:xfrm>
        </p:grpSpPr>
        <p:sp>
          <p:nvSpPr>
            <p:cNvPr id="5589" name="Google Shape;5589;p8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590" name="Google Shape;5590;p8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591" name="Google Shape;5591;p8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JANUARY</a:t>
              </a:r>
              <a:endParaRPr sz="533" kern="0">
                <a:solidFill>
                  <a:srgbClr val="FFFFFF"/>
                </a:solidFill>
                <a:latin typeface="Arial"/>
                <a:cs typeface="Arial"/>
                <a:sym typeface="Arial"/>
              </a:endParaRPr>
            </a:p>
          </p:txBody>
        </p:sp>
        <p:sp>
          <p:nvSpPr>
            <p:cNvPr id="5592" name="Google Shape;5592;p8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FEBRUARY</a:t>
              </a:r>
              <a:endParaRPr sz="533" kern="0">
                <a:solidFill>
                  <a:srgbClr val="FFFFFF"/>
                </a:solidFill>
                <a:latin typeface="Arial"/>
                <a:cs typeface="Arial"/>
                <a:sym typeface="Arial"/>
              </a:endParaRPr>
            </a:p>
          </p:txBody>
        </p:sp>
        <p:sp>
          <p:nvSpPr>
            <p:cNvPr id="5593" name="Google Shape;5593;p8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MARCH</a:t>
              </a:r>
              <a:endParaRPr sz="533" kern="0">
                <a:solidFill>
                  <a:srgbClr val="FFFFFF"/>
                </a:solidFill>
                <a:latin typeface="Arial"/>
                <a:cs typeface="Arial"/>
                <a:sym typeface="Arial"/>
              </a:endParaRPr>
            </a:p>
          </p:txBody>
        </p:sp>
        <p:sp>
          <p:nvSpPr>
            <p:cNvPr id="5594" name="Google Shape;5594;p8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APRIL</a:t>
              </a:r>
              <a:endParaRPr sz="533" kern="0">
                <a:solidFill>
                  <a:srgbClr val="FFFFFF"/>
                </a:solidFill>
                <a:latin typeface="Arial"/>
                <a:cs typeface="Arial"/>
                <a:sym typeface="Arial"/>
              </a:endParaRPr>
            </a:p>
          </p:txBody>
        </p:sp>
        <p:sp>
          <p:nvSpPr>
            <p:cNvPr id="5595" name="Google Shape;5595;p8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MAY</a:t>
              </a:r>
              <a:endParaRPr sz="533" kern="0">
                <a:solidFill>
                  <a:srgbClr val="FFFFFF"/>
                </a:solidFill>
                <a:latin typeface="Arial"/>
                <a:cs typeface="Arial"/>
                <a:sym typeface="Arial"/>
              </a:endParaRPr>
            </a:p>
          </p:txBody>
        </p:sp>
        <p:sp>
          <p:nvSpPr>
            <p:cNvPr id="5596" name="Google Shape;5596;p8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JUNE</a:t>
              </a:r>
              <a:endParaRPr sz="533" kern="0">
                <a:solidFill>
                  <a:srgbClr val="FFFFFF"/>
                </a:solidFill>
                <a:latin typeface="Arial"/>
                <a:cs typeface="Arial"/>
                <a:sym typeface="Arial"/>
              </a:endParaRPr>
            </a:p>
          </p:txBody>
        </p:sp>
        <p:sp>
          <p:nvSpPr>
            <p:cNvPr id="5597" name="Google Shape;5597;p8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1</a:t>
              </a:r>
              <a:endParaRPr sz="533" kern="0">
                <a:solidFill>
                  <a:srgbClr val="FFFFFF"/>
                </a:solidFill>
                <a:latin typeface="Arial"/>
                <a:cs typeface="Arial"/>
                <a:sym typeface="Arial"/>
              </a:endParaRPr>
            </a:p>
          </p:txBody>
        </p:sp>
        <p:sp>
          <p:nvSpPr>
            <p:cNvPr id="5598" name="Google Shape;5598;p8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2</a:t>
              </a:r>
              <a:endParaRPr sz="533" kern="0">
                <a:solidFill>
                  <a:srgbClr val="FFFFFF"/>
                </a:solidFill>
                <a:latin typeface="Arial"/>
                <a:cs typeface="Arial"/>
                <a:sym typeface="Arial"/>
              </a:endParaRPr>
            </a:p>
          </p:txBody>
        </p:sp>
        <p:sp>
          <p:nvSpPr>
            <p:cNvPr id="5599" name="Google Shape;5599;p8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5600" name="Google Shape;5600;p8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sp>
          <p:nvSpPr>
            <p:cNvPr id="5601" name="Google Shape;5601;p8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5602" name="Google Shape;5602;p8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grpSp>
          <p:nvGrpSpPr>
            <p:cNvPr id="5603" name="Google Shape;5603;p88"/>
            <p:cNvGrpSpPr/>
            <p:nvPr/>
          </p:nvGrpSpPr>
          <p:grpSpPr>
            <a:xfrm>
              <a:off x="3748438" y="1378608"/>
              <a:ext cx="2159202" cy="903971"/>
              <a:chOff x="1683525" y="2179850"/>
              <a:chExt cx="4519050" cy="2134525"/>
            </a:xfrm>
          </p:grpSpPr>
          <p:sp>
            <p:nvSpPr>
              <p:cNvPr id="5604" name="Google Shape;5604;p8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5" name="Google Shape;5605;p8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6" name="Google Shape;5606;p8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7" name="Google Shape;5607;p8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8" name="Google Shape;5608;p8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9" name="Google Shape;5609;p8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0" name="Google Shape;5610;p8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1" name="Google Shape;5611;p8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2" name="Google Shape;5612;p8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3" name="Google Shape;5613;p8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4" name="Google Shape;5614;p8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5" name="Google Shape;5615;p8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grpSp>
      </p:grpSp>
      <p:graphicFrame>
        <p:nvGraphicFramePr>
          <p:cNvPr id="5616" name="Google Shape;5616;p88"/>
          <p:cNvGraphicFramePr/>
          <p:nvPr/>
        </p:nvGraphicFramePr>
        <p:xfrm>
          <a:off x="7914451" y="2840615"/>
          <a:ext cx="3321733" cy="1158133"/>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617" name="Google Shape;5617;p88"/>
          <p:cNvGrpSpPr/>
          <p:nvPr/>
        </p:nvGrpSpPr>
        <p:grpSpPr>
          <a:xfrm>
            <a:off x="7914598" y="4252077"/>
            <a:ext cx="3329285" cy="1335272"/>
            <a:chOff x="1919611" y="789980"/>
            <a:chExt cx="1474179" cy="606868"/>
          </a:xfrm>
        </p:grpSpPr>
        <p:cxnSp>
          <p:nvCxnSpPr>
            <p:cNvPr id="5618" name="Google Shape;5618;p8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19" name="Google Shape;5619;p8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20" name="Google Shape;5620;p8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621" name="Google Shape;5621;p88"/>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JANUARY</a:t>
              </a:r>
              <a:endParaRPr sz="533" kern="0">
                <a:solidFill>
                  <a:srgbClr val="E3E9ED"/>
                </a:solidFill>
                <a:latin typeface="Arial"/>
                <a:cs typeface="Arial"/>
                <a:sym typeface="Arial"/>
              </a:endParaRPr>
            </a:p>
          </p:txBody>
        </p:sp>
        <p:sp>
          <p:nvSpPr>
            <p:cNvPr id="5622" name="Google Shape;5622;p88"/>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FEBRUARY</a:t>
              </a:r>
              <a:endParaRPr sz="533" kern="0">
                <a:solidFill>
                  <a:srgbClr val="E3E9ED"/>
                </a:solidFill>
                <a:latin typeface="Arial"/>
                <a:cs typeface="Arial"/>
                <a:sym typeface="Arial"/>
              </a:endParaRPr>
            </a:p>
          </p:txBody>
        </p:sp>
        <p:sp>
          <p:nvSpPr>
            <p:cNvPr id="5623" name="Google Shape;5623;p88"/>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MARCH</a:t>
              </a:r>
              <a:endParaRPr sz="533" kern="0">
                <a:solidFill>
                  <a:srgbClr val="E3E9ED"/>
                </a:solidFill>
                <a:latin typeface="Arial"/>
                <a:cs typeface="Arial"/>
                <a:sym typeface="Arial"/>
              </a:endParaRPr>
            </a:p>
          </p:txBody>
        </p:sp>
        <p:sp>
          <p:nvSpPr>
            <p:cNvPr id="5624" name="Google Shape;5624;p88"/>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APRIL</a:t>
              </a:r>
              <a:endParaRPr sz="533" kern="0">
                <a:solidFill>
                  <a:srgbClr val="E3E9ED"/>
                </a:solidFill>
                <a:latin typeface="Arial"/>
                <a:cs typeface="Arial"/>
                <a:sym typeface="Arial"/>
              </a:endParaRPr>
            </a:p>
          </p:txBody>
        </p:sp>
        <p:sp>
          <p:nvSpPr>
            <p:cNvPr id="5625" name="Google Shape;5625;p88"/>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88"/>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88"/>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88"/>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88"/>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88"/>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88"/>
            <p:cNvSpPr txBox="1"/>
            <p:nvPr/>
          </p:nvSpPr>
          <p:spPr>
            <a:xfrm flipH="1">
              <a:off x="1921107" y="918157"/>
              <a:ext cx="188400" cy="106500"/>
            </a:xfrm>
            <a:prstGeom prst="rect">
              <a:avLst/>
            </a:prstGeom>
            <a:noFill/>
            <a:ln>
              <a:noFill/>
            </a:ln>
          </p:spPr>
          <p:txBody>
            <a:bodyPr spcFirstLastPara="1" wrap="square" lIns="0" tIns="121900" rIns="0" bIns="121900" anchor="t" anchorCtr="0">
              <a:noAutofit/>
            </a:bodyPr>
            <a:lstStyle/>
            <a:p>
              <a:pPr defTabSz="1219170">
                <a:spcAft>
                  <a:spcPts val="2133"/>
                </a:spcAft>
                <a:buClr>
                  <a:srgbClr val="000000"/>
                </a:buClr>
              </a:pPr>
              <a:r>
                <a:rPr lang="en" sz="533" kern="0">
                  <a:solidFill>
                    <a:srgbClr val="E3E9ED"/>
                  </a:solidFill>
                  <a:latin typeface="Arial"/>
                  <a:cs typeface="Arial"/>
                  <a:sym typeface="Arial"/>
                </a:rPr>
                <a:t>PHASE 1</a:t>
              </a:r>
              <a:endParaRPr sz="533" kern="0">
                <a:solidFill>
                  <a:srgbClr val="E3E9ED"/>
                </a:solidFill>
                <a:latin typeface="Arial"/>
                <a:cs typeface="Arial"/>
                <a:sym typeface="Arial"/>
              </a:endParaRPr>
            </a:p>
          </p:txBody>
        </p:sp>
        <p:sp>
          <p:nvSpPr>
            <p:cNvPr id="5632" name="Google Shape;5632;p88"/>
            <p:cNvSpPr txBox="1"/>
            <p:nvPr/>
          </p:nvSpPr>
          <p:spPr>
            <a:xfrm flipH="1">
              <a:off x="1919611" y="1113383"/>
              <a:ext cx="1899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1</a:t>
              </a:r>
              <a:endParaRPr sz="533" kern="0">
                <a:solidFill>
                  <a:srgbClr val="E3E9ED"/>
                </a:solidFill>
                <a:latin typeface="Arial"/>
                <a:cs typeface="Arial"/>
                <a:sym typeface="Arial"/>
              </a:endParaRPr>
            </a:p>
          </p:txBody>
        </p:sp>
        <p:sp>
          <p:nvSpPr>
            <p:cNvPr id="5633" name="Google Shape;5633;p88"/>
            <p:cNvSpPr txBox="1"/>
            <p:nvPr/>
          </p:nvSpPr>
          <p:spPr>
            <a:xfrm flipH="1">
              <a:off x="1921111" y="1304520"/>
              <a:ext cx="1884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2</a:t>
              </a:r>
              <a:endParaRPr sz="533" kern="0">
                <a:solidFill>
                  <a:srgbClr val="E3E9ED"/>
                </a:solidFill>
                <a:latin typeface="Arial"/>
                <a:cs typeface="Arial"/>
                <a:sym typeface="Arial"/>
              </a:endParaRPr>
            </a:p>
          </p:txBody>
        </p:sp>
        <p:sp>
          <p:nvSpPr>
            <p:cNvPr id="5634" name="Google Shape;5634;p88"/>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5" name="Google Shape;5635;p88"/>
          <p:cNvGrpSpPr/>
          <p:nvPr/>
        </p:nvGrpSpPr>
        <p:grpSpPr>
          <a:xfrm>
            <a:off x="950083" y="1330689"/>
            <a:ext cx="3192493" cy="1302003"/>
            <a:chOff x="749309" y="1112739"/>
            <a:chExt cx="2371603" cy="976502"/>
          </a:xfrm>
        </p:grpSpPr>
        <p:sp>
          <p:nvSpPr>
            <p:cNvPr id="5636" name="Google Shape;5636;p88"/>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88"/>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88"/>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88"/>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88"/>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88"/>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88"/>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88"/>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88"/>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88"/>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88"/>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88"/>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88"/>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88"/>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88"/>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88"/>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88"/>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88"/>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88"/>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88"/>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88"/>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88"/>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88"/>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88"/>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88"/>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88"/>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88"/>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88"/>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88"/>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88"/>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88"/>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88"/>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5668" name="Google Shape;5668;p88"/>
          <p:cNvGraphicFramePr/>
          <p:nvPr/>
        </p:nvGraphicFramePr>
        <p:xfrm>
          <a:off x="7914484" y="1328415"/>
          <a:ext cx="3321733" cy="1301900"/>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669" name="Google Shape;5669;p88"/>
          <p:cNvGraphicFramePr/>
          <p:nvPr/>
        </p:nvGraphicFramePr>
        <p:xfrm>
          <a:off x="4456767" y="2840615"/>
          <a:ext cx="3151200" cy="11581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670" name="Google Shape;5670;p88"/>
          <p:cNvGrpSpPr/>
          <p:nvPr/>
        </p:nvGrpSpPr>
        <p:grpSpPr>
          <a:xfrm>
            <a:off x="5448673" y="3356139"/>
            <a:ext cx="2023248" cy="99280"/>
            <a:chOff x="3980086" y="2804397"/>
            <a:chExt cx="1227600" cy="66900"/>
          </a:xfrm>
        </p:grpSpPr>
        <p:sp>
          <p:nvSpPr>
            <p:cNvPr id="5671" name="Google Shape;5671;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3" name="Google Shape;5673;p88"/>
          <p:cNvGrpSpPr/>
          <p:nvPr/>
        </p:nvGrpSpPr>
        <p:grpSpPr>
          <a:xfrm>
            <a:off x="6282092" y="3746256"/>
            <a:ext cx="1190608" cy="99280"/>
            <a:chOff x="3980086" y="2804397"/>
            <a:chExt cx="1227600" cy="66900"/>
          </a:xfrm>
        </p:grpSpPr>
        <p:sp>
          <p:nvSpPr>
            <p:cNvPr id="5674" name="Google Shape;5674;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6" name="Google Shape;5676;p88"/>
          <p:cNvGrpSpPr/>
          <p:nvPr/>
        </p:nvGrpSpPr>
        <p:grpSpPr>
          <a:xfrm>
            <a:off x="4459548" y="4224768"/>
            <a:ext cx="3150992" cy="1341257"/>
            <a:chOff x="3358415" y="3361302"/>
            <a:chExt cx="2363244" cy="1024695"/>
          </a:xfrm>
        </p:grpSpPr>
        <p:grpSp>
          <p:nvGrpSpPr>
            <p:cNvPr id="5677" name="Google Shape;5677;p88"/>
            <p:cNvGrpSpPr/>
            <p:nvPr/>
          </p:nvGrpSpPr>
          <p:grpSpPr>
            <a:xfrm>
              <a:off x="3358415" y="3361302"/>
              <a:ext cx="441300" cy="1024695"/>
              <a:chOff x="3358415" y="3361302"/>
              <a:chExt cx="441300" cy="1024695"/>
            </a:xfrm>
          </p:grpSpPr>
          <p:sp>
            <p:nvSpPr>
              <p:cNvPr id="5678" name="Google Shape;5678;p88"/>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88"/>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88"/>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88"/>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88"/>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88"/>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84" name="Google Shape;5684;p88"/>
            <p:cNvGrpSpPr/>
            <p:nvPr/>
          </p:nvGrpSpPr>
          <p:grpSpPr>
            <a:xfrm>
              <a:off x="3838901" y="3361302"/>
              <a:ext cx="441300" cy="1024695"/>
              <a:chOff x="3838901" y="3361302"/>
              <a:chExt cx="441300" cy="1024695"/>
            </a:xfrm>
          </p:grpSpPr>
          <p:sp>
            <p:nvSpPr>
              <p:cNvPr id="5685" name="Google Shape;5685;p88"/>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88"/>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88"/>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88"/>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88"/>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88"/>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1" name="Google Shape;5691;p88"/>
            <p:cNvGrpSpPr/>
            <p:nvPr/>
          </p:nvGrpSpPr>
          <p:grpSpPr>
            <a:xfrm>
              <a:off x="4319387" y="3361302"/>
              <a:ext cx="441300" cy="1024695"/>
              <a:chOff x="4319387" y="3361302"/>
              <a:chExt cx="441300" cy="1024695"/>
            </a:xfrm>
          </p:grpSpPr>
          <p:sp>
            <p:nvSpPr>
              <p:cNvPr id="5692" name="Google Shape;5692;p88"/>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88"/>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88"/>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88"/>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88"/>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88"/>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8" name="Google Shape;5698;p88"/>
            <p:cNvGrpSpPr/>
            <p:nvPr/>
          </p:nvGrpSpPr>
          <p:grpSpPr>
            <a:xfrm>
              <a:off x="4799873" y="3361302"/>
              <a:ext cx="441300" cy="1024695"/>
              <a:chOff x="4799873" y="3361302"/>
              <a:chExt cx="441300" cy="1024695"/>
            </a:xfrm>
          </p:grpSpPr>
          <p:sp>
            <p:nvSpPr>
              <p:cNvPr id="5699" name="Google Shape;5699;p88"/>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88"/>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88"/>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88"/>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88"/>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88"/>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05" name="Google Shape;5705;p88"/>
            <p:cNvGrpSpPr/>
            <p:nvPr/>
          </p:nvGrpSpPr>
          <p:grpSpPr>
            <a:xfrm>
              <a:off x="5280360" y="3361302"/>
              <a:ext cx="441300" cy="1024695"/>
              <a:chOff x="5280360" y="3361302"/>
              <a:chExt cx="441300" cy="1024695"/>
            </a:xfrm>
          </p:grpSpPr>
          <p:sp>
            <p:nvSpPr>
              <p:cNvPr id="5706" name="Google Shape;5706;p88"/>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88"/>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88"/>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88"/>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88"/>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88"/>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5712" name="Google Shape;5712;p88"/>
          <p:cNvGraphicFramePr/>
          <p:nvPr/>
        </p:nvGraphicFramePr>
        <p:xfrm>
          <a:off x="948117" y="2840615"/>
          <a:ext cx="3204800" cy="1175200"/>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713" name="Google Shape;5713;p88"/>
          <p:cNvGrpSpPr/>
          <p:nvPr/>
        </p:nvGrpSpPr>
        <p:grpSpPr>
          <a:xfrm>
            <a:off x="950151" y="4240248"/>
            <a:ext cx="3204819" cy="1341200"/>
            <a:chOff x="726450" y="3372825"/>
            <a:chExt cx="2403614" cy="1005900"/>
          </a:xfrm>
        </p:grpSpPr>
        <p:grpSp>
          <p:nvGrpSpPr>
            <p:cNvPr id="5714" name="Google Shape;5714;p88"/>
            <p:cNvGrpSpPr/>
            <p:nvPr/>
          </p:nvGrpSpPr>
          <p:grpSpPr>
            <a:xfrm>
              <a:off x="726450" y="3696000"/>
              <a:ext cx="2403614" cy="500898"/>
              <a:chOff x="726450" y="3696000"/>
              <a:chExt cx="2403614" cy="500898"/>
            </a:xfrm>
          </p:grpSpPr>
          <p:sp>
            <p:nvSpPr>
              <p:cNvPr id="5715" name="Google Shape;5715;p88"/>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16" name="Google Shape;5716;p88"/>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717" name="Google Shape;5717;p88"/>
            <p:cNvGrpSpPr/>
            <p:nvPr/>
          </p:nvGrpSpPr>
          <p:grpSpPr>
            <a:xfrm>
              <a:off x="1348050" y="3372825"/>
              <a:ext cx="1720425" cy="1005900"/>
              <a:chOff x="1348050" y="3372825"/>
              <a:chExt cx="1720425" cy="1005900"/>
            </a:xfrm>
          </p:grpSpPr>
          <p:sp>
            <p:nvSpPr>
              <p:cNvPr id="5718" name="Google Shape;5718;p8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19" name="Google Shape;5719;p8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0" name="Google Shape;5720;p8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1" name="Google Shape;5721;p8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2" name="Google Shape;5722;p8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723" name="Google Shape;5723;p88"/>
            <p:cNvGrpSpPr/>
            <p:nvPr/>
          </p:nvGrpSpPr>
          <p:grpSpPr>
            <a:xfrm>
              <a:off x="1455707" y="3731058"/>
              <a:ext cx="1491150" cy="417657"/>
              <a:chOff x="1455707" y="3731058"/>
              <a:chExt cx="1491150" cy="417657"/>
            </a:xfrm>
          </p:grpSpPr>
          <p:grpSp>
            <p:nvGrpSpPr>
              <p:cNvPr id="5724" name="Google Shape;5724;p88"/>
              <p:cNvGrpSpPr/>
              <p:nvPr/>
            </p:nvGrpSpPr>
            <p:grpSpPr>
              <a:xfrm>
                <a:off x="1472938" y="3745828"/>
                <a:ext cx="72126" cy="53788"/>
                <a:chOff x="1472938" y="3745828"/>
                <a:chExt cx="72126" cy="53788"/>
              </a:xfrm>
            </p:grpSpPr>
            <p:sp>
              <p:nvSpPr>
                <p:cNvPr id="5725" name="Google Shape;5725;p8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8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27" name="Google Shape;5727;p88"/>
              <p:cNvGrpSpPr/>
              <p:nvPr/>
            </p:nvGrpSpPr>
            <p:grpSpPr>
              <a:xfrm>
                <a:off x="1819181" y="4089633"/>
                <a:ext cx="72126" cy="53788"/>
                <a:chOff x="1819181" y="4089633"/>
                <a:chExt cx="72126" cy="53788"/>
              </a:xfrm>
            </p:grpSpPr>
            <p:sp>
              <p:nvSpPr>
                <p:cNvPr id="5728" name="Google Shape;5728;p8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8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0" name="Google Shape;5730;p88"/>
              <p:cNvGrpSpPr/>
              <p:nvPr/>
            </p:nvGrpSpPr>
            <p:grpSpPr>
              <a:xfrm>
                <a:off x="1455707" y="4084171"/>
                <a:ext cx="64321" cy="64544"/>
                <a:chOff x="1455707" y="4084171"/>
                <a:chExt cx="64321" cy="64544"/>
              </a:xfrm>
            </p:grpSpPr>
            <p:sp>
              <p:nvSpPr>
                <p:cNvPr id="5731" name="Google Shape;5731;p8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8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3" name="Google Shape;5733;p88"/>
              <p:cNvGrpSpPr/>
              <p:nvPr/>
            </p:nvGrpSpPr>
            <p:grpSpPr>
              <a:xfrm>
                <a:off x="1818610" y="3731058"/>
                <a:ext cx="64321" cy="64544"/>
                <a:chOff x="1818610" y="3731058"/>
                <a:chExt cx="64321" cy="64544"/>
              </a:xfrm>
            </p:grpSpPr>
            <p:sp>
              <p:nvSpPr>
                <p:cNvPr id="5734" name="Google Shape;5734;p8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8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6" name="Google Shape;5736;p88"/>
              <p:cNvGrpSpPr/>
              <p:nvPr/>
            </p:nvGrpSpPr>
            <p:grpSpPr>
              <a:xfrm>
                <a:off x="2172491" y="4089633"/>
                <a:ext cx="72126" cy="53788"/>
                <a:chOff x="2172491" y="4089633"/>
                <a:chExt cx="72126" cy="53788"/>
              </a:xfrm>
            </p:grpSpPr>
            <p:sp>
              <p:nvSpPr>
                <p:cNvPr id="5737" name="Google Shape;5737;p8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8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9" name="Google Shape;5739;p88"/>
              <p:cNvGrpSpPr/>
              <p:nvPr/>
            </p:nvGrpSpPr>
            <p:grpSpPr>
              <a:xfrm>
                <a:off x="2171920" y="3731058"/>
                <a:ext cx="64321" cy="64544"/>
                <a:chOff x="2171920" y="3731058"/>
                <a:chExt cx="64321" cy="64544"/>
              </a:xfrm>
            </p:grpSpPr>
            <p:sp>
              <p:nvSpPr>
                <p:cNvPr id="5740" name="Google Shape;5740;p8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8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2" name="Google Shape;5742;p88"/>
              <p:cNvGrpSpPr/>
              <p:nvPr/>
            </p:nvGrpSpPr>
            <p:grpSpPr>
              <a:xfrm>
                <a:off x="2874730" y="3745828"/>
                <a:ext cx="72126" cy="53788"/>
                <a:chOff x="2874730" y="3745828"/>
                <a:chExt cx="72126" cy="53788"/>
              </a:xfrm>
            </p:grpSpPr>
            <p:sp>
              <p:nvSpPr>
                <p:cNvPr id="5743" name="Google Shape;5743;p8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8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5" name="Google Shape;5745;p88"/>
              <p:cNvGrpSpPr/>
              <p:nvPr/>
            </p:nvGrpSpPr>
            <p:grpSpPr>
              <a:xfrm>
                <a:off x="2878589" y="4081481"/>
                <a:ext cx="64321" cy="64544"/>
                <a:chOff x="2878589" y="4081481"/>
                <a:chExt cx="64321" cy="64544"/>
              </a:xfrm>
            </p:grpSpPr>
            <p:sp>
              <p:nvSpPr>
                <p:cNvPr id="5746" name="Google Shape;5746;p8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8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8" name="Google Shape;5748;p88"/>
              <p:cNvGrpSpPr/>
              <p:nvPr/>
            </p:nvGrpSpPr>
            <p:grpSpPr>
              <a:xfrm>
                <a:off x="2525796" y="4089633"/>
                <a:ext cx="72126" cy="53788"/>
                <a:chOff x="2525796" y="4089633"/>
                <a:chExt cx="72126" cy="53788"/>
              </a:xfrm>
            </p:grpSpPr>
            <p:sp>
              <p:nvSpPr>
                <p:cNvPr id="5749" name="Google Shape;5749;p8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8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1" name="Google Shape;5751;p88"/>
              <p:cNvGrpSpPr/>
              <p:nvPr/>
            </p:nvGrpSpPr>
            <p:grpSpPr>
              <a:xfrm>
                <a:off x="2525225" y="3731058"/>
                <a:ext cx="64321" cy="64544"/>
                <a:chOff x="2525225" y="3731058"/>
                <a:chExt cx="64321" cy="64544"/>
              </a:xfrm>
            </p:grpSpPr>
            <p:sp>
              <p:nvSpPr>
                <p:cNvPr id="5752" name="Google Shape;5752;p8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8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椭圆 56">
            <a:extLst>
              <a:ext uri="{FF2B5EF4-FFF2-40B4-BE49-F238E27FC236}">
                <a16:creationId xmlns:a16="http://schemas.microsoft.com/office/drawing/2014/main" id="{77314E22-A79D-45EE-B946-0923E284DF96}"/>
              </a:ext>
            </a:extLst>
          </p:cNvPr>
          <p:cNvSpPr/>
          <p:nvPr/>
        </p:nvSpPr>
        <p:spPr>
          <a:xfrm>
            <a:off x="4683347" y="2225897"/>
            <a:ext cx="2812606" cy="2812606"/>
          </a:xfrm>
          <a:prstGeom prst="ellipse">
            <a:avLst/>
          </a:prstGeom>
          <a:gradFill>
            <a:gsLst>
              <a:gs pos="0">
                <a:srgbClr val="4063A6"/>
              </a:gs>
              <a:gs pos="100000">
                <a:srgbClr val="22145A">
                  <a:alpha val="0"/>
                </a:srgbClr>
              </a:gs>
            </a:gsLst>
            <a:lin ang="2700000" scaled="0"/>
          </a:gradFill>
          <a:ln w="9525" cap="rnd">
            <a:solidFill>
              <a:srgbClr val="C5B169"/>
            </a:solidFill>
            <a:prstDash val="solid"/>
            <a:round/>
            <a:headEnd/>
            <a:tailEnd/>
          </a:ln>
          <a:effectLst>
            <a:outerShdw blurRad="254000" dist="127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rmAutofit/>
          </a:bodyPr>
          <a:lstStyle/>
          <a:p>
            <a:pPr algn="ctr" defTabSz="914354"/>
            <a:r>
              <a:rPr lang="en-US" altLang="zh-CN" sz="3200" b="1">
                <a:solidFill>
                  <a:schemeClr val="tx1"/>
                </a:solidFill>
                <a:sym typeface="+mn-lt"/>
              </a:rPr>
              <a:t>CONTENTS</a:t>
            </a:r>
          </a:p>
          <a:p>
            <a:pPr algn="ctr" defTabSz="914354"/>
            <a:r>
              <a:rPr lang="en-US" altLang="zh-CN" sz="1000" b="1">
                <a:solidFill>
                  <a:schemeClr val="tx1"/>
                </a:solidFill>
                <a:sym typeface="+mn-lt"/>
              </a:rPr>
              <a:t>Supporting text here.</a:t>
            </a:r>
            <a:endParaRPr lang="en-US" altLang="zh-CN" sz="1000" b="1" dirty="0">
              <a:solidFill>
                <a:schemeClr val="tx1"/>
              </a:solidFill>
              <a:sym typeface="+mn-lt"/>
            </a:endParaRPr>
          </a:p>
        </p:txBody>
      </p:sp>
      <p:sp>
        <p:nvSpPr>
          <p:cNvPr id="43" name="矩形: 圆角 42">
            <a:extLst>
              <a:ext uri="{FF2B5EF4-FFF2-40B4-BE49-F238E27FC236}">
                <a16:creationId xmlns:a16="http://schemas.microsoft.com/office/drawing/2014/main" id="{E7FD80BB-05A4-4546-9872-BBE715D7D058}"/>
              </a:ext>
            </a:extLst>
          </p:cNvPr>
          <p:cNvSpPr/>
          <p:nvPr/>
        </p:nvSpPr>
        <p:spPr>
          <a:xfrm flipH="1">
            <a:off x="660400" y="2197819"/>
            <a:ext cx="3770487"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44" name="任意多边形: 形状 43">
            <a:extLst>
              <a:ext uri="{FF2B5EF4-FFF2-40B4-BE49-F238E27FC236}">
                <a16:creationId xmlns:a16="http://schemas.microsoft.com/office/drawing/2014/main" id="{3BF428D4-ABCE-4FB9-9E28-086B24468D5B}"/>
              </a:ext>
            </a:extLst>
          </p:cNvPr>
          <p:cNvSpPr/>
          <p:nvPr/>
        </p:nvSpPr>
        <p:spPr>
          <a:xfrm>
            <a:off x="660400" y="2199020"/>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47" name="文本框 46">
            <a:extLst>
              <a:ext uri="{FF2B5EF4-FFF2-40B4-BE49-F238E27FC236}">
                <a16:creationId xmlns:a16="http://schemas.microsoft.com/office/drawing/2014/main" id="{3532B780-FC70-4E4A-8444-BE640ED6E8D5}"/>
              </a:ext>
            </a:extLst>
          </p:cNvPr>
          <p:cNvSpPr txBox="1"/>
          <p:nvPr/>
        </p:nvSpPr>
        <p:spPr>
          <a:xfrm>
            <a:off x="1731153" y="2214092"/>
            <a:ext cx="2699734"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活动背景</a:t>
            </a:r>
          </a:p>
        </p:txBody>
      </p:sp>
      <p:sp>
        <p:nvSpPr>
          <p:cNvPr id="48" name="文本框 47">
            <a:extLst>
              <a:ext uri="{FF2B5EF4-FFF2-40B4-BE49-F238E27FC236}">
                <a16:creationId xmlns:a16="http://schemas.microsoft.com/office/drawing/2014/main" id="{CDEE4ECD-D9FB-4C7D-A656-08178A19FDDB}"/>
              </a:ext>
            </a:extLst>
          </p:cNvPr>
          <p:cNvSpPr txBox="1"/>
          <p:nvPr/>
        </p:nvSpPr>
        <p:spPr>
          <a:xfrm>
            <a:off x="1731153" y="2525237"/>
            <a:ext cx="2699734"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en-US" altLang="zh-CN" sz="900" i="0" u="none" strike="noStrike" kern="1200" cap="none" spc="0" normalizeH="0" baseline="0" noProof="0" dirty="0">
                <a:ln>
                  <a:noFill/>
                </a:ln>
                <a:solidFill>
                  <a:srgbClr val="FFFFFF"/>
                </a:solidFill>
                <a:effectLst/>
                <a:uLnTx/>
                <a:uFillTx/>
              </a:rPr>
              <a:t>Theme color makes PPT more convenient to </a:t>
            </a:r>
          </a:p>
          <a:p>
            <a:pPr marL="0" marR="0" lvl="0" indent="0" defTabSz="913765" rtl="0" eaLnBrk="1" fontAlgn="auto" latinLnBrk="0" hangingPunct="1">
              <a:lnSpc>
                <a:spcPct val="150000"/>
              </a:lnSpc>
              <a:spcBef>
                <a:spcPts val="0"/>
              </a:spcBef>
              <a:spcAft>
                <a:spcPts val="0"/>
              </a:spcAft>
              <a:buClrTx/>
              <a:buSzPct val="25000"/>
              <a:buFontTx/>
              <a:buNone/>
              <a:defRPr/>
            </a:pPr>
            <a:r>
              <a:rPr kumimoji="0" lang="en-US" altLang="zh-CN" sz="900" i="0" u="none" strike="noStrike" kern="1200" cap="none" spc="0" normalizeH="0" baseline="0" noProof="0" dirty="0">
                <a:ln>
                  <a:noFill/>
                </a:ln>
                <a:solidFill>
                  <a:srgbClr val="FFFFFF"/>
                </a:solidFill>
                <a:effectLst/>
                <a:uLnTx/>
                <a:uFillTx/>
              </a:rPr>
              <a:t>change. </a:t>
            </a:r>
          </a:p>
        </p:txBody>
      </p:sp>
      <p:sp>
        <p:nvSpPr>
          <p:cNvPr id="5" name="文本框 4">
            <a:extLst>
              <a:ext uri="{FF2B5EF4-FFF2-40B4-BE49-F238E27FC236}">
                <a16:creationId xmlns:a16="http://schemas.microsoft.com/office/drawing/2014/main" id="{8EBDF6C5-71C6-4648-8782-6C24143672C6}"/>
              </a:ext>
            </a:extLst>
          </p:cNvPr>
          <p:cNvSpPr txBox="1"/>
          <p:nvPr/>
        </p:nvSpPr>
        <p:spPr>
          <a:xfrm>
            <a:off x="771009" y="2349114"/>
            <a:ext cx="585417" cy="523220"/>
          </a:xfrm>
          <a:prstGeom prst="rect">
            <a:avLst/>
          </a:prstGeom>
          <a:noFill/>
        </p:spPr>
        <p:txBody>
          <a:bodyPr wrap="none" rtlCol="0">
            <a:spAutoFit/>
          </a:bodyPr>
          <a:lstStyle/>
          <a:p>
            <a:pPr algn="ctr"/>
            <a:r>
              <a:rPr lang="en-US" altLang="zh-CN" sz="2800" b="1" dirty="0"/>
              <a:t>01</a:t>
            </a:r>
            <a:endParaRPr lang="zh-CN" altLang="en-US" sz="2800" b="1" dirty="0"/>
          </a:p>
        </p:txBody>
      </p:sp>
      <p:sp>
        <p:nvSpPr>
          <p:cNvPr id="113" name="矩形: 圆角 112">
            <a:extLst>
              <a:ext uri="{FF2B5EF4-FFF2-40B4-BE49-F238E27FC236}">
                <a16:creationId xmlns:a16="http://schemas.microsoft.com/office/drawing/2014/main" id="{1D9FEE38-543B-4CC7-956E-4E1A16B62C9B}"/>
              </a:ext>
            </a:extLst>
          </p:cNvPr>
          <p:cNvSpPr/>
          <p:nvPr/>
        </p:nvSpPr>
        <p:spPr>
          <a:xfrm>
            <a:off x="7748413" y="2197819"/>
            <a:ext cx="3770487"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114" name="任意多边形: 形状 113">
            <a:extLst>
              <a:ext uri="{FF2B5EF4-FFF2-40B4-BE49-F238E27FC236}">
                <a16:creationId xmlns:a16="http://schemas.microsoft.com/office/drawing/2014/main" id="{2AEB8EC8-3124-4EF1-AE6C-74C2E1BB7AC6}"/>
              </a:ext>
            </a:extLst>
          </p:cNvPr>
          <p:cNvSpPr/>
          <p:nvPr/>
        </p:nvSpPr>
        <p:spPr>
          <a:xfrm flipH="1">
            <a:off x="10377309" y="2199020"/>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accent1"/>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grpSp>
        <p:nvGrpSpPr>
          <p:cNvPr id="115" name="组合 114">
            <a:extLst>
              <a:ext uri="{FF2B5EF4-FFF2-40B4-BE49-F238E27FC236}">
                <a16:creationId xmlns:a16="http://schemas.microsoft.com/office/drawing/2014/main" id="{90207A29-3398-40D2-9C62-B1AA66D54720}"/>
              </a:ext>
            </a:extLst>
          </p:cNvPr>
          <p:cNvGrpSpPr/>
          <p:nvPr/>
        </p:nvGrpSpPr>
        <p:grpSpPr>
          <a:xfrm flipH="1">
            <a:off x="8032329" y="2214092"/>
            <a:ext cx="2699734" cy="793265"/>
            <a:chOff x="1447237" y="2029871"/>
            <a:chExt cx="2699734" cy="793265"/>
          </a:xfrm>
        </p:grpSpPr>
        <p:sp>
          <p:nvSpPr>
            <p:cNvPr id="117" name="文本框 116">
              <a:extLst>
                <a:ext uri="{FF2B5EF4-FFF2-40B4-BE49-F238E27FC236}">
                  <a16:creationId xmlns:a16="http://schemas.microsoft.com/office/drawing/2014/main" id="{5440E74E-138A-402B-B385-35B5CE451187}"/>
                </a:ext>
              </a:extLst>
            </p:cNvPr>
            <p:cNvSpPr txBox="1"/>
            <p:nvPr/>
          </p:nvSpPr>
          <p:spPr>
            <a:xfrm>
              <a:off x="1447237" y="2029871"/>
              <a:ext cx="2699734"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活动目的</a:t>
              </a:r>
            </a:p>
          </p:txBody>
        </p:sp>
        <p:sp>
          <p:nvSpPr>
            <p:cNvPr id="118" name="文本框 117">
              <a:extLst>
                <a:ext uri="{FF2B5EF4-FFF2-40B4-BE49-F238E27FC236}">
                  <a16:creationId xmlns:a16="http://schemas.microsoft.com/office/drawing/2014/main" id="{0A01EA92-7403-4026-AD7E-F6DD16010029}"/>
                </a:ext>
              </a:extLst>
            </p:cNvPr>
            <p:cNvSpPr txBox="1"/>
            <p:nvPr/>
          </p:nvSpPr>
          <p:spPr>
            <a:xfrm>
              <a:off x="1447237" y="2341016"/>
              <a:ext cx="2699734"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en-US" altLang="zh-CN" sz="900" i="0" u="none" strike="noStrike" kern="1200" cap="none" spc="0" normalizeH="0" baseline="0" noProof="0" dirty="0">
                  <a:ln>
                    <a:noFill/>
                  </a:ln>
                  <a:solidFill>
                    <a:srgbClr val="FFFFFF"/>
                  </a:solidFill>
                  <a:effectLst/>
                  <a:uLnTx/>
                  <a:uFillTx/>
                </a:rPr>
                <a:t>Theme color makes PPT more convenient to </a:t>
              </a:r>
            </a:p>
            <a:p>
              <a:pPr marL="0" marR="0" lvl="0" indent="0" defTabSz="913765" rtl="0" eaLnBrk="1" fontAlgn="auto" latinLnBrk="0" hangingPunct="1">
                <a:lnSpc>
                  <a:spcPct val="150000"/>
                </a:lnSpc>
                <a:spcBef>
                  <a:spcPts val="0"/>
                </a:spcBef>
                <a:spcAft>
                  <a:spcPts val="0"/>
                </a:spcAft>
                <a:buClrTx/>
                <a:buSzPct val="25000"/>
                <a:buFontTx/>
                <a:buNone/>
                <a:defRPr/>
              </a:pPr>
              <a:r>
                <a:rPr kumimoji="0" lang="en-US" altLang="zh-CN" sz="900" i="0" u="none" strike="noStrike" kern="1200" cap="none" spc="0" normalizeH="0" baseline="0" noProof="0" dirty="0">
                  <a:ln>
                    <a:noFill/>
                  </a:ln>
                  <a:solidFill>
                    <a:srgbClr val="FFFFFF"/>
                  </a:solidFill>
                  <a:effectLst/>
                  <a:uLnTx/>
                  <a:uFillTx/>
                </a:rPr>
                <a:t>change. </a:t>
              </a:r>
            </a:p>
          </p:txBody>
        </p:sp>
      </p:grpSp>
      <p:sp>
        <p:nvSpPr>
          <p:cNvPr id="116" name="文本框 115">
            <a:extLst>
              <a:ext uri="{FF2B5EF4-FFF2-40B4-BE49-F238E27FC236}">
                <a16:creationId xmlns:a16="http://schemas.microsoft.com/office/drawing/2014/main" id="{59BFACAC-E5EF-4AA3-BAFF-2851D019E1B9}"/>
              </a:ext>
            </a:extLst>
          </p:cNvPr>
          <p:cNvSpPr txBox="1"/>
          <p:nvPr/>
        </p:nvSpPr>
        <p:spPr>
          <a:xfrm flipH="1">
            <a:off x="10822873" y="2349114"/>
            <a:ext cx="585418" cy="523220"/>
          </a:xfrm>
          <a:prstGeom prst="rect">
            <a:avLst/>
          </a:prstGeom>
          <a:noFill/>
        </p:spPr>
        <p:txBody>
          <a:bodyPr wrap="none" rtlCol="0">
            <a:spAutoFit/>
          </a:bodyPr>
          <a:lstStyle/>
          <a:p>
            <a:pPr algn="ctr"/>
            <a:r>
              <a:rPr lang="en-US" altLang="zh-CN" sz="2800" b="1" dirty="0">
                <a:solidFill>
                  <a:srgbClr val="FFFFFF"/>
                </a:solidFill>
              </a:rPr>
              <a:t>02</a:t>
            </a:r>
            <a:endParaRPr lang="zh-CN" altLang="en-US" sz="2800" b="1" dirty="0">
              <a:solidFill>
                <a:srgbClr val="FFFFFF"/>
              </a:solidFill>
            </a:endParaRPr>
          </a:p>
        </p:txBody>
      </p:sp>
      <p:sp>
        <p:nvSpPr>
          <p:cNvPr id="120" name="矩形: 圆角 119">
            <a:extLst>
              <a:ext uri="{FF2B5EF4-FFF2-40B4-BE49-F238E27FC236}">
                <a16:creationId xmlns:a16="http://schemas.microsoft.com/office/drawing/2014/main" id="{102F5D65-3667-44B1-B23B-CD21B49258C0}"/>
              </a:ext>
            </a:extLst>
          </p:cNvPr>
          <p:cNvSpPr/>
          <p:nvPr/>
        </p:nvSpPr>
        <p:spPr>
          <a:xfrm flipH="1">
            <a:off x="660400" y="4239271"/>
            <a:ext cx="3770487" cy="828000"/>
          </a:xfrm>
          <a:prstGeom prst="roundRect">
            <a:avLst>
              <a:gd name="adj" fmla="val 50000"/>
            </a:avLst>
          </a:prstGeom>
          <a:solidFill>
            <a:schemeClr val="tx1">
              <a:lumMod val="95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121" name="任意多边形: 形状 120">
            <a:extLst>
              <a:ext uri="{FF2B5EF4-FFF2-40B4-BE49-F238E27FC236}">
                <a16:creationId xmlns:a16="http://schemas.microsoft.com/office/drawing/2014/main" id="{F52D3DCA-90AB-469E-BB76-116C01A16AAC}"/>
              </a:ext>
            </a:extLst>
          </p:cNvPr>
          <p:cNvSpPr/>
          <p:nvPr/>
        </p:nvSpPr>
        <p:spPr>
          <a:xfrm>
            <a:off x="660400" y="4240472"/>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124" name="文本框 123">
            <a:extLst>
              <a:ext uri="{FF2B5EF4-FFF2-40B4-BE49-F238E27FC236}">
                <a16:creationId xmlns:a16="http://schemas.microsoft.com/office/drawing/2014/main" id="{D49D9D9D-F1FC-430B-8910-6AE66B0A2B56}"/>
              </a:ext>
            </a:extLst>
          </p:cNvPr>
          <p:cNvSpPr txBox="1"/>
          <p:nvPr/>
        </p:nvSpPr>
        <p:spPr>
          <a:xfrm>
            <a:off x="1731153" y="4255544"/>
            <a:ext cx="2699734"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活动流程</a:t>
            </a:r>
          </a:p>
        </p:txBody>
      </p:sp>
      <p:sp>
        <p:nvSpPr>
          <p:cNvPr id="125" name="文本框 124">
            <a:extLst>
              <a:ext uri="{FF2B5EF4-FFF2-40B4-BE49-F238E27FC236}">
                <a16:creationId xmlns:a16="http://schemas.microsoft.com/office/drawing/2014/main" id="{086AC5C9-DBBA-4425-9E27-B1166051F9D0}"/>
              </a:ext>
            </a:extLst>
          </p:cNvPr>
          <p:cNvSpPr txBox="1"/>
          <p:nvPr/>
        </p:nvSpPr>
        <p:spPr>
          <a:xfrm>
            <a:off x="1731153" y="4566689"/>
            <a:ext cx="2699734"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en-US" altLang="zh-CN" sz="900" i="0" u="none" strike="noStrike" kern="1200" cap="none" spc="0" normalizeH="0" baseline="0" noProof="0" dirty="0">
                <a:ln>
                  <a:noFill/>
                </a:ln>
                <a:solidFill>
                  <a:srgbClr val="FFFFFF"/>
                </a:solidFill>
                <a:effectLst/>
                <a:uLnTx/>
                <a:uFillTx/>
              </a:rPr>
              <a:t>Theme color makes PPT more convenient to </a:t>
            </a:r>
          </a:p>
          <a:p>
            <a:pPr marL="0" marR="0" lvl="0" indent="0" defTabSz="913765" rtl="0" eaLnBrk="1" fontAlgn="auto" latinLnBrk="0" hangingPunct="1">
              <a:lnSpc>
                <a:spcPct val="150000"/>
              </a:lnSpc>
              <a:spcBef>
                <a:spcPts val="0"/>
              </a:spcBef>
              <a:spcAft>
                <a:spcPts val="0"/>
              </a:spcAft>
              <a:buClrTx/>
              <a:buSzPct val="25000"/>
              <a:buFontTx/>
              <a:buNone/>
              <a:defRPr/>
            </a:pPr>
            <a:r>
              <a:rPr kumimoji="0" lang="en-US" altLang="zh-CN" sz="900" i="0" u="none" strike="noStrike" kern="1200" cap="none" spc="0" normalizeH="0" baseline="0" noProof="0" dirty="0">
                <a:ln>
                  <a:noFill/>
                </a:ln>
                <a:solidFill>
                  <a:srgbClr val="FFFFFF"/>
                </a:solidFill>
                <a:effectLst/>
                <a:uLnTx/>
                <a:uFillTx/>
              </a:rPr>
              <a:t>change. </a:t>
            </a:r>
          </a:p>
        </p:txBody>
      </p:sp>
      <p:sp>
        <p:nvSpPr>
          <p:cNvPr id="123" name="文本框 122">
            <a:extLst>
              <a:ext uri="{FF2B5EF4-FFF2-40B4-BE49-F238E27FC236}">
                <a16:creationId xmlns:a16="http://schemas.microsoft.com/office/drawing/2014/main" id="{F3412A12-0D14-42F1-9E0E-3E9542577C36}"/>
              </a:ext>
            </a:extLst>
          </p:cNvPr>
          <p:cNvSpPr txBox="1"/>
          <p:nvPr/>
        </p:nvSpPr>
        <p:spPr>
          <a:xfrm>
            <a:off x="771008" y="4390566"/>
            <a:ext cx="585418" cy="523220"/>
          </a:xfrm>
          <a:prstGeom prst="rect">
            <a:avLst/>
          </a:prstGeom>
          <a:noFill/>
        </p:spPr>
        <p:txBody>
          <a:bodyPr wrap="none" rtlCol="0">
            <a:spAutoFit/>
          </a:bodyPr>
          <a:lstStyle/>
          <a:p>
            <a:pPr algn="ctr"/>
            <a:r>
              <a:rPr lang="en-US" altLang="zh-CN" sz="2800" b="1" dirty="0"/>
              <a:t>03</a:t>
            </a:r>
            <a:endParaRPr lang="zh-CN" altLang="en-US" sz="2800" b="1" dirty="0"/>
          </a:p>
        </p:txBody>
      </p:sp>
      <p:sp>
        <p:nvSpPr>
          <p:cNvPr id="127" name="矩形: 圆角 126">
            <a:extLst>
              <a:ext uri="{FF2B5EF4-FFF2-40B4-BE49-F238E27FC236}">
                <a16:creationId xmlns:a16="http://schemas.microsoft.com/office/drawing/2014/main" id="{4A2AF120-009A-45F1-931D-A45EFA09F1AC}"/>
              </a:ext>
            </a:extLst>
          </p:cNvPr>
          <p:cNvSpPr/>
          <p:nvPr/>
        </p:nvSpPr>
        <p:spPr>
          <a:xfrm>
            <a:off x="7748413" y="4239271"/>
            <a:ext cx="3770487" cy="8280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400" b="1" dirty="0"/>
              <a:t> </a:t>
            </a:r>
            <a:endParaRPr lang="zh-CN" altLang="en-US" sz="1400" b="1" dirty="0"/>
          </a:p>
        </p:txBody>
      </p:sp>
      <p:sp>
        <p:nvSpPr>
          <p:cNvPr id="128" name="任意多边形: 形状 127">
            <a:extLst>
              <a:ext uri="{FF2B5EF4-FFF2-40B4-BE49-F238E27FC236}">
                <a16:creationId xmlns:a16="http://schemas.microsoft.com/office/drawing/2014/main" id="{53675115-7C92-4F9C-918B-F13E7D55FFD0}"/>
              </a:ext>
            </a:extLst>
          </p:cNvPr>
          <p:cNvSpPr/>
          <p:nvPr/>
        </p:nvSpPr>
        <p:spPr>
          <a:xfrm flipH="1">
            <a:off x="10377309" y="4240472"/>
            <a:ext cx="1141591" cy="82610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grpSp>
        <p:nvGrpSpPr>
          <p:cNvPr id="129" name="组合 128">
            <a:extLst>
              <a:ext uri="{FF2B5EF4-FFF2-40B4-BE49-F238E27FC236}">
                <a16:creationId xmlns:a16="http://schemas.microsoft.com/office/drawing/2014/main" id="{B05FD8B2-3900-46FB-B3AE-277D4587F31F}"/>
              </a:ext>
            </a:extLst>
          </p:cNvPr>
          <p:cNvGrpSpPr/>
          <p:nvPr/>
        </p:nvGrpSpPr>
        <p:grpSpPr>
          <a:xfrm flipH="1">
            <a:off x="8032329" y="4255544"/>
            <a:ext cx="2699734" cy="793265"/>
            <a:chOff x="1447237" y="2029871"/>
            <a:chExt cx="2699734" cy="793265"/>
          </a:xfrm>
        </p:grpSpPr>
        <p:sp>
          <p:nvSpPr>
            <p:cNvPr id="131" name="文本框 130">
              <a:extLst>
                <a:ext uri="{FF2B5EF4-FFF2-40B4-BE49-F238E27FC236}">
                  <a16:creationId xmlns:a16="http://schemas.microsoft.com/office/drawing/2014/main" id="{F4F19D46-FB8B-4D5D-9A6B-9690B0EA61AB}"/>
                </a:ext>
              </a:extLst>
            </p:cNvPr>
            <p:cNvSpPr txBox="1"/>
            <p:nvPr/>
          </p:nvSpPr>
          <p:spPr>
            <a:xfrm>
              <a:off x="1447237" y="2029871"/>
              <a:ext cx="2699734"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展望未来</a:t>
              </a:r>
            </a:p>
          </p:txBody>
        </p:sp>
        <p:sp>
          <p:nvSpPr>
            <p:cNvPr id="132" name="文本框 131">
              <a:extLst>
                <a:ext uri="{FF2B5EF4-FFF2-40B4-BE49-F238E27FC236}">
                  <a16:creationId xmlns:a16="http://schemas.microsoft.com/office/drawing/2014/main" id="{09347648-E1BE-4FC0-BC54-BA23C8EB7D30}"/>
                </a:ext>
              </a:extLst>
            </p:cNvPr>
            <p:cNvSpPr txBox="1"/>
            <p:nvPr/>
          </p:nvSpPr>
          <p:spPr>
            <a:xfrm>
              <a:off x="1447237" y="2341016"/>
              <a:ext cx="2699734"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en-US" altLang="zh-CN" sz="900" i="0" u="none" strike="noStrike" kern="1200" cap="none" spc="0" normalizeH="0" baseline="0" noProof="0" dirty="0">
                  <a:ln>
                    <a:noFill/>
                  </a:ln>
                  <a:solidFill>
                    <a:srgbClr val="FFFFFF"/>
                  </a:solidFill>
                  <a:effectLst/>
                  <a:uLnTx/>
                  <a:uFillTx/>
                </a:rPr>
                <a:t>Theme color makes PPT more convenient to </a:t>
              </a:r>
            </a:p>
            <a:p>
              <a:pPr marL="0" marR="0" lvl="0" indent="0" defTabSz="913765" rtl="0" eaLnBrk="1" fontAlgn="auto" latinLnBrk="0" hangingPunct="1">
                <a:lnSpc>
                  <a:spcPct val="150000"/>
                </a:lnSpc>
                <a:spcBef>
                  <a:spcPts val="0"/>
                </a:spcBef>
                <a:spcAft>
                  <a:spcPts val="0"/>
                </a:spcAft>
                <a:buClrTx/>
                <a:buSzPct val="25000"/>
                <a:buFontTx/>
                <a:buNone/>
                <a:defRPr/>
              </a:pPr>
              <a:r>
                <a:rPr kumimoji="0" lang="en-US" altLang="zh-CN" sz="900" i="0" u="none" strike="noStrike" kern="1200" cap="none" spc="0" normalizeH="0" baseline="0" noProof="0" dirty="0">
                  <a:ln>
                    <a:noFill/>
                  </a:ln>
                  <a:solidFill>
                    <a:srgbClr val="FFFFFF"/>
                  </a:solidFill>
                  <a:effectLst/>
                  <a:uLnTx/>
                  <a:uFillTx/>
                </a:rPr>
                <a:t>change. </a:t>
              </a:r>
            </a:p>
          </p:txBody>
        </p:sp>
      </p:grpSp>
      <p:sp>
        <p:nvSpPr>
          <p:cNvPr id="130" name="文本框 129">
            <a:extLst>
              <a:ext uri="{FF2B5EF4-FFF2-40B4-BE49-F238E27FC236}">
                <a16:creationId xmlns:a16="http://schemas.microsoft.com/office/drawing/2014/main" id="{05914A72-2BA9-4667-A8CB-3C1695605B2C}"/>
              </a:ext>
            </a:extLst>
          </p:cNvPr>
          <p:cNvSpPr txBox="1"/>
          <p:nvPr/>
        </p:nvSpPr>
        <p:spPr>
          <a:xfrm flipH="1">
            <a:off x="10822873" y="4390566"/>
            <a:ext cx="585418" cy="523220"/>
          </a:xfrm>
          <a:prstGeom prst="rect">
            <a:avLst/>
          </a:prstGeom>
          <a:noFill/>
        </p:spPr>
        <p:txBody>
          <a:bodyPr wrap="none" rtlCol="0">
            <a:spAutoFit/>
          </a:bodyPr>
          <a:lstStyle/>
          <a:p>
            <a:pPr algn="ctr"/>
            <a:r>
              <a:rPr lang="en-US" altLang="zh-CN" sz="2800" b="1" dirty="0">
                <a:solidFill>
                  <a:srgbClr val="FFFFFF"/>
                </a:solidFill>
              </a:rPr>
              <a:t>04</a:t>
            </a:r>
            <a:endParaRPr lang="zh-CN" altLang="en-US" sz="2800" b="1" dirty="0">
              <a:solidFill>
                <a:srgbClr val="FFFFFF"/>
              </a:solidFill>
            </a:endParaRPr>
          </a:p>
        </p:txBody>
      </p:sp>
      <p:cxnSp>
        <p:nvCxnSpPr>
          <p:cNvPr id="15" name="直接连接符 14">
            <a:extLst>
              <a:ext uri="{FF2B5EF4-FFF2-40B4-BE49-F238E27FC236}">
                <a16:creationId xmlns:a16="http://schemas.microsoft.com/office/drawing/2014/main" id="{C211FB67-0868-4D6A-962E-188634F11B65}"/>
              </a:ext>
            </a:extLst>
          </p:cNvPr>
          <p:cNvCxnSpPr>
            <a:stCxn id="43" idx="1"/>
          </p:cNvCxnSpPr>
          <p:nvPr/>
        </p:nvCxnSpPr>
        <p:spPr>
          <a:xfrm>
            <a:off x="4430887" y="2611819"/>
            <a:ext cx="350663" cy="188531"/>
          </a:xfrm>
          <a:prstGeom prst="line">
            <a:avLst/>
          </a:prstGeom>
          <a:ln>
            <a:solidFill>
              <a:schemeClr val="tx1">
                <a:lumMod val="50000"/>
                <a:lumOff val="50000"/>
                <a:alpha val="50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a16="http://schemas.microsoft.com/office/drawing/2014/main" id="{B6FCE4CE-4B84-43B4-AF8F-310CAF3272F2}"/>
              </a:ext>
            </a:extLst>
          </p:cNvPr>
          <p:cNvCxnSpPr>
            <a:cxnSpLocks/>
          </p:cNvCxnSpPr>
          <p:nvPr/>
        </p:nvCxnSpPr>
        <p:spPr>
          <a:xfrm flipV="1">
            <a:off x="4430887" y="4461650"/>
            <a:ext cx="350663" cy="189625"/>
          </a:xfrm>
          <a:prstGeom prst="line">
            <a:avLst/>
          </a:prstGeom>
          <a:ln>
            <a:solidFill>
              <a:schemeClr val="tx1">
                <a:lumMod val="50000"/>
                <a:lumOff val="50000"/>
                <a:alpha val="50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a16="http://schemas.microsoft.com/office/drawing/2014/main" id="{BB6F281D-2BA7-47B2-9C21-680FC0ADBD22}"/>
              </a:ext>
            </a:extLst>
          </p:cNvPr>
          <p:cNvCxnSpPr>
            <a:cxnSpLocks/>
          </p:cNvCxnSpPr>
          <p:nvPr/>
        </p:nvCxnSpPr>
        <p:spPr>
          <a:xfrm flipV="1">
            <a:off x="7397750" y="2610725"/>
            <a:ext cx="350663" cy="189625"/>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a16="http://schemas.microsoft.com/office/drawing/2014/main" id="{64B0B4C6-B077-4EF7-AB7E-DD3675DEFD5C}"/>
              </a:ext>
            </a:extLst>
          </p:cNvPr>
          <p:cNvCxnSpPr>
            <a:cxnSpLocks/>
          </p:cNvCxnSpPr>
          <p:nvPr/>
        </p:nvCxnSpPr>
        <p:spPr>
          <a:xfrm>
            <a:off x="7397750" y="4464825"/>
            <a:ext cx="350663" cy="189625"/>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3" name="标题 2">
            <a:extLst>
              <a:ext uri="{FF2B5EF4-FFF2-40B4-BE49-F238E27FC236}">
                <a16:creationId xmlns:a16="http://schemas.microsoft.com/office/drawing/2014/main" id="{C01FDF40-4E56-403A-8094-523D54206077}"/>
              </a:ext>
            </a:extLst>
          </p:cNvPr>
          <p:cNvSpPr>
            <a:spLocks noGrp="1"/>
          </p:cNvSpPr>
          <p:nvPr>
            <p:ph type="title"/>
          </p:nvPr>
        </p:nvSpPr>
        <p:spPr/>
        <p:txBody>
          <a:bodyPr/>
          <a:lstStyle/>
          <a:p>
            <a:r>
              <a:rPr lang="zh-CN" altLang="en-US" dirty="0"/>
              <a:t>目录 </a:t>
            </a:r>
            <a:r>
              <a:rPr lang="en-US" altLang="zh-CN" dirty="0"/>
              <a:t>/ CONTENTS</a:t>
            </a:r>
            <a:endParaRPr lang="zh-CN" altLang="en-US" dirty="0"/>
          </a:p>
        </p:txBody>
      </p:sp>
    </p:spTree>
    <p:extLst>
      <p:ext uri="{BB962C8B-B14F-4D97-AF65-F5344CB8AC3E}">
        <p14:creationId xmlns:p14="http://schemas.microsoft.com/office/powerpoint/2010/main" val="104497582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757"/>
        <p:cNvGrpSpPr/>
        <p:nvPr/>
      </p:nvGrpSpPr>
      <p:grpSpPr>
        <a:xfrm>
          <a:off x="0" y="0"/>
          <a:ext cx="0" cy="0"/>
          <a:chOff x="0" y="0"/>
          <a:chExt cx="0" cy="0"/>
        </a:xfrm>
      </p:grpSpPr>
      <p:grpSp>
        <p:nvGrpSpPr>
          <p:cNvPr id="5758" name="Google Shape;5758;p89"/>
          <p:cNvGrpSpPr/>
          <p:nvPr/>
        </p:nvGrpSpPr>
        <p:grpSpPr>
          <a:xfrm>
            <a:off x="7706871" y="2479475"/>
            <a:ext cx="895200" cy="899808"/>
            <a:chOff x="5780148" y="1859605"/>
            <a:chExt cx="671400" cy="674856"/>
          </a:xfrm>
        </p:grpSpPr>
        <p:sp>
          <p:nvSpPr>
            <p:cNvPr id="5759" name="Google Shape;5759;p89"/>
            <p:cNvSpPr/>
            <p:nvPr/>
          </p:nvSpPr>
          <p:spPr>
            <a:xfrm>
              <a:off x="5780148" y="1859605"/>
              <a:ext cx="671400" cy="6714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89"/>
            <p:cNvSpPr/>
            <p:nvPr/>
          </p:nvSpPr>
          <p:spPr>
            <a:xfrm>
              <a:off x="5851927" y="2006476"/>
              <a:ext cx="527700" cy="5277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89"/>
            <p:cNvSpPr/>
            <p:nvPr/>
          </p:nvSpPr>
          <p:spPr>
            <a:xfrm>
              <a:off x="5899320" y="2101262"/>
              <a:ext cx="433200" cy="4332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89"/>
            <p:cNvSpPr/>
            <p:nvPr/>
          </p:nvSpPr>
          <p:spPr>
            <a:xfrm>
              <a:off x="5944113" y="2190849"/>
              <a:ext cx="343500" cy="343500"/>
            </a:xfrm>
            <a:prstGeom prst="ellipse">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3" name="Google Shape;5763;p89"/>
          <p:cNvGrpSpPr/>
          <p:nvPr/>
        </p:nvGrpSpPr>
        <p:grpSpPr>
          <a:xfrm>
            <a:off x="955995" y="1295076"/>
            <a:ext cx="1127895" cy="921003"/>
            <a:chOff x="732428" y="1198513"/>
            <a:chExt cx="845921" cy="690752"/>
          </a:xfrm>
        </p:grpSpPr>
        <p:grpSp>
          <p:nvGrpSpPr>
            <p:cNvPr id="5764" name="Google Shape;5764;p89"/>
            <p:cNvGrpSpPr/>
            <p:nvPr/>
          </p:nvGrpSpPr>
          <p:grpSpPr>
            <a:xfrm>
              <a:off x="823030" y="1198513"/>
              <a:ext cx="755319" cy="690752"/>
              <a:chOff x="823030" y="1198513"/>
              <a:chExt cx="755319" cy="690752"/>
            </a:xfrm>
          </p:grpSpPr>
          <p:sp>
            <p:nvSpPr>
              <p:cNvPr id="5765" name="Google Shape;5765;p8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8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7" name="Google Shape;5767;p89"/>
            <p:cNvGrpSpPr/>
            <p:nvPr/>
          </p:nvGrpSpPr>
          <p:grpSpPr>
            <a:xfrm>
              <a:off x="732428" y="1239937"/>
              <a:ext cx="739912" cy="607886"/>
              <a:chOff x="732428" y="1239937"/>
              <a:chExt cx="739912" cy="607886"/>
            </a:xfrm>
          </p:grpSpPr>
          <p:sp>
            <p:nvSpPr>
              <p:cNvPr id="5768" name="Google Shape;5768;p8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8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0" name="Google Shape;5770;p89"/>
            <p:cNvGrpSpPr/>
            <p:nvPr/>
          </p:nvGrpSpPr>
          <p:grpSpPr>
            <a:xfrm>
              <a:off x="732428" y="1277018"/>
              <a:ext cx="702832" cy="533758"/>
              <a:chOff x="732428" y="1277018"/>
              <a:chExt cx="702832" cy="533758"/>
            </a:xfrm>
          </p:grpSpPr>
          <p:sp>
            <p:nvSpPr>
              <p:cNvPr id="5771" name="Google Shape;5771;p8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8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3" name="Google Shape;5773;p89"/>
            <p:cNvGrpSpPr/>
            <p:nvPr/>
          </p:nvGrpSpPr>
          <p:grpSpPr>
            <a:xfrm>
              <a:off x="931170" y="1306653"/>
              <a:ext cx="647179" cy="474455"/>
              <a:chOff x="931170" y="1306653"/>
              <a:chExt cx="647179" cy="474455"/>
            </a:xfrm>
          </p:grpSpPr>
          <p:sp>
            <p:nvSpPr>
              <p:cNvPr id="5774" name="Google Shape;5774;p8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8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776" name="Google Shape;5776;p8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7" name="Google Shape;5777;p89"/>
          <p:cNvGrpSpPr/>
          <p:nvPr/>
        </p:nvGrpSpPr>
        <p:grpSpPr>
          <a:xfrm>
            <a:off x="5264807" y="1295084"/>
            <a:ext cx="846208" cy="933309"/>
            <a:chOff x="5985650" y="2860025"/>
            <a:chExt cx="1396075" cy="1539775"/>
          </a:xfrm>
        </p:grpSpPr>
        <p:sp>
          <p:nvSpPr>
            <p:cNvPr id="5778" name="Google Shape;5778;p8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8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8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8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8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8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8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8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8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8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8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8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8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8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8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8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8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8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8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8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8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8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8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8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8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8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8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8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8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8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8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8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0" name="Google Shape;5810;p89"/>
          <p:cNvGrpSpPr/>
          <p:nvPr/>
        </p:nvGrpSpPr>
        <p:grpSpPr>
          <a:xfrm>
            <a:off x="6272340" y="1295077"/>
            <a:ext cx="967793" cy="933300"/>
            <a:chOff x="4249973" y="1201875"/>
            <a:chExt cx="1958568" cy="1888762"/>
          </a:xfrm>
        </p:grpSpPr>
        <p:sp>
          <p:nvSpPr>
            <p:cNvPr id="5811" name="Google Shape;5811;p8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12" name="Google Shape;5812;p89"/>
            <p:cNvGrpSpPr/>
            <p:nvPr/>
          </p:nvGrpSpPr>
          <p:grpSpPr>
            <a:xfrm>
              <a:off x="5853086" y="1789142"/>
              <a:ext cx="355454" cy="1048099"/>
              <a:chOff x="5576108" y="2016725"/>
              <a:chExt cx="565200" cy="1666560"/>
            </a:xfrm>
          </p:grpSpPr>
          <p:sp>
            <p:nvSpPr>
              <p:cNvPr id="5813" name="Google Shape;5813;p89"/>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14" name="Google Shape;5814;p8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5" name="Google Shape;5815;p89"/>
            <p:cNvGrpSpPr/>
            <p:nvPr/>
          </p:nvGrpSpPr>
          <p:grpSpPr>
            <a:xfrm>
              <a:off x="4869455" y="2691676"/>
              <a:ext cx="1013897" cy="398961"/>
              <a:chOff x="4012057" y="3451825"/>
              <a:chExt cx="1612175" cy="634379"/>
            </a:xfrm>
          </p:grpSpPr>
          <p:sp>
            <p:nvSpPr>
              <p:cNvPr id="5816" name="Google Shape;5816;p89"/>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17" name="Google Shape;5817;p8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8" name="Google Shape;5818;p89"/>
            <p:cNvGrpSpPr/>
            <p:nvPr/>
          </p:nvGrpSpPr>
          <p:grpSpPr>
            <a:xfrm>
              <a:off x="4276937" y="2155961"/>
              <a:ext cx="651965" cy="891358"/>
              <a:chOff x="3069908" y="2599997"/>
              <a:chExt cx="1036675" cy="1417328"/>
            </a:xfrm>
          </p:grpSpPr>
          <p:sp>
            <p:nvSpPr>
              <p:cNvPr id="5819" name="Google Shape;5819;p89"/>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0" name="Google Shape;5820;p8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1" name="Google Shape;5821;p89"/>
            <p:cNvGrpSpPr/>
            <p:nvPr/>
          </p:nvGrpSpPr>
          <p:grpSpPr>
            <a:xfrm>
              <a:off x="5054918" y="1201875"/>
              <a:ext cx="999548" cy="602711"/>
              <a:chOff x="4306958" y="1082925"/>
              <a:chExt cx="1589359" cy="958358"/>
            </a:xfrm>
          </p:grpSpPr>
          <p:sp>
            <p:nvSpPr>
              <p:cNvPr id="5822" name="Google Shape;5822;p89"/>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3" name="Google Shape;5823;p8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4" name="Google Shape;5824;p89"/>
            <p:cNvGrpSpPr/>
            <p:nvPr/>
          </p:nvGrpSpPr>
          <p:grpSpPr>
            <a:xfrm>
              <a:off x="4249973" y="1303451"/>
              <a:ext cx="799317" cy="841334"/>
              <a:chOff x="3027033" y="1244439"/>
              <a:chExt cx="1270977" cy="1337786"/>
            </a:xfrm>
          </p:grpSpPr>
          <p:sp>
            <p:nvSpPr>
              <p:cNvPr id="5825" name="Google Shape;5825;p89"/>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6" name="Google Shape;5826;p8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27" name="Google Shape;5827;p89"/>
          <p:cNvGrpSpPr/>
          <p:nvPr/>
        </p:nvGrpSpPr>
        <p:grpSpPr>
          <a:xfrm>
            <a:off x="5409493" y="2477449"/>
            <a:ext cx="1001025" cy="911712"/>
            <a:chOff x="4204684" y="2104422"/>
            <a:chExt cx="699822" cy="637382"/>
          </a:xfrm>
        </p:grpSpPr>
        <p:grpSp>
          <p:nvGrpSpPr>
            <p:cNvPr id="5828" name="Google Shape;5828;p89"/>
            <p:cNvGrpSpPr/>
            <p:nvPr/>
          </p:nvGrpSpPr>
          <p:grpSpPr>
            <a:xfrm>
              <a:off x="4204684" y="2430067"/>
              <a:ext cx="342957" cy="311738"/>
              <a:chOff x="4204684" y="2430067"/>
              <a:chExt cx="342957" cy="311738"/>
            </a:xfrm>
          </p:grpSpPr>
          <p:sp>
            <p:nvSpPr>
              <p:cNvPr id="5829" name="Google Shape;5829;p8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8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1" name="Google Shape;5831;p89"/>
            <p:cNvGrpSpPr/>
            <p:nvPr/>
          </p:nvGrpSpPr>
          <p:grpSpPr>
            <a:xfrm>
              <a:off x="4561586" y="2430067"/>
              <a:ext cx="342920" cy="311738"/>
              <a:chOff x="4561586" y="2430067"/>
              <a:chExt cx="342920" cy="311738"/>
            </a:xfrm>
          </p:grpSpPr>
          <p:sp>
            <p:nvSpPr>
              <p:cNvPr id="5832" name="Google Shape;5832;p8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8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4" name="Google Shape;5834;p89"/>
            <p:cNvGrpSpPr/>
            <p:nvPr/>
          </p:nvGrpSpPr>
          <p:grpSpPr>
            <a:xfrm>
              <a:off x="4561586" y="2104422"/>
              <a:ext cx="342920" cy="311738"/>
              <a:chOff x="4561586" y="2104422"/>
              <a:chExt cx="342920" cy="311738"/>
            </a:xfrm>
          </p:grpSpPr>
          <p:sp>
            <p:nvSpPr>
              <p:cNvPr id="5835" name="Google Shape;5835;p8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8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7" name="Google Shape;5837;p89"/>
            <p:cNvGrpSpPr/>
            <p:nvPr/>
          </p:nvGrpSpPr>
          <p:grpSpPr>
            <a:xfrm>
              <a:off x="4204684" y="2104422"/>
              <a:ext cx="342957" cy="311664"/>
              <a:chOff x="4204684" y="2104422"/>
              <a:chExt cx="342957" cy="311664"/>
            </a:xfrm>
          </p:grpSpPr>
          <p:sp>
            <p:nvSpPr>
              <p:cNvPr id="5838" name="Google Shape;5838;p8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8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40" name="Google Shape;5840;p89"/>
          <p:cNvGrpSpPr/>
          <p:nvPr/>
        </p:nvGrpSpPr>
        <p:grpSpPr>
          <a:xfrm>
            <a:off x="7362070" y="1295069"/>
            <a:ext cx="880788" cy="918489"/>
            <a:chOff x="5830645" y="1267368"/>
            <a:chExt cx="530340" cy="553040"/>
          </a:xfrm>
        </p:grpSpPr>
        <p:sp>
          <p:nvSpPr>
            <p:cNvPr id="5841" name="Google Shape;5841;p8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42" name="Google Shape;5842;p89"/>
            <p:cNvGrpSpPr/>
            <p:nvPr/>
          </p:nvGrpSpPr>
          <p:grpSpPr>
            <a:xfrm>
              <a:off x="5830645" y="1267368"/>
              <a:ext cx="259743" cy="269909"/>
              <a:chOff x="5830645" y="1267368"/>
              <a:chExt cx="259743" cy="269909"/>
            </a:xfrm>
          </p:grpSpPr>
          <p:sp>
            <p:nvSpPr>
              <p:cNvPr id="5843" name="Google Shape;5843;p8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8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5" name="Google Shape;5845;p89"/>
            <p:cNvGrpSpPr/>
            <p:nvPr/>
          </p:nvGrpSpPr>
          <p:grpSpPr>
            <a:xfrm>
              <a:off x="6101293" y="1267368"/>
              <a:ext cx="259692" cy="269909"/>
              <a:chOff x="6101293" y="1267368"/>
              <a:chExt cx="259692" cy="269909"/>
            </a:xfrm>
          </p:grpSpPr>
          <p:sp>
            <p:nvSpPr>
              <p:cNvPr id="5846" name="Google Shape;5846;p8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8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8" name="Google Shape;5848;p89"/>
            <p:cNvGrpSpPr/>
            <p:nvPr/>
          </p:nvGrpSpPr>
          <p:grpSpPr>
            <a:xfrm>
              <a:off x="5830645" y="1550500"/>
              <a:ext cx="259692" cy="269909"/>
              <a:chOff x="5830645" y="1550500"/>
              <a:chExt cx="259692" cy="269909"/>
            </a:xfrm>
          </p:grpSpPr>
          <p:sp>
            <p:nvSpPr>
              <p:cNvPr id="5849" name="Google Shape;5849;p8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8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1" name="Google Shape;5851;p89"/>
            <p:cNvGrpSpPr/>
            <p:nvPr/>
          </p:nvGrpSpPr>
          <p:grpSpPr>
            <a:xfrm>
              <a:off x="6101293" y="1550500"/>
              <a:ext cx="259692" cy="269909"/>
              <a:chOff x="6101293" y="1550500"/>
              <a:chExt cx="259692" cy="269909"/>
            </a:xfrm>
          </p:grpSpPr>
          <p:sp>
            <p:nvSpPr>
              <p:cNvPr id="5852" name="Google Shape;5852;p8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8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54" name="Google Shape;5854;p89"/>
          <p:cNvGrpSpPr/>
          <p:nvPr/>
        </p:nvGrpSpPr>
        <p:grpSpPr>
          <a:xfrm>
            <a:off x="964940" y="2482348"/>
            <a:ext cx="929539" cy="906099"/>
            <a:chOff x="2679875" y="2361475"/>
            <a:chExt cx="780425" cy="760575"/>
          </a:xfrm>
        </p:grpSpPr>
        <p:sp>
          <p:nvSpPr>
            <p:cNvPr id="5855" name="Google Shape;5855;p8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8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8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8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8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8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1" name="Google Shape;5861;p89"/>
          <p:cNvGrpSpPr/>
          <p:nvPr/>
        </p:nvGrpSpPr>
        <p:grpSpPr>
          <a:xfrm>
            <a:off x="4163820" y="1295138"/>
            <a:ext cx="981105" cy="912729"/>
            <a:chOff x="3351965" y="1148808"/>
            <a:chExt cx="750770" cy="698375"/>
          </a:xfrm>
        </p:grpSpPr>
        <p:grpSp>
          <p:nvGrpSpPr>
            <p:cNvPr id="5862" name="Google Shape;5862;p89"/>
            <p:cNvGrpSpPr/>
            <p:nvPr/>
          </p:nvGrpSpPr>
          <p:grpSpPr>
            <a:xfrm>
              <a:off x="3586796" y="1148808"/>
              <a:ext cx="294857" cy="286830"/>
              <a:chOff x="3750225" y="1774000"/>
              <a:chExt cx="149575" cy="145525"/>
            </a:xfrm>
          </p:grpSpPr>
          <p:sp>
            <p:nvSpPr>
              <p:cNvPr id="5863" name="Google Shape;5863;p8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8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5" name="Google Shape;5865;p89"/>
            <p:cNvGrpSpPr/>
            <p:nvPr/>
          </p:nvGrpSpPr>
          <p:grpSpPr>
            <a:xfrm>
              <a:off x="3779245" y="1375768"/>
              <a:ext cx="323490" cy="286978"/>
              <a:chOff x="3847850" y="1889150"/>
              <a:chExt cx="164100" cy="145600"/>
            </a:xfrm>
          </p:grpSpPr>
          <p:sp>
            <p:nvSpPr>
              <p:cNvPr id="5866" name="Google Shape;5866;p8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8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8" name="Google Shape;5868;p89"/>
            <p:cNvGrpSpPr/>
            <p:nvPr/>
          </p:nvGrpSpPr>
          <p:grpSpPr>
            <a:xfrm>
              <a:off x="3351965" y="1330435"/>
              <a:ext cx="295449" cy="285401"/>
              <a:chOff x="3631100" y="1866150"/>
              <a:chExt cx="149875" cy="144800"/>
            </a:xfrm>
          </p:grpSpPr>
          <p:sp>
            <p:nvSpPr>
              <p:cNvPr id="5869" name="Google Shape;5869;p8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8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1" name="Google Shape;5871;p89"/>
            <p:cNvGrpSpPr/>
            <p:nvPr/>
          </p:nvGrpSpPr>
          <p:grpSpPr>
            <a:xfrm>
              <a:off x="3548208" y="1560352"/>
              <a:ext cx="294808" cy="286830"/>
              <a:chOff x="3730650" y="1982800"/>
              <a:chExt cx="149550" cy="145525"/>
            </a:xfrm>
          </p:grpSpPr>
          <p:sp>
            <p:nvSpPr>
              <p:cNvPr id="5872" name="Google Shape;5872;p8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8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74" name="Google Shape;5874;p89"/>
          <p:cNvGrpSpPr/>
          <p:nvPr/>
        </p:nvGrpSpPr>
        <p:grpSpPr>
          <a:xfrm>
            <a:off x="10166024" y="1295077"/>
            <a:ext cx="1072753" cy="903727"/>
            <a:chOff x="7636443" y="1204988"/>
            <a:chExt cx="804565" cy="677795"/>
          </a:xfrm>
        </p:grpSpPr>
        <p:grpSp>
          <p:nvGrpSpPr>
            <p:cNvPr id="5875" name="Google Shape;5875;p89"/>
            <p:cNvGrpSpPr/>
            <p:nvPr/>
          </p:nvGrpSpPr>
          <p:grpSpPr>
            <a:xfrm>
              <a:off x="7636443" y="1509705"/>
              <a:ext cx="804565" cy="373078"/>
              <a:chOff x="7636443" y="1509705"/>
              <a:chExt cx="804565" cy="373078"/>
            </a:xfrm>
          </p:grpSpPr>
          <p:sp>
            <p:nvSpPr>
              <p:cNvPr id="5876" name="Google Shape;5876;p8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8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8" name="Google Shape;5878;p89"/>
            <p:cNvGrpSpPr/>
            <p:nvPr/>
          </p:nvGrpSpPr>
          <p:grpSpPr>
            <a:xfrm>
              <a:off x="7636443" y="1408133"/>
              <a:ext cx="804565" cy="373078"/>
              <a:chOff x="7636443" y="1408133"/>
              <a:chExt cx="804565" cy="373078"/>
            </a:xfrm>
          </p:grpSpPr>
          <p:sp>
            <p:nvSpPr>
              <p:cNvPr id="5879" name="Google Shape;5879;p8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8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1" name="Google Shape;5881;p89"/>
            <p:cNvGrpSpPr/>
            <p:nvPr/>
          </p:nvGrpSpPr>
          <p:grpSpPr>
            <a:xfrm>
              <a:off x="7636443" y="1306560"/>
              <a:ext cx="804565" cy="373078"/>
              <a:chOff x="7636443" y="1306560"/>
              <a:chExt cx="804565" cy="373078"/>
            </a:xfrm>
          </p:grpSpPr>
          <p:sp>
            <p:nvSpPr>
              <p:cNvPr id="5882" name="Google Shape;5882;p8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8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4" name="Google Shape;5884;p89"/>
            <p:cNvGrpSpPr/>
            <p:nvPr/>
          </p:nvGrpSpPr>
          <p:grpSpPr>
            <a:xfrm>
              <a:off x="7636443" y="1204988"/>
              <a:ext cx="804565" cy="373078"/>
              <a:chOff x="7636443" y="1204988"/>
              <a:chExt cx="804565" cy="373078"/>
            </a:xfrm>
          </p:grpSpPr>
          <p:sp>
            <p:nvSpPr>
              <p:cNvPr id="5885" name="Google Shape;5885;p8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8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87" name="Google Shape;5887;p89"/>
          <p:cNvGrpSpPr/>
          <p:nvPr/>
        </p:nvGrpSpPr>
        <p:grpSpPr>
          <a:xfrm>
            <a:off x="6617818" y="2504961"/>
            <a:ext cx="881785" cy="881584"/>
            <a:chOff x="3990000" y="975400"/>
            <a:chExt cx="3934200" cy="3933300"/>
          </a:xfrm>
        </p:grpSpPr>
        <p:sp>
          <p:nvSpPr>
            <p:cNvPr id="5888" name="Google Shape;5888;p89"/>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89"/>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89"/>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89"/>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92" name="Google Shape;5892;p89"/>
          <p:cNvGrpSpPr/>
          <p:nvPr/>
        </p:nvGrpSpPr>
        <p:grpSpPr>
          <a:xfrm>
            <a:off x="8809349" y="2476480"/>
            <a:ext cx="1158508" cy="912321"/>
            <a:chOff x="6598259" y="2078634"/>
            <a:chExt cx="868881" cy="684241"/>
          </a:xfrm>
        </p:grpSpPr>
        <p:sp>
          <p:nvSpPr>
            <p:cNvPr id="5893" name="Google Shape;5893;p8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8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8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8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8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8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99" name="Google Shape;5899;p89"/>
            <p:cNvGrpSpPr/>
            <p:nvPr/>
          </p:nvGrpSpPr>
          <p:grpSpPr>
            <a:xfrm>
              <a:off x="6808175" y="2078634"/>
              <a:ext cx="452229" cy="684241"/>
              <a:chOff x="6808175" y="2078634"/>
              <a:chExt cx="452229" cy="684241"/>
            </a:xfrm>
          </p:grpSpPr>
          <p:sp>
            <p:nvSpPr>
              <p:cNvPr id="5900" name="Google Shape;5900;p8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8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8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8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8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8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06" name="Google Shape;5906;p89"/>
              <p:cNvGrpSpPr/>
              <p:nvPr/>
            </p:nvGrpSpPr>
            <p:grpSpPr>
              <a:xfrm>
                <a:off x="6821586" y="2078634"/>
                <a:ext cx="426871" cy="684241"/>
                <a:chOff x="6821586" y="2078634"/>
                <a:chExt cx="426871" cy="684241"/>
              </a:xfrm>
            </p:grpSpPr>
            <p:grpSp>
              <p:nvGrpSpPr>
                <p:cNvPr id="5907" name="Google Shape;5907;p89"/>
                <p:cNvGrpSpPr/>
                <p:nvPr/>
              </p:nvGrpSpPr>
              <p:grpSpPr>
                <a:xfrm>
                  <a:off x="6821586" y="2078634"/>
                  <a:ext cx="426871" cy="684241"/>
                  <a:chOff x="6821586" y="2078634"/>
                  <a:chExt cx="426871" cy="684241"/>
                </a:xfrm>
              </p:grpSpPr>
              <p:sp>
                <p:nvSpPr>
                  <p:cNvPr id="5908" name="Google Shape;5908;p8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8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8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8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8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8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8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8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8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8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8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8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8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8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8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8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8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8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8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27" name="Google Shape;5927;p8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8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8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8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8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8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933" name="Google Shape;5933;p89"/>
          <p:cNvGrpSpPr/>
          <p:nvPr/>
        </p:nvGrpSpPr>
        <p:grpSpPr>
          <a:xfrm>
            <a:off x="955993" y="4708492"/>
            <a:ext cx="1787719" cy="854440"/>
            <a:chOff x="238125" y="1151100"/>
            <a:chExt cx="7139450" cy="3412300"/>
          </a:xfrm>
        </p:grpSpPr>
        <p:sp>
          <p:nvSpPr>
            <p:cNvPr id="5934" name="Google Shape;5934;p8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8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8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8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8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8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8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8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8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8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8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8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6" name="Google Shape;5946;p89"/>
          <p:cNvGrpSpPr/>
          <p:nvPr/>
        </p:nvGrpSpPr>
        <p:grpSpPr>
          <a:xfrm>
            <a:off x="7445624" y="3646200"/>
            <a:ext cx="1313809" cy="781019"/>
            <a:chOff x="5145061" y="2881789"/>
            <a:chExt cx="1107641" cy="658458"/>
          </a:xfrm>
        </p:grpSpPr>
        <p:grpSp>
          <p:nvGrpSpPr>
            <p:cNvPr id="5947" name="Google Shape;5947;p89"/>
            <p:cNvGrpSpPr/>
            <p:nvPr/>
          </p:nvGrpSpPr>
          <p:grpSpPr>
            <a:xfrm>
              <a:off x="5722989" y="3244587"/>
              <a:ext cx="529713" cy="295659"/>
              <a:chOff x="5722989" y="3244587"/>
              <a:chExt cx="529713" cy="295659"/>
            </a:xfrm>
          </p:grpSpPr>
          <p:sp>
            <p:nvSpPr>
              <p:cNvPr id="5948" name="Google Shape;5948;p8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49" name="Google Shape;5949;p8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0" name="Google Shape;5950;p89"/>
            <p:cNvGrpSpPr/>
            <p:nvPr/>
          </p:nvGrpSpPr>
          <p:grpSpPr>
            <a:xfrm>
              <a:off x="5145061" y="3244587"/>
              <a:ext cx="536807" cy="295659"/>
              <a:chOff x="5145061" y="3244587"/>
              <a:chExt cx="536807" cy="295659"/>
            </a:xfrm>
          </p:grpSpPr>
          <p:sp>
            <p:nvSpPr>
              <p:cNvPr id="5951" name="Google Shape;5951;p8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2" name="Google Shape;5952;p8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3" name="Google Shape;5953;p89"/>
            <p:cNvGrpSpPr/>
            <p:nvPr/>
          </p:nvGrpSpPr>
          <p:grpSpPr>
            <a:xfrm>
              <a:off x="5341327" y="2898245"/>
              <a:ext cx="532309" cy="614891"/>
              <a:chOff x="5341327" y="2898245"/>
              <a:chExt cx="532309" cy="614891"/>
            </a:xfrm>
          </p:grpSpPr>
          <p:sp>
            <p:nvSpPr>
              <p:cNvPr id="5954" name="Google Shape;5954;p8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5" name="Google Shape;5955;p8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6" name="Google Shape;5956;p89"/>
            <p:cNvGrpSpPr/>
            <p:nvPr/>
          </p:nvGrpSpPr>
          <p:grpSpPr>
            <a:xfrm>
              <a:off x="5532290" y="2881789"/>
              <a:ext cx="620516" cy="305456"/>
              <a:chOff x="5532290" y="2881789"/>
              <a:chExt cx="620516" cy="305456"/>
            </a:xfrm>
          </p:grpSpPr>
          <p:sp>
            <p:nvSpPr>
              <p:cNvPr id="5957" name="Google Shape;5957;p8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8" name="Google Shape;5958;p8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grpSp>
        <p:nvGrpSpPr>
          <p:cNvPr id="5959" name="Google Shape;5959;p89"/>
          <p:cNvGrpSpPr/>
          <p:nvPr/>
        </p:nvGrpSpPr>
        <p:grpSpPr>
          <a:xfrm>
            <a:off x="10884187" y="4702278"/>
            <a:ext cx="358757" cy="860655"/>
            <a:chOff x="7026852" y="3311869"/>
            <a:chExt cx="434331" cy="1041954"/>
          </a:xfrm>
        </p:grpSpPr>
        <p:sp>
          <p:nvSpPr>
            <p:cNvPr id="5960" name="Google Shape;5960;p8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8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8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3" name="Google Shape;5963;p89"/>
          <p:cNvGrpSpPr/>
          <p:nvPr/>
        </p:nvGrpSpPr>
        <p:grpSpPr>
          <a:xfrm>
            <a:off x="8239628" y="4754594"/>
            <a:ext cx="391843" cy="391781"/>
            <a:chOff x="4873519" y="3311869"/>
            <a:chExt cx="499374" cy="499296"/>
          </a:xfrm>
        </p:grpSpPr>
        <p:sp>
          <p:nvSpPr>
            <p:cNvPr id="5964" name="Google Shape;5964;p8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8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6" name="Google Shape;5966;p89"/>
          <p:cNvGrpSpPr/>
          <p:nvPr/>
        </p:nvGrpSpPr>
        <p:grpSpPr>
          <a:xfrm>
            <a:off x="8239628" y="5171089"/>
            <a:ext cx="391843" cy="391843"/>
            <a:chOff x="4873519" y="3875839"/>
            <a:chExt cx="499374" cy="499374"/>
          </a:xfrm>
        </p:grpSpPr>
        <p:sp>
          <p:nvSpPr>
            <p:cNvPr id="5967" name="Google Shape;5967;p8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8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9" name="Google Shape;5969;p89"/>
          <p:cNvGrpSpPr/>
          <p:nvPr/>
        </p:nvGrpSpPr>
        <p:grpSpPr>
          <a:xfrm>
            <a:off x="3213664" y="2467025"/>
            <a:ext cx="930805" cy="930944"/>
            <a:chOff x="2565073" y="2075876"/>
            <a:chExt cx="672482" cy="672518"/>
          </a:xfrm>
        </p:grpSpPr>
        <p:sp>
          <p:nvSpPr>
            <p:cNvPr id="5970" name="Google Shape;5970;p8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8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8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8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8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8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76" name="Google Shape;5976;p89"/>
          <p:cNvGrpSpPr/>
          <p:nvPr/>
        </p:nvGrpSpPr>
        <p:grpSpPr>
          <a:xfrm>
            <a:off x="7511547" y="4713161"/>
            <a:ext cx="584472" cy="849772"/>
            <a:chOff x="1697726" y="3244179"/>
            <a:chExt cx="788124" cy="1146069"/>
          </a:xfrm>
        </p:grpSpPr>
        <p:sp>
          <p:nvSpPr>
            <p:cNvPr id="5977" name="Google Shape;5977;p8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8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79" name="Google Shape;5979;p89"/>
          <p:cNvSpPr/>
          <p:nvPr/>
        </p:nvSpPr>
        <p:spPr>
          <a:xfrm>
            <a:off x="10841225" y="4563538"/>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80" name="Google Shape;5980;p89"/>
          <p:cNvGrpSpPr/>
          <p:nvPr/>
        </p:nvGrpSpPr>
        <p:grpSpPr>
          <a:xfrm>
            <a:off x="10179833" y="2484310"/>
            <a:ext cx="1066087" cy="893709"/>
            <a:chOff x="7617850" y="2063282"/>
            <a:chExt cx="799565" cy="670282"/>
          </a:xfrm>
        </p:grpSpPr>
        <p:cxnSp>
          <p:nvCxnSpPr>
            <p:cNvPr id="5981" name="Google Shape;5981;p8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2" name="Google Shape;5982;p8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3" name="Google Shape;5983;p8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4" name="Google Shape;5984;p8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5" name="Google Shape;5985;p8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986" name="Google Shape;5986;p8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987" name="Google Shape;5987;p89"/>
            <p:cNvGrpSpPr/>
            <p:nvPr/>
          </p:nvGrpSpPr>
          <p:grpSpPr>
            <a:xfrm>
              <a:off x="7734309" y="2063282"/>
              <a:ext cx="570957" cy="620095"/>
              <a:chOff x="7734309" y="2063282"/>
              <a:chExt cx="570957" cy="620095"/>
            </a:xfrm>
          </p:grpSpPr>
          <p:grpSp>
            <p:nvGrpSpPr>
              <p:cNvPr id="5988" name="Google Shape;5988;p89"/>
              <p:cNvGrpSpPr/>
              <p:nvPr/>
            </p:nvGrpSpPr>
            <p:grpSpPr>
              <a:xfrm>
                <a:off x="8031573" y="2063282"/>
                <a:ext cx="273693" cy="620095"/>
                <a:chOff x="8031573" y="2063282"/>
                <a:chExt cx="273693" cy="620095"/>
              </a:xfrm>
            </p:grpSpPr>
            <p:sp>
              <p:nvSpPr>
                <p:cNvPr id="5989" name="Google Shape;5989;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93" name="Google Shape;5993;p89"/>
              <p:cNvGrpSpPr/>
              <p:nvPr/>
            </p:nvGrpSpPr>
            <p:grpSpPr>
              <a:xfrm flipH="1">
                <a:off x="7734309" y="2063282"/>
                <a:ext cx="273693" cy="620095"/>
                <a:chOff x="8031573" y="2063282"/>
                <a:chExt cx="273693" cy="620095"/>
              </a:xfrm>
            </p:grpSpPr>
            <p:sp>
              <p:nvSpPr>
                <p:cNvPr id="5994" name="Google Shape;5994;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5998" name="Google Shape;5998;p89"/>
          <p:cNvSpPr/>
          <p:nvPr/>
        </p:nvSpPr>
        <p:spPr>
          <a:xfrm>
            <a:off x="9460171" y="4740430"/>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89"/>
          <p:cNvSpPr/>
          <p:nvPr/>
        </p:nvSpPr>
        <p:spPr>
          <a:xfrm rot="10800000">
            <a:off x="8775081" y="4736982"/>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00" name="Google Shape;6000;p89"/>
          <p:cNvGrpSpPr/>
          <p:nvPr/>
        </p:nvGrpSpPr>
        <p:grpSpPr>
          <a:xfrm>
            <a:off x="10428641" y="3622288"/>
            <a:ext cx="803423" cy="802512"/>
            <a:chOff x="1186975" y="238125"/>
            <a:chExt cx="5244275" cy="5238325"/>
          </a:xfrm>
        </p:grpSpPr>
        <p:sp>
          <p:nvSpPr>
            <p:cNvPr id="6001" name="Google Shape;6001;p8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8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8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8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05" name="Google Shape;6005;p89"/>
          <p:cNvGrpSpPr/>
          <p:nvPr/>
        </p:nvGrpSpPr>
        <p:grpSpPr>
          <a:xfrm>
            <a:off x="4352291" y="2474932"/>
            <a:ext cx="869131" cy="916451"/>
            <a:chOff x="3400515" y="2056248"/>
            <a:chExt cx="698134" cy="735987"/>
          </a:xfrm>
        </p:grpSpPr>
        <p:grpSp>
          <p:nvGrpSpPr>
            <p:cNvPr id="6006" name="Google Shape;6006;p89"/>
            <p:cNvGrpSpPr/>
            <p:nvPr/>
          </p:nvGrpSpPr>
          <p:grpSpPr>
            <a:xfrm>
              <a:off x="3400515" y="2283913"/>
              <a:ext cx="312919" cy="219900"/>
              <a:chOff x="3400515" y="2283913"/>
              <a:chExt cx="312919" cy="219900"/>
            </a:xfrm>
          </p:grpSpPr>
          <p:sp>
            <p:nvSpPr>
              <p:cNvPr id="6007" name="Google Shape;6007;p89"/>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08" name="Google Shape;6008;p8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009" name="Google Shape;6009;p89"/>
            <p:cNvGrpSpPr/>
            <p:nvPr/>
          </p:nvGrpSpPr>
          <p:grpSpPr>
            <a:xfrm>
              <a:off x="3547823" y="2461089"/>
              <a:ext cx="219900" cy="331146"/>
              <a:chOff x="3547823" y="2461089"/>
              <a:chExt cx="219900" cy="331146"/>
            </a:xfrm>
          </p:grpSpPr>
          <p:sp>
            <p:nvSpPr>
              <p:cNvPr id="6010" name="Google Shape;6010;p89"/>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1" name="Google Shape;6011;p8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012" name="Google Shape;6012;p89"/>
            <p:cNvGrpSpPr/>
            <p:nvPr/>
          </p:nvGrpSpPr>
          <p:grpSpPr>
            <a:xfrm>
              <a:off x="3734138" y="2461089"/>
              <a:ext cx="219900" cy="331146"/>
              <a:chOff x="3734138" y="2461089"/>
              <a:chExt cx="219900" cy="331146"/>
            </a:xfrm>
          </p:grpSpPr>
          <p:sp>
            <p:nvSpPr>
              <p:cNvPr id="6013" name="Google Shape;6013;p89"/>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4" name="Google Shape;6014;p8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015" name="Google Shape;6015;p89"/>
            <p:cNvGrpSpPr/>
            <p:nvPr/>
          </p:nvGrpSpPr>
          <p:grpSpPr>
            <a:xfrm>
              <a:off x="3787560" y="2281742"/>
              <a:ext cx="311089" cy="219900"/>
              <a:chOff x="3787560" y="2281742"/>
              <a:chExt cx="311089" cy="219900"/>
            </a:xfrm>
          </p:grpSpPr>
          <p:sp>
            <p:nvSpPr>
              <p:cNvPr id="6016" name="Google Shape;6016;p89"/>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7" name="Google Shape;6017;p8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018" name="Google Shape;6018;p89"/>
            <p:cNvGrpSpPr/>
            <p:nvPr/>
          </p:nvGrpSpPr>
          <p:grpSpPr>
            <a:xfrm>
              <a:off x="3637290" y="2056248"/>
              <a:ext cx="219900" cy="330736"/>
              <a:chOff x="3637290" y="2056248"/>
              <a:chExt cx="219900" cy="330736"/>
            </a:xfrm>
          </p:grpSpPr>
          <p:sp>
            <p:nvSpPr>
              <p:cNvPr id="6019" name="Google Shape;6019;p89"/>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cxnSp>
            <p:nvCxnSpPr>
              <p:cNvPr id="6020" name="Google Shape;6020;p8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021" name="Google Shape;6021;p89"/>
          <p:cNvGrpSpPr/>
          <p:nvPr/>
        </p:nvGrpSpPr>
        <p:grpSpPr>
          <a:xfrm>
            <a:off x="3407897" y="3634941"/>
            <a:ext cx="1690859" cy="789859"/>
            <a:chOff x="238125" y="1188750"/>
            <a:chExt cx="7140450" cy="3335550"/>
          </a:xfrm>
        </p:grpSpPr>
        <p:sp>
          <p:nvSpPr>
            <p:cNvPr id="6022" name="Google Shape;6022;p8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8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8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8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8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27" name="Google Shape;6027;p89"/>
          <p:cNvGrpSpPr/>
          <p:nvPr/>
        </p:nvGrpSpPr>
        <p:grpSpPr>
          <a:xfrm>
            <a:off x="8885099" y="3637814"/>
            <a:ext cx="1405259" cy="786863"/>
            <a:chOff x="238125" y="1335475"/>
            <a:chExt cx="5418735" cy="3034175"/>
          </a:xfrm>
        </p:grpSpPr>
        <p:sp>
          <p:nvSpPr>
            <p:cNvPr id="6028" name="Google Shape;6028;p8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8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8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1" name="Google Shape;6031;p89"/>
          <p:cNvGrpSpPr/>
          <p:nvPr/>
        </p:nvGrpSpPr>
        <p:grpSpPr>
          <a:xfrm>
            <a:off x="5459511" y="4711014"/>
            <a:ext cx="1690943" cy="851919"/>
            <a:chOff x="3967651" y="3645904"/>
            <a:chExt cx="1479304" cy="745292"/>
          </a:xfrm>
        </p:grpSpPr>
        <p:grpSp>
          <p:nvGrpSpPr>
            <p:cNvPr id="6032" name="Google Shape;6032;p89"/>
            <p:cNvGrpSpPr/>
            <p:nvPr/>
          </p:nvGrpSpPr>
          <p:grpSpPr>
            <a:xfrm>
              <a:off x="3967651" y="4009026"/>
              <a:ext cx="1479304" cy="382170"/>
              <a:chOff x="3967651" y="4009026"/>
              <a:chExt cx="1479304" cy="382170"/>
            </a:xfrm>
          </p:grpSpPr>
          <p:grpSp>
            <p:nvGrpSpPr>
              <p:cNvPr id="6033" name="Google Shape;6033;p89"/>
              <p:cNvGrpSpPr/>
              <p:nvPr/>
            </p:nvGrpSpPr>
            <p:grpSpPr>
              <a:xfrm>
                <a:off x="4892216" y="4195630"/>
                <a:ext cx="554739" cy="195566"/>
                <a:chOff x="3604375" y="4892160"/>
                <a:chExt cx="1651500" cy="582215"/>
              </a:xfrm>
            </p:grpSpPr>
            <p:sp>
              <p:nvSpPr>
                <p:cNvPr id="6034" name="Google Shape;6034;p8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8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6" name="Google Shape;6036;p89"/>
              <p:cNvGrpSpPr/>
              <p:nvPr/>
            </p:nvGrpSpPr>
            <p:grpSpPr>
              <a:xfrm>
                <a:off x="3967651" y="4146303"/>
                <a:ext cx="579402" cy="244893"/>
                <a:chOff x="851875" y="4745310"/>
                <a:chExt cx="1724925" cy="729065"/>
              </a:xfrm>
            </p:grpSpPr>
            <p:sp>
              <p:nvSpPr>
                <p:cNvPr id="6037" name="Google Shape;6037;p8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8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9" name="Google Shape;6039;p89"/>
              <p:cNvGrpSpPr/>
              <p:nvPr/>
            </p:nvGrpSpPr>
            <p:grpSpPr>
              <a:xfrm>
                <a:off x="4460753" y="4009026"/>
                <a:ext cx="493110" cy="382170"/>
                <a:chOff x="2319875" y="4336625"/>
                <a:chExt cx="1468025" cy="1137750"/>
              </a:xfrm>
            </p:grpSpPr>
            <p:sp>
              <p:nvSpPr>
                <p:cNvPr id="6040" name="Google Shape;6040;p8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8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42" name="Google Shape;6042;p89"/>
            <p:cNvGrpSpPr/>
            <p:nvPr/>
          </p:nvGrpSpPr>
          <p:grpSpPr>
            <a:xfrm>
              <a:off x="4479443" y="3645904"/>
              <a:ext cx="455965" cy="388789"/>
              <a:chOff x="2957425" y="238100"/>
              <a:chExt cx="1910200" cy="1628775"/>
            </a:xfrm>
          </p:grpSpPr>
          <p:sp>
            <p:nvSpPr>
              <p:cNvPr id="6043" name="Google Shape;6043;p8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8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8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8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8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8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8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8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8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8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53" name="Google Shape;6053;p89"/>
          <p:cNvGrpSpPr/>
          <p:nvPr/>
        </p:nvGrpSpPr>
        <p:grpSpPr>
          <a:xfrm>
            <a:off x="3307661" y="4712614"/>
            <a:ext cx="1657504" cy="850319"/>
            <a:chOff x="2496310" y="3693351"/>
            <a:chExt cx="1342906" cy="688926"/>
          </a:xfrm>
        </p:grpSpPr>
        <p:grpSp>
          <p:nvGrpSpPr>
            <p:cNvPr id="6054" name="Google Shape;6054;p89"/>
            <p:cNvGrpSpPr/>
            <p:nvPr/>
          </p:nvGrpSpPr>
          <p:grpSpPr>
            <a:xfrm>
              <a:off x="2496310" y="3693351"/>
              <a:ext cx="1342906" cy="688875"/>
              <a:chOff x="2496310" y="3693351"/>
              <a:chExt cx="1342906" cy="688875"/>
            </a:xfrm>
          </p:grpSpPr>
          <p:sp>
            <p:nvSpPr>
              <p:cNvPr id="6055" name="Google Shape;6055;p8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89"/>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89"/>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89"/>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89"/>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89"/>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61" name="Google Shape;6061;p89"/>
              <p:cNvCxnSpPr>
                <a:stCxn id="605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062" name="Google Shape;6062;p89"/>
              <p:cNvCxnSpPr>
                <a:stCxn id="605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063" name="Google Shape;6063;p89"/>
              <p:cNvCxnSpPr>
                <a:stCxn id="605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064" name="Google Shape;6064;p89"/>
              <p:cNvCxnSpPr>
                <a:stCxn id="606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065" name="Google Shape;6065;p89"/>
              <p:cNvCxnSpPr>
                <a:stCxn id="605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066" name="Google Shape;6066;p89"/>
            <p:cNvGrpSpPr/>
            <p:nvPr/>
          </p:nvGrpSpPr>
          <p:grpSpPr>
            <a:xfrm>
              <a:off x="2675275" y="3930557"/>
              <a:ext cx="1003306" cy="451719"/>
              <a:chOff x="2675275" y="4174282"/>
              <a:chExt cx="1003306" cy="451719"/>
            </a:xfrm>
          </p:grpSpPr>
          <p:sp>
            <p:nvSpPr>
              <p:cNvPr id="6067" name="Google Shape;6067;p8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8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8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70" name="Google Shape;6070;p89"/>
          <p:cNvGrpSpPr/>
          <p:nvPr/>
        </p:nvGrpSpPr>
        <p:grpSpPr>
          <a:xfrm>
            <a:off x="2205890" y="1295077"/>
            <a:ext cx="766015" cy="1166279"/>
            <a:chOff x="1715404" y="1112080"/>
            <a:chExt cx="642270" cy="977984"/>
          </a:xfrm>
        </p:grpSpPr>
        <p:grpSp>
          <p:nvGrpSpPr>
            <p:cNvPr id="6071" name="Google Shape;6071;p89"/>
            <p:cNvGrpSpPr/>
            <p:nvPr/>
          </p:nvGrpSpPr>
          <p:grpSpPr>
            <a:xfrm>
              <a:off x="1715404" y="1112080"/>
              <a:ext cx="642270" cy="977984"/>
              <a:chOff x="1715404" y="1112080"/>
              <a:chExt cx="642270" cy="977984"/>
            </a:xfrm>
          </p:grpSpPr>
          <p:sp>
            <p:nvSpPr>
              <p:cNvPr id="6072" name="Google Shape;6072;p8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8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74" name="Google Shape;6074;p89"/>
            <p:cNvGrpSpPr/>
            <p:nvPr/>
          </p:nvGrpSpPr>
          <p:grpSpPr>
            <a:xfrm>
              <a:off x="1768927" y="1165603"/>
              <a:ext cx="535225" cy="851367"/>
              <a:chOff x="1768927" y="1165603"/>
              <a:chExt cx="535225" cy="851367"/>
            </a:xfrm>
          </p:grpSpPr>
          <p:sp>
            <p:nvSpPr>
              <p:cNvPr id="6075" name="Google Shape;6075;p8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8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77" name="Google Shape;6077;p89"/>
            <p:cNvGrpSpPr/>
            <p:nvPr/>
          </p:nvGrpSpPr>
          <p:grpSpPr>
            <a:xfrm>
              <a:off x="1822449" y="1219125"/>
              <a:ext cx="428180" cy="718859"/>
              <a:chOff x="1822449" y="1219125"/>
              <a:chExt cx="428180" cy="718859"/>
            </a:xfrm>
          </p:grpSpPr>
          <p:sp>
            <p:nvSpPr>
              <p:cNvPr id="6078" name="Google Shape;6078;p8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8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80" name="Google Shape;6080;p89"/>
            <p:cNvGrpSpPr/>
            <p:nvPr/>
          </p:nvGrpSpPr>
          <p:grpSpPr>
            <a:xfrm>
              <a:off x="1875972" y="1272648"/>
              <a:ext cx="321135" cy="586939"/>
              <a:chOff x="1875972" y="1272648"/>
              <a:chExt cx="321135" cy="586939"/>
            </a:xfrm>
          </p:grpSpPr>
          <p:sp>
            <p:nvSpPr>
              <p:cNvPr id="6081" name="Google Shape;6081;p8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8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83" name="Google Shape;6083;p89"/>
          <p:cNvGrpSpPr/>
          <p:nvPr/>
        </p:nvGrpSpPr>
        <p:grpSpPr>
          <a:xfrm>
            <a:off x="10348771" y="4704038"/>
            <a:ext cx="391807" cy="858893"/>
            <a:chOff x="241025" y="3151575"/>
            <a:chExt cx="293855" cy="644170"/>
          </a:xfrm>
        </p:grpSpPr>
        <p:sp>
          <p:nvSpPr>
            <p:cNvPr id="6084" name="Google Shape;6084;p8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8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86" name="Google Shape;6086;p89"/>
          <p:cNvGrpSpPr/>
          <p:nvPr/>
        </p:nvGrpSpPr>
        <p:grpSpPr>
          <a:xfrm>
            <a:off x="946084" y="3637371"/>
            <a:ext cx="2372865" cy="788827"/>
            <a:chOff x="246070" y="1983375"/>
            <a:chExt cx="1855347" cy="616849"/>
          </a:xfrm>
        </p:grpSpPr>
        <p:sp>
          <p:nvSpPr>
            <p:cNvPr id="6087" name="Google Shape;6087;p8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8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8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8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8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8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8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8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8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96" name="Google Shape;6096;p89"/>
          <p:cNvGrpSpPr/>
          <p:nvPr/>
        </p:nvGrpSpPr>
        <p:grpSpPr>
          <a:xfrm>
            <a:off x="3093905" y="1295077"/>
            <a:ext cx="948073" cy="994657"/>
            <a:chOff x="2496269" y="1171698"/>
            <a:chExt cx="761953" cy="799392"/>
          </a:xfrm>
        </p:grpSpPr>
        <p:grpSp>
          <p:nvGrpSpPr>
            <p:cNvPr id="6097" name="Google Shape;6097;p89"/>
            <p:cNvGrpSpPr/>
            <p:nvPr/>
          </p:nvGrpSpPr>
          <p:grpSpPr>
            <a:xfrm>
              <a:off x="2496269" y="1171698"/>
              <a:ext cx="761953" cy="723022"/>
              <a:chOff x="2496269" y="1171698"/>
              <a:chExt cx="761953" cy="723022"/>
            </a:xfrm>
          </p:grpSpPr>
          <p:sp>
            <p:nvSpPr>
              <p:cNvPr id="6098" name="Google Shape;6098;p8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8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00" name="Google Shape;6100;p89"/>
              <p:cNvGrpSpPr/>
              <p:nvPr/>
            </p:nvGrpSpPr>
            <p:grpSpPr>
              <a:xfrm>
                <a:off x="2496269" y="1171698"/>
                <a:ext cx="761953" cy="723022"/>
                <a:chOff x="2496269" y="1120652"/>
                <a:chExt cx="761953" cy="723022"/>
              </a:xfrm>
            </p:grpSpPr>
            <p:grpSp>
              <p:nvGrpSpPr>
                <p:cNvPr id="6101" name="Google Shape;6101;p89"/>
                <p:cNvGrpSpPr/>
                <p:nvPr/>
              </p:nvGrpSpPr>
              <p:grpSpPr>
                <a:xfrm>
                  <a:off x="2496269" y="1120652"/>
                  <a:ext cx="761953" cy="723022"/>
                  <a:chOff x="2496269" y="1120652"/>
                  <a:chExt cx="761953" cy="723022"/>
                </a:xfrm>
              </p:grpSpPr>
              <p:grpSp>
                <p:nvGrpSpPr>
                  <p:cNvPr id="6102" name="Google Shape;6102;p89"/>
                  <p:cNvGrpSpPr/>
                  <p:nvPr/>
                </p:nvGrpSpPr>
                <p:grpSpPr>
                  <a:xfrm>
                    <a:off x="2496269" y="1304589"/>
                    <a:ext cx="407089" cy="305057"/>
                    <a:chOff x="2496269" y="1304589"/>
                    <a:chExt cx="407089" cy="305057"/>
                  </a:xfrm>
                </p:grpSpPr>
                <p:sp>
                  <p:nvSpPr>
                    <p:cNvPr id="6103" name="Google Shape;6103;p8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8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05" name="Google Shape;6105;p89"/>
                  <p:cNvGrpSpPr/>
                  <p:nvPr/>
                </p:nvGrpSpPr>
                <p:grpSpPr>
                  <a:xfrm>
                    <a:off x="2586468" y="1493376"/>
                    <a:ext cx="358850" cy="349656"/>
                    <a:chOff x="2586468" y="1493376"/>
                    <a:chExt cx="358850" cy="349656"/>
                  </a:xfrm>
                </p:grpSpPr>
                <p:sp>
                  <p:nvSpPr>
                    <p:cNvPr id="6106" name="Google Shape;6106;p8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8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08" name="Google Shape;6108;p89"/>
                  <p:cNvGrpSpPr/>
                  <p:nvPr/>
                </p:nvGrpSpPr>
                <p:grpSpPr>
                  <a:xfrm>
                    <a:off x="2807939" y="1494024"/>
                    <a:ext cx="358857" cy="349650"/>
                    <a:chOff x="2807939" y="1494024"/>
                    <a:chExt cx="358857" cy="349650"/>
                  </a:xfrm>
                </p:grpSpPr>
                <p:sp>
                  <p:nvSpPr>
                    <p:cNvPr id="6109" name="Google Shape;6109;p8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8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11" name="Google Shape;6111;p89"/>
                  <p:cNvGrpSpPr/>
                  <p:nvPr/>
                </p:nvGrpSpPr>
                <p:grpSpPr>
                  <a:xfrm>
                    <a:off x="2851133" y="1305635"/>
                    <a:ext cx="407089" cy="305057"/>
                    <a:chOff x="2851133" y="1305635"/>
                    <a:chExt cx="407089" cy="305057"/>
                  </a:xfrm>
                </p:grpSpPr>
                <p:sp>
                  <p:nvSpPr>
                    <p:cNvPr id="6112" name="Google Shape;6112;p8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8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14" name="Google Shape;6114;p89"/>
                  <p:cNvGrpSpPr/>
                  <p:nvPr/>
                </p:nvGrpSpPr>
                <p:grpSpPr>
                  <a:xfrm>
                    <a:off x="2727495" y="1120652"/>
                    <a:ext cx="300271" cy="396358"/>
                    <a:chOff x="2727495" y="1120652"/>
                    <a:chExt cx="300271" cy="396358"/>
                  </a:xfrm>
                </p:grpSpPr>
                <p:sp>
                  <p:nvSpPr>
                    <p:cNvPr id="6115" name="Google Shape;6115;p8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8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17" name="Google Shape;6117;p89"/>
                <p:cNvGrpSpPr/>
                <p:nvPr/>
              </p:nvGrpSpPr>
              <p:grpSpPr>
                <a:xfrm>
                  <a:off x="2722305" y="1350460"/>
                  <a:ext cx="308357" cy="308344"/>
                  <a:chOff x="2722305" y="1350460"/>
                  <a:chExt cx="308357" cy="308344"/>
                </a:xfrm>
              </p:grpSpPr>
              <p:sp>
                <p:nvSpPr>
                  <p:cNvPr id="6118" name="Google Shape;6118;p8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19" name="Google Shape;6119;p89"/>
                  <p:cNvGrpSpPr/>
                  <p:nvPr/>
                </p:nvGrpSpPr>
                <p:grpSpPr>
                  <a:xfrm>
                    <a:off x="2725064" y="1364529"/>
                    <a:ext cx="297954" cy="280182"/>
                    <a:chOff x="2725064" y="1364529"/>
                    <a:chExt cx="297954" cy="280182"/>
                  </a:xfrm>
                </p:grpSpPr>
                <p:sp>
                  <p:nvSpPr>
                    <p:cNvPr id="6120" name="Google Shape;6120;p8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8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8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8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8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6125" name="Google Shape;6125;p8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8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8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8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8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0" name="Google Shape;6130;p89"/>
          <p:cNvGrpSpPr/>
          <p:nvPr/>
        </p:nvGrpSpPr>
        <p:grpSpPr>
          <a:xfrm>
            <a:off x="5212172" y="3636550"/>
            <a:ext cx="2092192" cy="788020"/>
            <a:chOff x="3820100" y="3023049"/>
            <a:chExt cx="1303926" cy="491162"/>
          </a:xfrm>
        </p:grpSpPr>
        <p:grpSp>
          <p:nvGrpSpPr>
            <p:cNvPr id="6131" name="Google Shape;6131;p89"/>
            <p:cNvGrpSpPr/>
            <p:nvPr/>
          </p:nvGrpSpPr>
          <p:grpSpPr>
            <a:xfrm>
              <a:off x="3820100" y="3023072"/>
              <a:ext cx="1303926" cy="491139"/>
              <a:chOff x="3820100" y="3023072"/>
              <a:chExt cx="1303926" cy="491139"/>
            </a:xfrm>
          </p:grpSpPr>
          <p:sp>
            <p:nvSpPr>
              <p:cNvPr id="6132" name="Google Shape;6132;p8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8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4" name="Google Shape;6134;p89"/>
            <p:cNvGrpSpPr/>
            <p:nvPr/>
          </p:nvGrpSpPr>
          <p:grpSpPr>
            <a:xfrm>
              <a:off x="4132439" y="3023645"/>
              <a:ext cx="393633" cy="177096"/>
              <a:chOff x="4132439" y="3023645"/>
              <a:chExt cx="393633" cy="177096"/>
            </a:xfrm>
          </p:grpSpPr>
          <p:sp>
            <p:nvSpPr>
              <p:cNvPr id="6135" name="Google Shape;6135;p8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8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7" name="Google Shape;6137;p89"/>
            <p:cNvGrpSpPr/>
            <p:nvPr/>
          </p:nvGrpSpPr>
          <p:grpSpPr>
            <a:xfrm>
              <a:off x="3921811" y="3023049"/>
              <a:ext cx="1002397" cy="388943"/>
              <a:chOff x="3921811" y="3023049"/>
              <a:chExt cx="1002397" cy="388943"/>
            </a:xfrm>
          </p:grpSpPr>
          <p:sp>
            <p:nvSpPr>
              <p:cNvPr id="6138" name="Google Shape;6138;p8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8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40" name="Google Shape;6140;p89"/>
            <p:cNvGrpSpPr/>
            <p:nvPr/>
          </p:nvGrpSpPr>
          <p:grpSpPr>
            <a:xfrm>
              <a:off x="4023645" y="3023049"/>
              <a:ext cx="683032" cy="286722"/>
              <a:chOff x="4023645" y="3023049"/>
              <a:chExt cx="683032" cy="286722"/>
            </a:xfrm>
          </p:grpSpPr>
          <p:sp>
            <p:nvSpPr>
              <p:cNvPr id="6141" name="Google Shape;6141;p8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8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43" name="Google Shape;6143;p89"/>
          <p:cNvGrpSpPr/>
          <p:nvPr/>
        </p:nvGrpSpPr>
        <p:grpSpPr>
          <a:xfrm>
            <a:off x="2055001" y="2472345"/>
            <a:ext cx="951363" cy="917367"/>
            <a:chOff x="1706078" y="2092648"/>
            <a:chExt cx="660913" cy="637296"/>
          </a:xfrm>
        </p:grpSpPr>
        <p:sp>
          <p:nvSpPr>
            <p:cNvPr id="6144" name="Google Shape;6144;p8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45" name="Google Shape;6145;p89"/>
            <p:cNvGrpSpPr/>
            <p:nvPr/>
          </p:nvGrpSpPr>
          <p:grpSpPr>
            <a:xfrm>
              <a:off x="1706078" y="2092648"/>
              <a:ext cx="660913" cy="575241"/>
              <a:chOff x="1706078" y="2092648"/>
              <a:chExt cx="660913" cy="575241"/>
            </a:xfrm>
          </p:grpSpPr>
          <p:sp>
            <p:nvSpPr>
              <p:cNvPr id="6146" name="Google Shape;6146;p8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8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8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49" name="Google Shape;6149;p89"/>
          <p:cNvGrpSpPr/>
          <p:nvPr/>
        </p:nvGrpSpPr>
        <p:grpSpPr>
          <a:xfrm>
            <a:off x="8404146" y="1295741"/>
            <a:ext cx="1756612" cy="912224"/>
            <a:chOff x="238125" y="999450"/>
            <a:chExt cx="7140700" cy="3708225"/>
          </a:xfrm>
        </p:grpSpPr>
        <p:sp>
          <p:nvSpPr>
            <p:cNvPr id="6150" name="Google Shape;6150;p8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8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8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8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8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8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8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8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8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162"/>
        <p:cNvGrpSpPr/>
        <p:nvPr/>
      </p:nvGrpSpPr>
      <p:grpSpPr>
        <a:xfrm>
          <a:off x="0" y="0"/>
          <a:ext cx="0" cy="0"/>
          <a:chOff x="0" y="0"/>
          <a:chExt cx="0" cy="0"/>
        </a:xfrm>
      </p:grpSpPr>
      <p:grpSp>
        <p:nvGrpSpPr>
          <p:cNvPr id="6163" name="Google Shape;6163;p90"/>
          <p:cNvGrpSpPr/>
          <p:nvPr/>
        </p:nvGrpSpPr>
        <p:grpSpPr>
          <a:xfrm>
            <a:off x="956037" y="1290163"/>
            <a:ext cx="2181489" cy="2034859"/>
            <a:chOff x="729238" y="1179665"/>
            <a:chExt cx="1636117" cy="1526144"/>
          </a:xfrm>
        </p:grpSpPr>
        <p:grpSp>
          <p:nvGrpSpPr>
            <p:cNvPr id="6164" name="Google Shape;6164;p90"/>
            <p:cNvGrpSpPr/>
            <p:nvPr/>
          </p:nvGrpSpPr>
          <p:grpSpPr>
            <a:xfrm>
              <a:off x="729238" y="1179665"/>
              <a:ext cx="80700" cy="1526144"/>
              <a:chOff x="729238" y="1179665"/>
              <a:chExt cx="80700" cy="1526144"/>
            </a:xfrm>
          </p:grpSpPr>
          <p:sp>
            <p:nvSpPr>
              <p:cNvPr id="6165" name="Google Shape;6165;p90"/>
              <p:cNvSpPr/>
              <p:nvPr/>
            </p:nvSpPr>
            <p:spPr>
              <a:xfrm>
                <a:off x="72923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90"/>
              <p:cNvSpPr/>
              <p:nvPr/>
            </p:nvSpPr>
            <p:spPr>
              <a:xfrm>
                <a:off x="72923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90"/>
              <p:cNvSpPr/>
              <p:nvPr/>
            </p:nvSpPr>
            <p:spPr>
              <a:xfrm>
                <a:off x="72923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90"/>
              <p:cNvSpPr/>
              <p:nvPr/>
            </p:nvSpPr>
            <p:spPr>
              <a:xfrm>
                <a:off x="72923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90"/>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90"/>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90"/>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90"/>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90"/>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90"/>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75" name="Google Shape;6175;p90"/>
            <p:cNvGrpSpPr/>
            <p:nvPr/>
          </p:nvGrpSpPr>
          <p:grpSpPr>
            <a:xfrm>
              <a:off x="903098" y="1179665"/>
              <a:ext cx="80700" cy="1526144"/>
              <a:chOff x="903098" y="1179665"/>
              <a:chExt cx="80700" cy="1526144"/>
            </a:xfrm>
          </p:grpSpPr>
          <p:sp>
            <p:nvSpPr>
              <p:cNvPr id="6176" name="Google Shape;6176;p90"/>
              <p:cNvSpPr/>
              <p:nvPr/>
            </p:nvSpPr>
            <p:spPr>
              <a:xfrm>
                <a:off x="90309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90"/>
              <p:cNvSpPr/>
              <p:nvPr/>
            </p:nvSpPr>
            <p:spPr>
              <a:xfrm>
                <a:off x="90309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90"/>
              <p:cNvSpPr/>
              <p:nvPr/>
            </p:nvSpPr>
            <p:spPr>
              <a:xfrm>
                <a:off x="90309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90"/>
              <p:cNvSpPr/>
              <p:nvPr/>
            </p:nvSpPr>
            <p:spPr>
              <a:xfrm>
                <a:off x="90309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90"/>
              <p:cNvSpPr/>
              <p:nvPr/>
            </p:nvSpPr>
            <p:spPr>
              <a:xfrm>
                <a:off x="90309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90"/>
              <p:cNvSpPr/>
              <p:nvPr/>
            </p:nvSpPr>
            <p:spPr>
              <a:xfrm>
                <a:off x="90309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90"/>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90"/>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90"/>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90"/>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86" name="Google Shape;6186;p90"/>
            <p:cNvGrpSpPr/>
            <p:nvPr/>
          </p:nvGrpSpPr>
          <p:grpSpPr>
            <a:xfrm>
              <a:off x="1076958" y="1179665"/>
              <a:ext cx="80700" cy="1526144"/>
              <a:chOff x="1076958" y="1179665"/>
              <a:chExt cx="80700" cy="1526144"/>
            </a:xfrm>
          </p:grpSpPr>
          <p:sp>
            <p:nvSpPr>
              <p:cNvPr id="6187" name="Google Shape;6187;p90"/>
              <p:cNvSpPr/>
              <p:nvPr/>
            </p:nvSpPr>
            <p:spPr>
              <a:xfrm>
                <a:off x="107695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90"/>
              <p:cNvSpPr/>
              <p:nvPr/>
            </p:nvSpPr>
            <p:spPr>
              <a:xfrm>
                <a:off x="107695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90"/>
              <p:cNvSpPr/>
              <p:nvPr/>
            </p:nvSpPr>
            <p:spPr>
              <a:xfrm>
                <a:off x="107695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90"/>
              <p:cNvSpPr/>
              <p:nvPr/>
            </p:nvSpPr>
            <p:spPr>
              <a:xfrm>
                <a:off x="107695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90"/>
              <p:cNvSpPr/>
              <p:nvPr/>
            </p:nvSpPr>
            <p:spPr>
              <a:xfrm>
                <a:off x="107695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90"/>
              <p:cNvSpPr/>
              <p:nvPr/>
            </p:nvSpPr>
            <p:spPr>
              <a:xfrm>
                <a:off x="107695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90"/>
              <p:cNvSpPr/>
              <p:nvPr/>
            </p:nvSpPr>
            <p:spPr>
              <a:xfrm>
                <a:off x="1076958"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90"/>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90"/>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90"/>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97" name="Google Shape;6197;p90"/>
            <p:cNvGrpSpPr/>
            <p:nvPr/>
          </p:nvGrpSpPr>
          <p:grpSpPr>
            <a:xfrm>
              <a:off x="1247707" y="1179665"/>
              <a:ext cx="80700" cy="1526144"/>
              <a:chOff x="1247707" y="1179665"/>
              <a:chExt cx="80700" cy="1526144"/>
            </a:xfrm>
          </p:grpSpPr>
          <p:sp>
            <p:nvSpPr>
              <p:cNvPr id="6198" name="Google Shape;6198;p90"/>
              <p:cNvSpPr/>
              <p:nvPr/>
            </p:nvSpPr>
            <p:spPr>
              <a:xfrm>
                <a:off x="124770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90"/>
              <p:cNvSpPr/>
              <p:nvPr/>
            </p:nvSpPr>
            <p:spPr>
              <a:xfrm>
                <a:off x="124770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90"/>
              <p:cNvSpPr/>
              <p:nvPr/>
            </p:nvSpPr>
            <p:spPr>
              <a:xfrm>
                <a:off x="124770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90"/>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90"/>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90"/>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90"/>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90"/>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90"/>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90"/>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08" name="Google Shape;6208;p90"/>
            <p:cNvGrpSpPr/>
            <p:nvPr/>
          </p:nvGrpSpPr>
          <p:grpSpPr>
            <a:xfrm>
              <a:off x="1421567" y="1179665"/>
              <a:ext cx="80700" cy="1526144"/>
              <a:chOff x="1421567" y="1179665"/>
              <a:chExt cx="80700" cy="1526144"/>
            </a:xfrm>
          </p:grpSpPr>
          <p:sp>
            <p:nvSpPr>
              <p:cNvPr id="6209" name="Google Shape;6209;p90"/>
              <p:cNvSpPr/>
              <p:nvPr/>
            </p:nvSpPr>
            <p:spPr>
              <a:xfrm>
                <a:off x="142156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90"/>
              <p:cNvSpPr/>
              <p:nvPr/>
            </p:nvSpPr>
            <p:spPr>
              <a:xfrm>
                <a:off x="142156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90"/>
              <p:cNvSpPr/>
              <p:nvPr/>
            </p:nvSpPr>
            <p:spPr>
              <a:xfrm>
                <a:off x="142156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90"/>
              <p:cNvSpPr/>
              <p:nvPr/>
            </p:nvSpPr>
            <p:spPr>
              <a:xfrm>
                <a:off x="142156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90"/>
              <p:cNvSpPr/>
              <p:nvPr/>
            </p:nvSpPr>
            <p:spPr>
              <a:xfrm>
                <a:off x="142156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90"/>
              <p:cNvSpPr/>
              <p:nvPr/>
            </p:nvSpPr>
            <p:spPr>
              <a:xfrm>
                <a:off x="142156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90"/>
              <p:cNvSpPr/>
              <p:nvPr/>
            </p:nvSpPr>
            <p:spPr>
              <a:xfrm>
                <a:off x="142156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90"/>
              <p:cNvSpPr/>
              <p:nvPr/>
            </p:nvSpPr>
            <p:spPr>
              <a:xfrm>
                <a:off x="142156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90"/>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90"/>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19" name="Google Shape;6219;p90"/>
            <p:cNvGrpSpPr/>
            <p:nvPr/>
          </p:nvGrpSpPr>
          <p:grpSpPr>
            <a:xfrm>
              <a:off x="1592327" y="1179665"/>
              <a:ext cx="80700" cy="1526144"/>
              <a:chOff x="1592327" y="1179665"/>
              <a:chExt cx="80700" cy="1526144"/>
            </a:xfrm>
          </p:grpSpPr>
          <p:sp>
            <p:nvSpPr>
              <p:cNvPr id="6220" name="Google Shape;6220;p90"/>
              <p:cNvSpPr/>
              <p:nvPr/>
            </p:nvSpPr>
            <p:spPr>
              <a:xfrm>
                <a:off x="159232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90"/>
              <p:cNvSpPr/>
              <p:nvPr/>
            </p:nvSpPr>
            <p:spPr>
              <a:xfrm>
                <a:off x="159232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90"/>
              <p:cNvSpPr/>
              <p:nvPr/>
            </p:nvSpPr>
            <p:spPr>
              <a:xfrm>
                <a:off x="159232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90"/>
              <p:cNvSpPr/>
              <p:nvPr/>
            </p:nvSpPr>
            <p:spPr>
              <a:xfrm>
                <a:off x="159232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90"/>
              <p:cNvSpPr/>
              <p:nvPr/>
            </p:nvSpPr>
            <p:spPr>
              <a:xfrm>
                <a:off x="159232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90"/>
              <p:cNvSpPr/>
              <p:nvPr/>
            </p:nvSpPr>
            <p:spPr>
              <a:xfrm>
                <a:off x="159232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90"/>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90"/>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90"/>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90"/>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30" name="Google Shape;6230;p90"/>
            <p:cNvGrpSpPr/>
            <p:nvPr/>
          </p:nvGrpSpPr>
          <p:grpSpPr>
            <a:xfrm>
              <a:off x="1766187" y="1179665"/>
              <a:ext cx="80700" cy="1526144"/>
              <a:chOff x="1766187" y="1179665"/>
              <a:chExt cx="80700" cy="1526144"/>
            </a:xfrm>
          </p:grpSpPr>
          <p:sp>
            <p:nvSpPr>
              <p:cNvPr id="6231" name="Google Shape;6231;p90"/>
              <p:cNvSpPr/>
              <p:nvPr/>
            </p:nvSpPr>
            <p:spPr>
              <a:xfrm>
                <a:off x="176618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90"/>
              <p:cNvSpPr/>
              <p:nvPr/>
            </p:nvSpPr>
            <p:spPr>
              <a:xfrm>
                <a:off x="176618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90"/>
              <p:cNvSpPr/>
              <p:nvPr/>
            </p:nvSpPr>
            <p:spPr>
              <a:xfrm>
                <a:off x="176618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90"/>
              <p:cNvSpPr/>
              <p:nvPr/>
            </p:nvSpPr>
            <p:spPr>
              <a:xfrm>
                <a:off x="176618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90"/>
              <p:cNvSpPr/>
              <p:nvPr/>
            </p:nvSpPr>
            <p:spPr>
              <a:xfrm>
                <a:off x="176618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90"/>
              <p:cNvSpPr/>
              <p:nvPr/>
            </p:nvSpPr>
            <p:spPr>
              <a:xfrm>
                <a:off x="176618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90"/>
              <p:cNvSpPr/>
              <p:nvPr/>
            </p:nvSpPr>
            <p:spPr>
              <a:xfrm>
                <a:off x="176618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90"/>
              <p:cNvSpPr/>
              <p:nvPr/>
            </p:nvSpPr>
            <p:spPr>
              <a:xfrm>
                <a:off x="176618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90"/>
              <p:cNvSpPr/>
              <p:nvPr/>
            </p:nvSpPr>
            <p:spPr>
              <a:xfrm>
                <a:off x="1766187" y="2464413"/>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90"/>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41" name="Google Shape;6241;p90"/>
            <p:cNvGrpSpPr/>
            <p:nvPr/>
          </p:nvGrpSpPr>
          <p:grpSpPr>
            <a:xfrm>
              <a:off x="1936935" y="1179665"/>
              <a:ext cx="80700" cy="1526144"/>
              <a:chOff x="1936935" y="1179665"/>
              <a:chExt cx="80700" cy="1526144"/>
            </a:xfrm>
          </p:grpSpPr>
          <p:sp>
            <p:nvSpPr>
              <p:cNvPr id="6242" name="Google Shape;6242;p90"/>
              <p:cNvSpPr/>
              <p:nvPr/>
            </p:nvSpPr>
            <p:spPr>
              <a:xfrm>
                <a:off x="193693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90"/>
              <p:cNvSpPr/>
              <p:nvPr/>
            </p:nvSpPr>
            <p:spPr>
              <a:xfrm>
                <a:off x="193693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90"/>
              <p:cNvSpPr/>
              <p:nvPr/>
            </p:nvSpPr>
            <p:spPr>
              <a:xfrm>
                <a:off x="193693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90"/>
              <p:cNvSpPr/>
              <p:nvPr/>
            </p:nvSpPr>
            <p:spPr>
              <a:xfrm>
                <a:off x="193693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90"/>
              <p:cNvSpPr/>
              <p:nvPr/>
            </p:nvSpPr>
            <p:spPr>
              <a:xfrm>
                <a:off x="193693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90"/>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90"/>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90"/>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90"/>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90"/>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52" name="Google Shape;6252;p90"/>
            <p:cNvGrpSpPr/>
            <p:nvPr/>
          </p:nvGrpSpPr>
          <p:grpSpPr>
            <a:xfrm>
              <a:off x="2110795" y="1179665"/>
              <a:ext cx="80700" cy="1526144"/>
              <a:chOff x="2110795" y="1179665"/>
              <a:chExt cx="80700" cy="1526144"/>
            </a:xfrm>
          </p:grpSpPr>
          <p:sp>
            <p:nvSpPr>
              <p:cNvPr id="6253" name="Google Shape;6253;p90"/>
              <p:cNvSpPr/>
              <p:nvPr/>
            </p:nvSpPr>
            <p:spPr>
              <a:xfrm>
                <a:off x="211079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90"/>
              <p:cNvSpPr/>
              <p:nvPr/>
            </p:nvSpPr>
            <p:spPr>
              <a:xfrm>
                <a:off x="211079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90"/>
              <p:cNvSpPr/>
              <p:nvPr/>
            </p:nvSpPr>
            <p:spPr>
              <a:xfrm>
                <a:off x="211079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90"/>
              <p:cNvSpPr/>
              <p:nvPr/>
            </p:nvSpPr>
            <p:spPr>
              <a:xfrm>
                <a:off x="211079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90"/>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90"/>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90"/>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90"/>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90"/>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90"/>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63" name="Google Shape;6263;p90"/>
            <p:cNvGrpSpPr/>
            <p:nvPr/>
          </p:nvGrpSpPr>
          <p:grpSpPr>
            <a:xfrm>
              <a:off x="2284655" y="1179665"/>
              <a:ext cx="80700" cy="1526144"/>
              <a:chOff x="2284655" y="1179665"/>
              <a:chExt cx="80700" cy="1526144"/>
            </a:xfrm>
          </p:grpSpPr>
          <p:sp>
            <p:nvSpPr>
              <p:cNvPr id="6264" name="Google Shape;6264;p90"/>
              <p:cNvSpPr/>
              <p:nvPr/>
            </p:nvSpPr>
            <p:spPr>
              <a:xfrm>
                <a:off x="228465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90"/>
              <p:cNvSpPr/>
              <p:nvPr/>
            </p:nvSpPr>
            <p:spPr>
              <a:xfrm>
                <a:off x="228465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90"/>
              <p:cNvSpPr/>
              <p:nvPr/>
            </p:nvSpPr>
            <p:spPr>
              <a:xfrm>
                <a:off x="228465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90"/>
              <p:cNvSpPr/>
              <p:nvPr/>
            </p:nvSpPr>
            <p:spPr>
              <a:xfrm>
                <a:off x="228465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90"/>
              <p:cNvSpPr/>
              <p:nvPr/>
            </p:nvSpPr>
            <p:spPr>
              <a:xfrm>
                <a:off x="228465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90"/>
              <p:cNvSpPr/>
              <p:nvPr/>
            </p:nvSpPr>
            <p:spPr>
              <a:xfrm>
                <a:off x="2284655"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90"/>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90"/>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90"/>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90"/>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274" name="Google Shape;6274;p90"/>
          <p:cNvGrpSpPr/>
          <p:nvPr/>
        </p:nvGrpSpPr>
        <p:grpSpPr>
          <a:xfrm>
            <a:off x="3482258" y="1315681"/>
            <a:ext cx="1818997" cy="1469511"/>
            <a:chOff x="2623904" y="1198803"/>
            <a:chExt cx="1364248" cy="1102133"/>
          </a:xfrm>
        </p:grpSpPr>
        <p:grpSp>
          <p:nvGrpSpPr>
            <p:cNvPr id="6275" name="Google Shape;6275;p90"/>
            <p:cNvGrpSpPr/>
            <p:nvPr/>
          </p:nvGrpSpPr>
          <p:grpSpPr>
            <a:xfrm>
              <a:off x="2623907" y="1198803"/>
              <a:ext cx="1364245" cy="273000"/>
              <a:chOff x="2623907" y="1198803"/>
              <a:chExt cx="1364245" cy="273000"/>
            </a:xfrm>
          </p:grpSpPr>
          <p:sp>
            <p:nvSpPr>
              <p:cNvPr id="6276" name="Google Shape;6276;p90"/>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90"/>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90"/>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90"/>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90"/>
              <p:cNvSpPr/>
              <p:nvPr/>
            </p:nvSpPr>
            <p:spPr>
              <a:xfrm>
                <a:off x="3715152" y="1198803"/>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81" name="Google Shape;6281;p90"/>
            <p:cNvGrpSpPr/>
            <p:nvPr/>
          </p:nvGrpSpPr>
          <p:grpSpPr>
            <a:xfrm>
              <a:off x="2623904" y="1476964"/>
              <a:ext cx="1364245" cy="273000"/>
              <a:chOff x="2623904" y="1476964"/>
              <a:chExt cx="1364245" cy="273000"/>
            </a:xfrm>
          </p:grpSpPr>
          <p:sp>
            <p:nvSpPr>
              <p:cNvPr id="6282" name="Google Shape;6282;p90"/>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90"/>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90"/>
              <p:cNvSpPr/>
              <p:nvPr/>
            </p:nvSpPr>
            <p:spPr>
              <a:xfrm>
                <a:off x="3169527"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90"/>
              <p:cNvSpPr/>
              <p:nvPr/>
            </p:nvSpPr>
            <p:spPr>
              <a:xfrm>
                <a:off x="3442338"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90"/>
              <p:cNvSpPr/>
              <p:nvPr/>
            </p:nvSpPr>
            <p:spPr>
              <a:xfrm>
                <a:off x="3715149"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87" name="Google Shape;6287;p90"/>
            <p:cNvGrpSpPr/>
            <p:nvPr/>
          </p:nvGrpSpPr>
          <p:grpSpPr>
            <a:xfrm>
              <a:off x="2623907" y="1749775"/>
              <a:ext cx="1364245" cy="273000"/>
              <a:chOff x="2623907" y="1749775"/>
              <a:chExt cx="1364245" cy="273000"/>
            </a:xfrm>
          </p:grpSpPr>
          <p:sp>
            <p:nvSpPr>
              <p:cNvPr id="6288" name="Google Shape;6288;p90"/>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90"/>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90"/>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90"/>
              <p:cNvSpPr/>
              <p:nvPr/>
            </p:nvSpPr>
            <p:spPr>
              <a:xfrm>
                <a:off x="3442341"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90"/>
              <p:cNvSpPr/>
              <p:nvPr/>
            </p:nvSpPr>
            <p:spPr>
              <a:xfrm>
                <a:off x="3715152"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93" name="Google Shape;6293;p90"/>
            <p:cNvGrpSpPr/>
            <p:nvPr/>
          </p:nvGrpSpPr>
          <p:grpSpPr>
            <a:xfrm>
              <a:off x="2623904" y="2027936"/>
              <a:ext cx="1364245" cy="273000"/>
              <a:chOff x="2623904" y="2027936"/>
              <a:chExt cx="1364245" cy="273000"/>
            </a:xfrm>
          </p:grpSpPr>
          <p:sp>
            <p:nvSpPr>
              <p:cNvPr id="6294" name="Google Shape;6294;p90"/>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90"/>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90"/>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90"/>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90"/>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299" name="Google Shape;6299;p90"/>
          <p:cNvGrpSpPr/>
          <p:nvPr/>
        </p:nvGrpSpPr>
        <p:grpSpPr>
          <a:xfrm>
            <a:off x="3468206" y="3261111"/>
            <a:ext cx="1850055" cy="212165"/>
            <a:chOff x="3200660" y="2180272"/>
            <a:chExt cx="2563824" cy="378237"/>
          </a:xfrm>
        </p:grpSpPr>
        <p:sp>
          <p:nvSpPr>
            <p:cNvPr id="6300" name="Google Shape;6300;p9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9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9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9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9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9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9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9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9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9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9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9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9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9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9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9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9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9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18" name="Google Shape;6318;p90"/>
          <p:cNvGrpSpPr/>
          <p:nvPr/>
        </p:nvGrpSpPr>
        <p:grpSpPr>
          <a:xfrm>
            <a:off x="3463572" y="3631464"/>
            <a:ext cx="1854003" cy="212833"/>
            <a:chOff x="3530150" y="2790075"/>
            <a:chExt cx="1962600" cy="225300"/>
          </a:xfrm>
        </p:grpSpPr>
        <p:sp>
          <p:nvSpPr>
            <p:cNvPr id="6319" name="Google Shape;6319;p90"/>
            <p:cNvSpPr/>
            <p:nvPr/>
          </p:nvSpPr>
          <p:spPr>
            <a:xfrm>
              <a:off x="3530150" y="2790075"/>
              <a:ext cx="1962600" cy="2253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90"/>
            <p:cNvSpPr/>
            <p:nvPr/>
          </p:nvSpPr>
          <p:spPr>
            <a:xfrm>
              <a:off x="3530150" y="2790075"/>
              <a:ext cx="1110000" cy="2253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21" name="Google Shape;6321;p90"/>
          <p:cNvGrpSpPr/>
          <p:nvPr/>
        </p:nvGrpSpPr>
        <p:grpSpPr>
          <a:xfrm>
            <a:off x="3463649" y="4002483"/>
            <a:ext cx="1882172" cy="205567"/>
            <a:chOff x="3558802" y="4011244"/>
            <a:chExt cx="1866000" cy="111600"/>
          </a:xfrm>
        </p:grpSpPr>
        <p:sp>
          <p:nvSpPr>
            <p:cNvPr id="6322" name="Google Shape;6322;p9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9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24" name="Google Shape;6324;p90"/>
          <p:cNvGrpSpPr/>
          <p:nvPr/>
        </p:nvGrpSpPr>
        <p:grpSpPr>
          <a:xfrm>
            <a:off x="3464033" y="2943244"/>
            <a:ext cx="1844671" cy="159681"/>
            <a:chOff x="3465975" y="2270258"/>
            <a:chExt cx="1986364" cy="171947"/>
          </a:xfrm>
        </p:grpSpPr>
        <p:sp>
          <p:nvSpPr>
            <p:cNvPr id="6325" name="Google Shape;6325;p9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9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90"/>
            <p:cNvSpPr/>
            <p:nvPr/>
          </p:nvSpPr>
          <p:spPr>
            <a:xfrm rot="-5400000">
              <a:off x="4243603"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90"/>
            <p:cNvSpPr/>
            <p:nvPr/>
          </p:nvSpPr>
          <p:spPr>
            <a:xfrm rot="-5400000">
              <a:off x="4502812"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90"/>
            <p:cNvSpPr/>
            <p:nvPr/>
          </p:nvSpPr>
          <p:spPr>
            <a:xfrm rot="-5400000">
              <a:off x="4762021"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9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90"/>
            <p:cNvSpPr/>
            <p:nvPr/>
          </p:nvSpPr>
          <p:spPr>
            <a:xfrm rot="-5400000">
              <a:off x="502123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90"/>
            <p:cNvSpPr/>
            <p:nvPr/>
          </p:nvSpPr>
          <p:spPr>
            <a:xfrm rot="-5400000">
              <a:off x="528044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33" name="Google Shape;6333;p90"/>
          <p:cNvGrpSpPr/>
          <p:nvPr/>
        </p:nvGrpSpPr>
        <p:grpSpPr>
          <a:xfrm>
            <a:off x="3478709" y="4761607"/>
            <a:ext cx="1826041" cy="260613"/>
            <a:chOff x="723300" y="4253549"/>
            <a:chExt cx="2276482" cy="324900"/>
          </a:xfrm>
        </p:grpSpPr>
        <p:sp>
          <p:nvSpPr>
            <p:cNvPr id="6334" name="Google Shape;6334;p9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9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9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9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9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39" name="Google Shape;6339;p90"/>
          <p:cNvGrpSpPr/>
          <p:nvPr/>
        </p:nvGrpSpPr>
        <p:grpSpPr>
          <a:xfrm>
            <a:off x="3464789" y="4363262"/>
            <a:ext cx="1852088" cy="240159"/>
            <a:chOff x="705948" y="3788465"/>
            <a:chExt cx="2308953" cy="299400"/>
          </a:xfrm>
        </p:grpSpPr>
        <p:sp>
          <p:nvSpPr>
            <p:cNvPr id="6340" name="Google Shape;6340;p90"/>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90"/>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90"/>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90"/>
            <p:cNvSpPr/>
            <p:nvPr/>
          </p:nvSpPr>
          <p:spPr>
            <a:xfrm>
              <a:off x="2189639"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90"/>
            <p:cNvSpPr/>
            <p:nvPr/>
          </p:nvSpPr>
          <p:spPr>
            <a:xfrm>
              <a:off x="2679500"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45" name="Google Shape;6345;p90"/>
          <p:cNvGrpSpPr/>
          <p:nvPr/>
        </p:nvGrpSpPr>
        <p:grpSpPr>
          <a:xfrm>
            <a:off x="5594112" y="2501867"/>
            <a:ext cx="1911761" cy="255335"/>
            <a:chOff x="4273350" y="2088443"/>
            <a:chExt cx="1433821" cy="191501"/>
          </a:xfrm>
        </p:grpSpPr>
        <p:grpSp>
          <p:nvGrpSpPr>
            <p:cNvPr id="6346" name="Google Shape;6346;p90"/>
            <p:cNvGrpSpPr/>
            <p:nvPr/>
          </p:nvGrpSpPr>
          <p:grpSpPr>
            <a:xfrm>
              <a:off x="4273350" y="2088443"/>
              <a:ext cx="1433821" cy="0"/>
              <a:chOff x="5224975" y="2962250"/>
              <a:chExt cx="1544400" cy="0"/>
            </a:xfrm>
          </p:grpSpPr>
          <p:cxnSp>
            <p:nvCxnSpPr>
              <p:cNvPr id="6347" name="Google Shape;6347;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348" name="Google Shape;6348;p9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349" name="Google Shape;6349;p90"/>
            <p:cNvGrpSpPr/>
            <p:nvPr/>
          </p:nvGrpSpPr>
          <p:grpSpPr>
            <a:xfrm>
              <a:off x="4273350" y="2279944"/>
              <a:ext cx="1433821" cy="0"/>
              <a:chOff x="5224975" y="2962250"/>
              <a:chExt cx="1544400" cy="0"/>
            </a:xfrm>
          </p:grpSpPr>
          <p:cxnSp>
            <p:nvCxnSpPr>
              <p:cNvPr id="6350" name="Google Shape;6350;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351" name="Google Shape;6351;p9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352" name="Google Shape;6352;p90"/>
          <p:cNvGrpSpPr/>
          <p:nvPr/>
        </p:nvGrpSpPr>
        <p:grpSpPr>
          <a:xfrm>
            <a:off x="3528706" y="5180405"/>
            <a:ext cx="1739479" cy="392099"/>
            <a:chOff x="2658741" y="4097347"/>
            <a:chExt cx="1304609" cy="294074"/>
          </a:xfrm>
        </p:grpSpPr>
        <p:grpSp>
          <p:nvGrpSpPr>
            <p:cNvPr id="6353" name="Google Shape;6353;p90"/>
            <p:cNvGrpSpPr/>
            <p:nvPr/>
          </p:nvGrpSpPr>
          <p:grpSpPr>
            <a:xfrm>
              <a:off x="2658741" y="4097347"/>
              <a:ext cx="118572" cy="294074"/>
              <a:chOff x="3343310" y="4475555"/>
              <a:chExt cx="127717" cy="316753"/>
            </a:xfrm>
          </p:grpSpPr>
          <p:sp>
            <p:nvSpPr>
              <p:cNvPr id="6354" name="Google Shape;6354;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56" name="Google Shape;6356;p90"/>
            <p:cNvGrpSpPr/>
            <p:nvPr/>
          </p:nvGrpSpPr>
          <p:grpSpPr>
            <a:xfrm>
              <a:off x="3815519" y="4098388"/>
              <a:ext cx="147831" cy="291991"/>
              <a:chOff x="3527539" y="4476677"/>
              <a:chExt cx="159232" cy="314510"/>
            </a:xfrm>
          </p:grpSpPr>
          <p:sp>
            <p:nvSpPr>
              <p:cNvPr id="6357" name="Google Shape;6357;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59" name="Google Shape;6359;p90"/>
            <p:cNvGrpSpPr/>
            <p:nvPr/>
          </p:nvGrpSpPr>
          <p:grpSpPr>
            <a:xfrm>
              <a:off x="3511696" y="4098388"/>
              <a:ext cx="147831" cy="291991"/>
              <a:chOff x="3527539" y="4476677"/>
              <a:chExt cx="159232" cy="314510"/>
            </a:xfrm>
          </p:grpSpPr>
          <p:sp>
            <p:nvSpPr>
              <p:cNvPr id="6360" name="Google Shape;6360;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2" name="Google Shape;6362;p90"/>
            <p:cNvGrpSpPr/>
            <p:nvPr/>
          </p:nvGrpSpPr>
          <p:grpSpPr>
            <a:xfrm>
              <a:off x="3207874" y="4098388"/>
              <a:ext cx="147831" cy="291991"/>
              <a:chOff x="3527539" y="4476677"/>
              <a:chExt cx="159232" cy="314510"/>
            </a:xfrm>
          </p:grpSpPr>
          <p:sp>
            <p:nvSpPr>
              <p:cNvPr id="6363" name="Google Shape;6363;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5" name="Google Shape;6365;p90"/>
            <p:cNvGrpSpPr/>
            <p:nvPr/>
          </p:nvGrpSpPr>
          <p:grpSpPr>
            <a:xfrm>
              <a:off x="2933305" y="4097347"/>
              <a:ext cx="118572" cy="294074"/>
              <a:chOff x="3343310" y="4475555"/>
              <a:chExt cx="127717" cy="316753"/>
            </a:xfrm>
          </p:grpSpPr>
          <p:sp>
            <p:nvSpPr>
              <p:cNvPr id="6366" name="Google Shape;6366;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368" name="Google Shape;6368;p90"/>
          <p:cNvGrpSpPr/>
          <p:nvPr/>
        </p:nvGrpSpPr>
        <p:grpSpPr>
          <a:xfrm>
            <a:off x="5596185" y="1285332"/>
            <a:ext cx="1907615" cy="1001649"/>
            <a:chOff x="5159450" y="1919950"/>
            <a:chExt cx="1541050" cy="862500"/>
          </a:xfrm>
        </p:grpSpPr>
        <p:sp>
          <p:nvSpPr>
            <p:cNvPr id="6369" name="Google Shape;6369;p9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6370" name="Google Shape;6370;p90"/>
            <p:cNvGrpSpPr/>
            <p:nvPr/>
          </p:nvGrpSpPr>
          <p:grpSpPr>
            <a:xfrm>
              <a:off x="5159450" y="1919950"/>
              <a:ext cx="1541050" cy="862500"/>
              <a:chOff x="5159450" y="1919950"/>
              <a:chExt cx="1541050" cy="862500"/>
            </a:xfrm>
          </p:grpSpPr>
          <p:cxnSp>
            <p:nvCxnSpPr>
              <p:cNvPr id="6371" name="Google Shape;6371;p9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372" name="Google Shape;6372;p9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373" name="Google Shape;6373;p90"/>
          <p:cNvGrpSpPr/>
          <p:nvPr/>
        </p:nvGrpSpPr>
        <p:grpSpPr>
          <a:xfrm>
            <a:off x="5660367" y="2970357"/>
            <a:ext cx="1779248" cy="1290552"/>
            <a:chOff x="4294923" y="2439811"/>
            <a:chExt cx="1334436" cy="967914"/>
          </a:xfrm>
        </p:grpSpPr>
        <p:grpSp>
          <p:nvGrpSpPr>
            <p:cNvPr id="6374" name="Google Shape;6374;p90"/>
            <p:cNvGrpSpPr/>
            <p:nvPr/>
          </p:nvGrpSpPr>
          <p:grpSpPr>
            <a:xfrm>
              <a:off x="4960455" y="2469658"/>
              <a:ext cx="668904" cy="885524"/>
              <a:chOff x="4960455" y="2469658"/>
              <a:chExt cx="668904" cy="885524"/>
            </a:xfrm>
          </p:grpSpPr>
          <p:sp>
            <p:nvSpPr>
              <p:cNvPr id="6375" name="Google Shape;6375;p9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9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9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9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9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9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1" name="Google Shape;6381;p90"/>
            <p:cNvGrpSpPr/>
            <p:nvPr/>
          </p:nvGrpSpPr>
          <p:grpSpPr>
            <a:xfrm>
              <a:off x="4294923" y="2469658"/>
              <a:ext cx="668951" cy="885524"/>
              <a:chOff x="4294923" y="2469658"/>
              <a:chExt cx="668951" cy="885524"/>
            </a:xfrm>
          </p:grpSpPr>
          <p:sp>
            <p:nvSpPr>
              <p:cNvPr id="6382" name="Google Shape;6382;p9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9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9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9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9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9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88" name="Google Shape;6388;p9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9" name="Google Shape;6389;p90"/>
          <p:cNvGrpSpPr/>
          <p:nvPr/>
        </p:nvGrpSpPr>
        <p:grpSpPr>
          <a:xfrm>
            <a:off x="5641971" y="4376285"/>
            <a:ext cx="1907932" cy="1196385"/>
            <a:chOff x="4351371" y="3547942"/>
            <a:chExt cx="1345130" cy="843475"/>
          </a:xfrm>
        </p:grpSpPr>
        <p:grpSp>
          <p:nvGrpSpPr>
            <p:cNvPr id="6390" name="Google Shape;6390;p90"/>
            <p:cNvGrpSpPr/>
            <p:nvPr/>
          </p:nvGrpSpPr>
          <p:grpSpPr>
            <a:xfrm>
              <a:off x="4351371" y="4209917"/>
              <a:ext cx="1345130" cy="181500"/>
              <a:chOff x="4351371" y="4209917"/>
              <a:chExt cx="1345130" cy="181500"/>
            </a:xfrm>
          </p:grpSpPr>
          <p:sp>
            <p:nvSpPr>
              <p:cNvPr id="6391" name="Google Shape;6391;p90"/>
              <p:cNvSpPr/>
              <p:nvPr/>
            </p:nvSpPr>
            <p:spPr>
              <a:xfrm rot="10800000">
                <a:off x="4351371" y="4209917"/>
                <a:ext cx="1281600" cy="181500"/>
              </a:xfrm>
              <a:prstGeom prst="rect">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2" name="Google Shape;6392;p9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393" name="Google Shape;6393;p90"/>
            <p:cNvGrpSpPr/>
            <p:nvPr/>
          </p:nvGrpSpPr>
          <p:grpSpPr>
            <a:xfrm>
              <a:off x="4403010" y="3985221"/>
              <a:ext cx="1109518" cy="181500"/>
              <a:chOff x="4403010" y="3985221"/>
              <a:chExt cx="1109518" cy="181500"/>
            </a:xfrm>
          </p:grpSpPr>
          <p:sp>
            <p:nvSpPr>
              <p:cNvPr id="6394" name="Google Shape;6394;p90"/>
              <p:cNvSpPr/>
              <p:nvPr/>
            </p:nvSpPr>
            <p:spPr>
              <a:xfrm rot="10800000">
                <a:off x="4471829" y="3985221"/>
                <a:ext cx="1040700" cy="1815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5" name="Google Shape;6395;p9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396" name="Google Shape;6396;p90"/>
            <p:cNvGrpSpPr/>
            <p:nvPr/>
          </p:nvGrpSpPr>
          <p:grpSpPr>
            <a:xfrm>
              <a:off x="4618704" y="3766582"/>
              <a:ext cx="807858" cy="181500"/>
              <a:chOff x="4618704" y="3766582"/>
              <a:chExt cx="807858" cy="181500"/>
            </a:xfrm>
          </p:grpSpPr>
          <p:sp>
            <p:nvSpPr>
              <p:cNvPr id="6397" name="Google Shape;6397;p90"/>
              <p:cNvSpPr/>
              <p:nvPr/>
            </p:nvSpPr>
            <p:spPr>
              <a:xfrm rot="10800000">
                <a:off x="4618704" y="3766582"/>
                <a:ext cx="747000" cy="181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8" name="Google Shape;6398;p9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399" name="Google Shape;6399;p90"/>
            <p:cNvGrpSpPr/>
            <p:nvPr/>
          </p:nvGrpSpPr>
          <p:grpSpPr>
            <a:xfrm>
              <a:off x="4735238" y="3547942"/>
              <a:ext cx="462839" cy="181500"/>
              <a:chOff x="4735238" y="3547942"/>
              <a:chExt cx="462839" cy="181500"/>
            </a:xfrm>
          </p:grpSpPr>
          <p:sp>
            <p:nvSpPr>
              <p:cNvPr id="6400" name="Google Shape;6400;p90"/>
              <p:cNvSpPr/>
              <p:nvPr/>
            </p:nvSpPr>
            <p:spPr>
              <a:xfrm rot="10800000">
                <a:off x="4786477" y="3547942"/>
                <a:ext cx="411600" cy="181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01" name="Google Shape;6401;p9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02" name="Google Shape;6402;p90"/>
          <p:cNvGrpSpPr/>
          <p:nvPr/>
        </p:nvGrpSpPr>
        <p:grpSpPr>
          <a:xfrm>
            <a:off x="9877116" y="2956717"/>
            <a:ext cx="1361273" cy="1238471"/>
            <a:chOff x="926675" y="238125"/>
            <a:chExt cx="5755100" cy="5232975"/>
          </a:xfrm>
        </p:grpSpPr>
        <p:sp>
          <p:nvSpPr>
            <p:cNvPr id="6403" name="Google Shape;6403;p9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9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9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9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07" name="Google Shape;6407;p90"/>
          <p:cNvGrpSpPr/>
          <p:nvPr/>
        </p:nvGrpSpPr>
        <p:grpSpPr>
          <a:xfrm>
            <a:off x="953613" y="3488363"/>
            <a:ext cx="2260499" cy="2081116"/>
            <a:chOff x="727421" y="2828315"/>
            <a:chExt cx="1695374" cy="1560837"/>
          </a:xfrm>
        </p:grpSpPr>
        <p:grpSp>
          <p:nvGrpSpPr>
            <p:cNvPr id="6408" name="Google Shape;6408;p90"/>
            <p:cNvGrpSpPr/>
            <p:nvPr/>
          </p:nvGrpSpPr>
          <p:grpSpPr>
            <a:xfrm>
              <a:off x="727421" y="2828315"/>
              <a:ext cx="1695374" cy="1560837"/>
              <a:chOff x="734799" y="2782450"/>
              <a:chExt cx="1571100" cy="1577400"/>
            </a:xfrm>
          </p:grpSpPr>
          <p:cxnSp>
            <p:nvCxnSpPr>
              <p:cNvPr id="6409" name="Google Shape;6409;p9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410" name="Google Shape;6410;p9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411" name="Google Shape;6411;p90"/>
            <p:cNvGrpSpPr/>
            <p:nvPr/>
          </p:nvGrpSpPr>
          <p:grpSpPr>
            <a:xfrm>
              <a:off x="819108" y="2882501"/>
              <a:ext cx="1556791" cy="1426186"/>
              <a:chOff x="819108" y="2882501"/>
              <a:chExt cx="1556791" cy="1426186"/>
            </a:xfrm>
          </p:grpSpPr>
          <p:grpSp>
            <p:nvGrpSpPr>
              <p:cNvPr id="6412" name="Google Shape;6412;p90"/>
              <p:cNvGrpSpPr/>
              <p:nvPr/>
            </p:nvGrpSpPr>
            <p:grpSpPr>
              <a:xfrm>
                <a:off x="819108" y="2882501"/>
                <a:ext cx="103104" cy="1426186"/>
                <a:chOff x="4674013" y="3100904"/>
                <a:chExt cx="122758" cy="1698043"/>
              </a:xfrm>
            </p:grpSpPr>
            <p:sp>
              <p:nvSpPr>
                <p:cNvPr id="6413" name="Google Shape;6413;p9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9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9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9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9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9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9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0" name="Google Shape;6420;p90"/>
              <p:cNvGrpSpPr/>
              <p:nvPr/>
            </p:nvGrpSpPr>
            <p:grpSpPr>
              <a:xfrm>
                <a:off x="1062475" y="2882501"/>
                <a:ext cx="103104" cy="1426186"/>
                <a:chOff x="4940438" y="3100904"/>
                <a:chExt cx="122758" cy="1698043"/>
              </a:xfrm>
            </p:grpSpPr>
            <p:sp>
              <p:nvSpPr>
                <p:cNvPr id="6421" name="Google Shape;6421;p9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9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9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9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9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9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9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8" name="Google Shape;6428;p90"/>
              <p:cNvGrpSpPr/>
              <p:nvPr/>
            </p:nvGrpSpPr>
            <p:grpSpPr>
              <a:xfrm>
                <a:off x="1299324" y="2882501"/>
                <a:ext cx="103104" cy="1426186"/>
                <a:chOff x="5206863" y="3100904"/>
                <a:chExt cx="122758" cy="1698043"/>
              </a:xfrm>
            </p:grpSpPr>
            <p:sp>
              <p:nvSpPr>
                <p:cNvPr id="6429" name="Google Shape;6429;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6" name="Google Shape;6436;p90"/>
              <p:cNvGrpSpPr/>
              <p:nvPr/>
            </p:nvGrpSpPr>
            <p:grpSpPr>
              <a:xfrm>
                <a:off x="1786057" y="2882501"/>
                <a:ext cx="103104" cy="1426186"/>
                <a:chOff x="6006138" y="3143629"/>
                <a:chExt cx="122758" cy="1698043"/>
              </a:xfrm>
            </p:grpSpPr>
            <p:sp>
              <p:nvSpPr>
                <p:cNvPr id="6437" name="Google Shape;6437;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4" name="Google Shape;6444;p90"/>
              <p:cNvGrpSpPr/>
              <p:nvPr/>
            </p:nvGrpSpPr>
            <p:grpSpPr>
              <a:xfrm>
                <a:off x="2029422" y="2882501"/>
                <a:ext cx="103104" cy="1426186"/>
                <a:chOff x="6805413" y="3100904"/>
                <a:chExt cx="122758" cy="1698043"/>
              </a:xfrm>
            </p:grpSpPr>
            <p:sp>
              <p:nvSpPr>
                <p:cNvPr id="6445" name="Google Shape;6445;p9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9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9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9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9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9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9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52" name="Google Shape;6452;p90"/>
              <p:cNvGrpSpPr/>
              <p:nvPr/>
            </p:nvGrpSpPr>
            <p:grpSpPr>
              <a:xfrm>
                <a:off x="2272795" y="2882501"/>
                <a:ext cx="103104" cy="1426186"/>
                <a:chOff x="5206863" y="3100904"/>
                <a:chExt cx="122758" cy="1698043"/>
              </a:xfrm>
            </p:grpSpPr>
            <p:sp>
              <p:nvSpPr>
                <p:cNvPr id="6453" name="Google Shape;6453;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0" name="Google Shape;6460;p90"/>
              <p:cNvGrpSpPr/>
              <p:nvPr/>
            </p:nvGrpSpPr>
            <p:grpSpPr>
              <a:xfrm>
                <a:off x="1542694" y="2882501"/>
                <a:ext cx="103104" cy="1426186"/>
                <a:chOff x="6006138" y="3143629"/>
                <a:chExt cx="122758" cy="1698043"/>
              </a:xfrm>
            </p:grpSpPr>
            <p:sp>
              <p:nvSpPr>
                <p:cNvPr id="6461" name="Google Shape;6461;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6468" name="Google Shape;6468;p90"/>
          <p:cNvGrpSpPr/>
          <p:nvPr/>
        </p:nvGrpSpPr>
        <p:grpSpPr>
          <a:xfrm>
            <a:off x="7561680" y="4407993"/>
            <a:ext cx="3666603" cy="1160903"/>
            <a:chOff x="238125" y="1725700"/>
            <a:chExt cx="7139025" cy="2260325"/>
          </a:xfrm>
        </p:grpSpPr>
        <p:sp>
          <p:nvSpPr>
            <p:cNvPr id="6469" name="Google Shape;6469;p9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9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9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9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9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9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9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9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9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9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9" name="Google Shape;6479;p90"/>
          <p:cNvGrpSpPr/>
          <p:nvPr/>
        </p:nvGrpSpPr>
        <p:grpSpPr>
          <a:xfrm>
            <a:off x="7921899" y="2996988"/>
            <a:ext cx="1473936" cy="1222329"/>
            <a:chOff x="5249100" y="1210600"/>
            <a:chExt cx="3502700" cy="2904775"/>
          </a:xfrm>
        </p:grpSpPr>
        <p:sp>
          <p:nvSpPr>
            <p:cNvPr id="6480" name="Google Shape;6480;p9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9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9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9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84" name="Google Shape;6484;p9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485" name="Google Shape;6485;p9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486" name="Google Shape;6486;p9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487" name="Google Shape;6487;p9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488" name="Google Shape;6488;p9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9" name="Google Shape;6489;p90"/>
          <p:cNvGrpSpPr/>
          <p:nvPr/>
        </p:nvGrpSpPr>
        <p:grpSpPr>
          <a:xfrm>
            <a:off x="9498630" y="1289544"/>
            <a:ext cx="1739533" cy="1499808"/>
            <a:chOff x="7287122" y="1165658"/>
            <a:chExt cx="1219413" cy="1051365"/>
          </a:xfrm>
        </p:grpSpPr>
        <p:grpSp>
          <p:nvGrpSpPr>
            <p:cNvPr id="6490" name="Google Shape;6490;p90"/>
            <p:cNvGrpSpPr/>
            <p:nvPr/>
          </p:nvGrpSpPr>
          <p:grpSpPr>
            <a:xfrm>
              <a:off x="7287122" y="1969723"/>
              <a:ext cx="1219413" cy="247300"/>
              <a:chOff x="7287122" y="1969723"/>
              <a:chExt cx="1219413" cy="247300"/>
            </a:xfrm>
          </p:grpSpPr>
          <p:sp>
            <p:nvSpPr>
              <p:cNvPr id="6491" name="Google Shape;6491;p9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92" name="Google Shape;6492;p90"/>
              <p:cNvGrpSpPr/>
              <p:nvPr/>
            </p:nvGrpSpPr>
            <p:grpSpPr>
              <a:xfrm>
                <a:off x="7287122" y="2063892"/>
                <a:ext cx="1151753" cy="73428"/>
                <a:chOff x="7287122" y="2063892"/>
                <a:chExt cx="1151753" cy="73428"/>
              </a:xfrm>
            </p:grpSpPr>
            <p:sp>
              <p:nvSpPr>
                <p:cNvPr id="6493" name="Google Shape;6493;p9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94" name="Google Shape;6494;p9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495" name="Google Shape;6495;p90"/>
            <p:cNvGrpSpPr/>
            <p:nvPr/>
          </p:nvGrpSpPr>
          <p:grpSpPr>
            <a:xfrm>
              <a:off x="7287122" y="1712201"/>
              <a:ext cx="1219403" cy="246767"/>
              <a:chOff x="7287122" y="1712201"/>
              <a:chExt cx="1219403" cy="246767"/>
            </a:xfrm>
          </p:grpSpPr>
          <p:sp>
            <p:nvSpPr>
              <p:cNvPr id="6496" name="Google Shape;6496;p9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97" name="Google Shape;6497;p90"/>
              <p:cNvGrpSpPr/>
              <p:nvPr/>
            </p:nvGrpSpPr>
            <p:grpSpPr>
              <a:xfrm>
                <a:off x="7287122" y="1842861"/>
                <a:ext cx="1005303" cy="73419"/>
                <a:chOff x="7287122" y="1842861"/>
                <a:chExt cx="1005303" cy="73419"/>
              </a:xfrm>
            </p:grpSpPr>
            <p:sp>
              <p:nvSpPr>
                <p:cNvPr id="6498" name="Google Shape;6498;p9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99" name="Google Shape;6499;p9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500" name="Google Shape;6500;p90"/>
            <p:cNvGrpSpPr/>
            <p:nvPr/>
          </p:nvGrpSpPr>
          <p:grpSpPr>
            <a:xfrm>
              <a:off x="7287122" y="1447520"/>
              <a:ext cx="1219403" cy="286667"/>
              <a:chOff x="7287122" y="1447520"/>
              <a:chExt cx="1219403" cy="286667"/>
            </a:xfrm>
          </p:grpSpPr>
          <p:sp>
            <p:nvSpPr>
              <p:cNvPr id="6501" name="Google Shape;6501;p9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02" name="Google Shape;6502;p90"/>
              <p:cNvGrpSpPr/>
              <p:nvPr/>
            </p:nvGrpSpPr>
            <p:grpSpPr>
              <a:xfrm>
                <a:off x="7287122" y="1581977"/>
                <a:ext cx="852803" cy="73428"/>
                <a:chOff x="7287122" y="1581977"/>
                <a:chExt cx="852803" cy="73428"/>
              </a:xfrm>
            </p:grpSpPr>
            <p:sp>
              <p:nvSpPr>
                <p:cNvPr id="6503" name="Google Shape;6503;p9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04" name="Google Shape;6504;p9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505" name="Google Shape;6505;p90"/>
            <p:cNvGrpSpPr/>
            <p:nvPr/>
          </p:nvGrpSpPr>
          <p:grpSpPr>
            <a:xfrm>
              <a:off x="7287122" y="1165658"/>
              <a:ext cx="1219403" cy="344253"/>
              <a:chOff x="7287122" y="1165658"/>
              <a:chExt cx="1219403" cy="344253"/>
            </a:xfrm>
          </p:grpSpPr>
          <p:sp>
            <p:nvSpPr>
              <p:cNvPr id="6506" name="Google Shape;6506;p9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07" name="Google Shape;6507;p90"/>
              <p:cNvGrpSpPr/>
              <p:nvPr/>
            </p:nvGrpSpPr>
            <p:grpSpPr>
              <a:xfrm>
                <a:off x="7287122" y="1341025"/>
                <a:ext cx="695703" cy="73419"/>
                <a:chOff x="7287122" y="1341025"/>
                <a:chExt cx="695703" cy="73419"/>
              </a:xfrm>
            </p:grpSpPr>
            <p:sp>
              <p:nvSpPr>
                <p:cNvPr id="6508" name="Google Shape;6508;p9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09" name="Google Shape;6509;p9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510" name="Google Shape;6510;p90"/>
          <p:cNvGrpSpPr/>
          <p:nvPr/>
        </p:nvGrpSpPr>
        <p:grpSpPr>
          <a:xfrm>
            <a:off x="7720619" y="1297575"/>
            <a:ext cx="1863639" cy="1464720"/>
            <a:chOff x="5900602" y="1193063"/>
            <a:chExt cx="1299851" cy="1021707"/>
          </a:xfrm>
        </p:grpSpPr>
        <p:grpSp>
          <p:nvGrpSpPr>
            <p:cNvPr id="6511" name="Google Shape;6511;p90"/>
            <p:cNvGrpSpPr/>
            <p:nvPr/>
          </p:nvGrpSpPr>
          <p:grpSpPr>
            <a:xfrm>
              <a:off x="6520337" y="1193063"/>
              <a:ext cx="341815" cy="799959"/>
              <a:chOff x="6520337" y="1193063"/>
              <a:chExt cx="341815" cy="799959"/>
            </a:xfrm>
          </p:grpSpPr>
          <p:grpSp>
            <p:nvGrpSpPr>
              <p:cNvPr id="6512" name="Google Shape;6512;p90"/>
              <p:cNvGrpSpPr/>
              <p:nvPr/>
            </p:nvGrpSpPr>
            <p:grpSpPr>
              <a:xfrm>
                <a:off x="6520337" y="1589527"/>
                <a:ext cx="213950" cy="403494"/>
                <a:chOff x="6520337" y="1589527"/>
                <a:chExt cx="213950" cy="403494"/>
              </a:xfrm>
            </p:grpSpPr>
            <p:sp>
              <p:nvSpPr>
                <p:cNvPr id="6513" name="Google Shape;6513;p9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9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5" name="Google Shape;6515;p90"/>
              <p:cNvGrpSpPr/>
              <p:nvPr/>
            </p:nvGrpSpPr>
            <p:grpSpPr>
              <a:xfrm>
                <a:off x="6577204" y="1193063"/>
                <a:ext cx="284947" cy="464512"/>
                <a:chOff x="6577204" y="1193063"/>
                <a:chExt cx="284947" cy="464512"/>
              </a:xfrm>
            </p:grpSpPr>
            <p:sp>
              <p:nvSpPr>
                <p:cNvPr id="6516" name="Google Shape;6516;p9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17" name="Google Shape;6517;p9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518" name="Google Shape;6518;p90"/>
            <p:cNvGrpSpPr/>
            <p:nvPr/>
          </p:nvGrpSpPr>
          <p:grpSpPr>
            <a:xfrm>
              <a:off x="6238903" y="1193063"/>
              <a:ext cx="300475" cy="900152"/>
              <a:chOff x="6238903" y="1193063"/>
              <a:chExt cx="300475" cy="900152"/>
            </a:xfrm>
          </p:grpSpPr>
          <p:grpSp>
            <p:nvGrpSpPr>
              <p:cNvPr id="6519" name="Google Shape;6519;p90"/>
              <p:cNvGrpSpPr/>
              <p:nvPr/>
            </p:nvGrpSpPr>
            <p:grpSpPr>
              <a:xfrm>
                <a:off x="6290865" y="1489315"/>
                <a:ext cx="248514" cy="603900"/>
                <a:chOff x="6290865" y="1489315"/>
                <a:chExt cx="248514" cy="603900"/>
              </a:xfrm>
            </p:grpSpPr>
            <p:sp>
              <p:nvSpPr>
                <p:cNvPr id="6520" name="Google Shape;6520;p9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9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2" name="Google Shape;6522;p90"/>
              <p:cNvGrpSpPr/>
              <p:nvPr/>
            </p:nvGrpSpPr>
            <p:grpSpPr>
              <a:xfrm>
                <a:off x="6238903" y="1193063"/>
                <a:ext cx="284947" cy="333087"/>
                <a:chOff x="6238903" y="1193063"/>
                <a:chExt cx="284947" cy="333087"/>
              </a:xfrm>
            </p:grpSpPr>
            <p:sp>
              <p:nvSpPr>
                <p:cNvPr id="6523" name="Google Shape;6523;p9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24" name="Google Shape;6524;p9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525" name="Google Shape;6525;p90"/>
            <p:cNvGrpSpPr/>
            <p:nvPr/>
          </p:nvGrpSpPr>
          <p:grpSpPr>
            <a:xfrm>
              <a:off x="5900602" y="1193063"/>
              <a:ext cx="444345" cy="1021707"/>
              <a:chOff x="5900602" y="1193063"/>
              <a:chExt cx="444345" cy="1021707"/>
            </a:xfrm>
          </p:grpSpPr>
          <p:grpSp>
            <p:nvGrpSpPr>
              <p:cNvPr id="6526" name="Google Shape;6526;p90"/>
              <p:cNvGrpSpPr/>
              <p:nvPr/>
            </p:nvGrpSpPr>
            <p:grpSpPr>
              <a:xfrm>
                <a:off x="6046501" y="1367785"/>
                <a:ext cx="298446" cy="846986"/>
                <a:chOff x="6046501" y="1367785"/>
                <a:chExt cx="298446" cy="846986"/>
              </a:xfrm>
            </p:grpSpPr>
            <p:sp>
              <p:nvSpPr>
                <p:cNvPr id="6527" name="Google Shape;6527;p9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9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9" name="Google Shape;6529;p90"/>
              <p:cNvGrpSpPr/>
              <p:nvPr/>
            </p:nvGrpSpPr>
            <p:grpSpPr>
              <a:xfrm>
                <a:off x="5900602" y="1193063"/>
                <a:ext cx="284947" cy="182312"/>
                <a:chOff x="5900602" y="1193063"/>
                <a:chExt cx="284947" cy="182312"/>
              </a:xfrm>
            </p:grpSpPr>
            <p:sp>
              <p:nvSpPr>
                <p:cNvPr id="6530" name="Google Shape;6530;p9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31" name="Google Shape;6531;p9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532" name="Google Shape;6532;p90"/>
            <p:cNvGrpSpPr/>
            <p:nvPr/>
          </p:nvGrpSpPr>
          <p:grpSpPr>
            <a:xfrm>
              <a:off x="6738300" y="1193063"/>
              <a:ext cx="462153" cy="707634"/>
              <a:chOff x="6738300" y="1193063"/>
              <a:chExt cx="462153" cy="707634"/>
            </a:xfrm>
          </p:grpSpPr>
          <p:grpSp>
            <p:nvGrpSpPr>
              <p:cNvPr id="6533" name="Google Shape;6533;p90"/>
              <p:cNvGrpSpPr/>
              <p:nvPr/>
            </p:nvGrpSpPr>
            <p:grpSpPr>
              <a:xfrm>
                <a:off x="6915505" y="1193063"/>
                <a:ext cx="284947" cy="597387"/>
                <a:chOff x="6915505" y="1193063"/>
                <a:chExt cx="284947" cy="597387"/>
              </a:xfrm>
            </p:grpSpPr>
            <p:sp>
              <p:nvSpPr>
                <p:cNvPr id="6534" name="Google Shape;6534;p9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35" name="Google Shape;6535;p9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536" name="Google Shape;6536;p90"/>
              <p:cNvGrpSpPr/>
              <p:nvPr/>
            </p:nvGrpSpPr>
            <p:grpSpPr>
              <a:xfrm>
                <a:off x="6738300" y="1684725"/>
                <a:ext cx="230066" cy="215971"/>
                <a:chOff x="6738300" y="1684725"/>
                <a:chExt cx="230066" cy="215971"/>
              </a:xfrm>
            </p:grpSpPr>
            <p:sp>
              <p:nvSpPr>
                <p:cNvPr id="6537" name="Google Shape;6537;p9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9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42"/>
        <p:cNvGrpSpPr/>
        <p:nvPr/>
      </p:nvGrpSpPr>
      <p:grpSpPr>
        <a:xfrm>
          <a:off x="0" y="0"/>
          <a:ext cx="0" cy="0"/>
          <a:chOff x="0" y="0"/>
          <a:chExt cx="0" cy="0"/>
        </a:xfrm>
      </p:grpSpPr>
      <p:grpSp>
        <p:nvGrpSpPr>
          <p:cNvPr id="6543" name="Google Shape;6543;p91"/>
          <p:cNvGrpSpPr/>
          <p:nvPr/>
        </p:nvGrpSpPr>
        <p:grpSpPr>
          <a:xfrm>
            <a:off x="1095714" y="3076847"/>
            <a:ext cx="452313" cy="397581"/>
            <a:chOff x="898875" y="244725"/>
            <a:chExt cx="481800" cy="423500"/>
          </a:xfrm>
        </p:grpSpPr>
        <p:sp>
          <p:nvSpPr>
            <p:cNvPr id="6544" name="Google Shape;6544;p9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5" name="Google Shape;6545;p9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6" name="Google Shape;6546;p9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7" name="Google Shape;6547;p9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8" name="Google Shape;6548;p9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9" name="Google Shape;6549;p9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0" name="Google Shape;6550;p91"/>
          <p:cNvGrpSpPr/>
          <p:nvPr/>
        </p:nvGrpSpPr>
        <p:grpSpPr>
          <a:xfrm>
            <a:off x="1680223" y="3049472"/>
            <a:ext cx="397559" cy="452337"/>
            <a:chOff x="1529350" y="258825"/>
            <a:chExt cx="423475" cy="481825"/>
          </a:xfrm>
        </p:grpSpPr>
        <p:sp>
          <p:nvSpPr>
            <p:cNvPr id="6551" name="Google Shape;6551;p9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2" name="Google Shape;6552;p9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3" name="Google Shape;6553;p91"/>
          <p:cNvGrpSpPr/>
          <p:nvPr/>
        </p:nvGrpSpPr>
        <p:grpSpPr>
          <a:xfrm>
            <a:off x="2204189" y="3156364"/>
            <a:ext cx="454520" cy="238549"/>
            <a:chOff x="2084325" y="363300"/>
            <a:chExt cx="484150" cy="254100"/>
          </a:xfrm>
        </p:grpSpPr>
        <p:sp>
          <p:nvSpPr>
            <p:cNvPr id="6554" name="Google Shape;6554;p9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5" name="Google Shape;6555;p9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6" name="Google Shape;6556;p91"/>
          <p:cNvGrpSpPr/>
          <p:nvPr/>
        </p:nvGrpSpPr>
        <p:grpSpPr>
          <a:xfrm>
            <a:off x="2803250" y="3049470"/>
            <a:ext cx="397559" cy="452337"/>
            <a:chOff x="2707500" y="249400"/>
            <a:chExt cx="423475" cy="481825"/>
          </a:xfrm>
        </p:grpSpPr>
        <p:sp>
          <p:nvSpPr>
            <p:cNvPr id="6557" name="Google Shape;6557;p9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8" name="Google Shape;6558;p9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9" name="Google Shape;6559;p91"/>
          <p:cNvGrpSpPr/>
          <p:nvPr/>
        </p:nvGrpSpPr>
        <p:grpSpPr>
          <a:xfrm>
            <a:off x="3354736" y="3049904"/>
            <a:ext cx="407181" cy="451469"/>
            <a:chOff x="3300325" y="249875"/>
            <a:chExt cx="433725" cy="480900"/>
          </a:xfrm>
        </p:grpSpPr>
        <p:sp>
          <p:nvSpPr>
            <p:cNvPr id="6560" name="Google Shape;6560;p9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1" name="Google Shape;6561;p9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2" name="Google Shape;6562;p9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3" name="Google Shape;6563;p9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4" name="Google Shape;6564;p9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5" name="Google Shape;6565;p9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66" name="Google Shape;6566;p91"/>
          <p:cNvGrpSpPr/>
          <p:nvPr/>
        </p:nvGrpSpPr>
        <p:grpSpPr>
          <a:xfrm>
            <a:off x="3873517" y="3049799"/>
            <a:ext cx="469799" cy="451680"/>
            <a:chOff x="3854700" y="249750"/>
            <a:chExt cx="500425" cy="481125"/>
          </a:xfrm>
        </p:grpSpPr>
        <p:sp>
          <p:nvSpPr>
            <p:cNvPr id="6567" name="Google Shape;6567;p9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8" name="Google Shape;6568;p9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9" name="Google Shape;6569;p9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0" name="Google Shape;6570;p9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1" name="Google Shape;6571;p9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2" name="Google Shape;6572;p9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3" name="Google Shape;6573;p9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4" name="Google Shape;6574;p9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75" name="Google Shape;6575;p91"/>
          <p:cNvGrpSpPr/>
          <p:nvPr/>
        </p:nvGrpSpPr>
        <p:grpSpPr>
          <a:xfrm>
            <a:off x="4430835" y="3049799"/>
            <a:ext cx="469799" cy="451680"/>
            <a:chOff x="4447550" y="249750"/>
            <a:chExt cx="500425" cy="481125"/>
          </a:xfrm>
        </p:grpSpPr>
        <p:sp>
          <p:nvSpPr>
            <p:cNvPr id="6576" name="Google Shape;6576;p9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7" name="Google Shape;6577;p9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78" name="Google Shape;6578;p91"/>
          <p:cNvGrpSpPr/>
          <p:nvPr/>
        </p:nvGrpSpPr>
        <p:grpSpPr>
          <a:xfrm>
            <a:off x="5003105" y="3049470"/>
            <a:ext cx="452337" cy="452337"/>
            <a:chOff x="5049725" y="249400"/>
            <a:chExt cx="481825" cy="481825"/>
          </a:xfrm>
        </p:grpSpPr>
        <p:sp>
          <p:nvSpPr>
            <p:cNvPr id="6579" name="Google Shape;6579;p9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0" name="Google Shape;6580;p9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81" name="Google Shape;6581;p91"/>
          <p:cNvGrpSpPr/>
          <p:nvPr/>
        </p:nvGrpSpPr>
        <p:grpSpPr>
          <a:xfrm>
            <a:off x="5555026" y="3049470"/>
            <a:ext cx="452337" cy="452337"/>
            <a:chOff x="5660400" y="238125"/>
            <a:chExt cx="481825" cy="481825"/>
          </a:xfrm>
        </p:grpSpPr>
        <p:sp>
          <p:nvSpPr>
            <p:cNvPr id="6582" name="Google Shape;6582;p9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3" name="Google Shape;6583;p9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84" name="Google Shape;6584;p91"/>
          <p:cNvGrpSpPr/>
          <p:nvPr/>
        </p:nvGrpSpPr>
        <p:grpSpPr>
          <a:xfrm>
            <a:off x="6110608" y="3049470"/>
            <a:ext cx="452337" cy="452337"/>
            <a:chOff x="6235400" y="249400"/>
            <a:chExt cx="481825" cy="481825"/>
          </a:xfrm>
        </p:grpSpPr>
        <p:sp>
          <p:nvSpPr>
            <p:cNvPr id="6585" name="Google Shape;6585;p9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6" name="Google Shape;6586;p9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7" name="Google Shape;6587;p9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8" name="Google Shape;6588;p9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9" name="Google Shape;6589;p9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90" name="Google Shape;6590;p91"/>
          <p:cNvGrpSpPr/>
          <p:nvPr/>
        </p:nvGrpSpPr>
        <p:grpSpPr>
          <a:xfrm>
            <a:off x="1095068" y="3642413"/>
            <a:ext cx="453605" cy="397488"/>
            <a:chOff x="899850" y="871450"/>
            <a:chExt cx="483175" cy="423400"/>
          </a:xfrm>
        </p:grpSpPr>
        <p:sp>
          <p:nvSpPr>
            <p:cNvPr id="6591" name="Google Shape;6591;p9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2" name="Google Shape;6592;p9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3" name="Google Shape;6593;p9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4" name="Google Shape;6594;p9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595" name="Google Shape;6595;p91"/>
          <p:cNvSpPr/>
          <p:nvPr/>
        </p:nvSpPr>
        <p:spPr>
          <a:xfrm>
            <a:off x="1677467" y="3614953"/>
            <a:ext cx="402933" cy="452337"/>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596" name="Google Shape;6596;p91"/>
          <p:cNvGrpSpPr/>
          <p:nvPr/>
        </p:nvGrpSpPr>
        <p:grpSpPr>
          <a:xfrm>
            <a:off x="2204402" y="3614977"/>
            <a:ext cx="454097" cy="452361"/>
            <a:chOff x="2085450" y="842250"/>
            <a:chExt cx="483700" cy="481850"/>
          </a:xfrm>
        </p:grpSpPr>
        <p:sp>
          <p:nvSpPr>
            <p:cNvPr id="6597" name="Google Shape;6597;p9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8" name="Google Shape;6598;p9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9" name="Google Shape;6599;p9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00" name="Google Shape;6600;p91"/>
          <p:cNvGrpSpPr/>
          <p:nvPr/>
        </p:nvGrpSpPr>
        <p:grpSpPr>
          <a:xfrm>
            <a:off x="2775824" y="3614989"/>
            <a:ext cx="452408" cy="452337"/>
            <a:chOff x="2685825" y="840375"/>
            <a:chExt cx="481900" cy="481825"/>
          </a:xfrm>
        </p:grpSpPr>
        <p:sp>
          <p:nvSpPr>
            <p:cNvPr id="6601" name="Google Shape;6601;p9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2" name="Google Shape;6602;p9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03" name="Google Shape;6603;p91"/>
          <p:cNvGrpSpPr/>
          <p:nvPr/>
        </p:nvGrpSpPr>
        <p:grpSpPr>
          <a:xfrm>
            <a:off x="3324706" y="3614566"/>
            <a:ext cx="467241" cy="453183"/>
            <a:chOff x="3270675" y="841800"/>
            <a:chExt cx="497700" cy="482725"/>
          </a:xfrm>
        </p:grpSpPr>
        <p:sp>
          <p:nvSpPr>
            <p:cNvPr id="6604" name="Google Shape;6604;p9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5" name="Google Shape;6605;p9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6" name="Google Shape;6606;p9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607" name="Google Shape;6607;p91"/>
          <p:cNvSpPr/>
          <p:nvPr/>
        </p:nvSpPr>
        <p:spPr>
          <a:xfrm>
            <a:off x="3882074" y="3629081"/>
            <a:ext cx="452337" cy="42408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608" name="Google Shape;6608;p91"/>
          <p:cNvGrpSpPr/>
          <p:nvPr/>
        </p:nvGrpSpPr>
        <p:grpSpPr>
          <a:xfrm>
            <a:off x="4439568" y="3642378"/>
            <a:ext cx="452337" cy="397559"/>
            <a:chOff x="4467200" y="877100"/>
            <a:chExt cx="481825" cy="423475"/>
          </a:xfrm>
        </p:grpSpPr>
        <p:sp>
          <p:nvSpPr>
            <p:cNvPr id="6609" name="Google Shape;6609;p9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0" name="Google Shape;6610;p9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1" name="Google Shape;6611;p9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2" name="Google Shape;6612;p9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13" name="Google Shape;6613;p91"/>
          <p:cNvGrpSpPr/>
          <p:nvPr/>
        </p:nvGrpSpPr>
        <p:grpSpPr>
          <a:xfrm>
            <a:off x="4992754" y="3614977"/>
            <a:ext cx="473037" cy="452361"/>
            <a:chOff x="5045500" y="842250"/>
            <a:chExt cx="503875" cy="481850"/>
          </a:xfrm>
        </p:grpSpPr>
        <p:sp>
          <p:nvSpPr>
            <p:cNvPr id="6614" name="Google Shape;6614;p9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5" name="Google Shape;6615;p9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16" name="Google Shape;6616;p91"/>
          <p:cNvGrpSpPr/>
          <p:nvPr/>
        </p:nvGrpSpPr>
        <p:grpSpPr>
          <a:xfrm>
            <a:off x="5556551" y="3649935"/>
            <a:ext cx="449287" cy="382444"/>
            <a:chOff x="5645200" y="879425"/>
            <a:chExt cx="478575" cy="407375"/>
          </a:xfrm>
        </p:grpSpPr>
        <p:sp>
          <p:nvSpPr>
            <p:cNvPr id="6617" name="Google Shape;6617;p9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8" name="Google Shape;6618;p9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9" name="Google Shape;6619;p9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0" name="Google Shape;6620;p9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1" name="Google Shape;6621;p9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2" name="Google Shape;6622;p9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23" name="Google Shape;6623;p91"/>
          <p:cNvGrpSpPr/>
          <p:nvPr/>
        </p:nvGrpSpPr>
        <p:grpSpPr>
          <a:xfrm>
            <a:off x="6137984" y="3614989"/>
            <a:ext cx="397581" cy="452337"/>
            <a:chOff x="6264525" y="842250"/>
            <a:chExt cx="423500" cy="481825"/>
          </a:xfrm>
        </p:grpSpPr>
        <p:sp>
          <p:nvSpPr>
            <p:cNvPr id="6624" name="Google Shape;6624;p9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5" name="Google Shape;6625;p9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6" name="Google Shape;6626;p9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7" name="Google Shape;6627;p9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8" name="Google Shape;6628;p9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9" name="Google Shape;6629;p9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0" name="Google Shape;6630;p9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1" name="Google Shape;6631;p91"/>
          <p:cNvGrpSpPr/>
          <p:nvPr/>
        </p:nvGrpSpPr>
        <p:grpSpPr>
          <a:xfrm>
            <a:off x="1095702" y="4167861"/>
            <a:ext cx="452337" cy="452337"/>
            <a:chOff x="900750" y="1436075"/>
            <a:chExt cx="481825" cy="481825"/>
          </a:xfrm>
        </p:grpSpPr>
        <p:sp>
          <p:nvSpPr>
            <p:cNvPr id="6632" name="Google Shape;6632;p9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3" name="Google Shape;6633;p9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4" name="Google Shape;6634;p9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5" name="Google Shape;6635;p9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6" name="Google Shape;6636;p91"/>
          <p:cNvGrpSpPr/>
          <p:nvPr/>
        </p:nvGrpSpPr>
        <p:grpSpPr>
          <a:xfrm>
            <a:off x="1652833" y="4248244"/>
            <a:ext cx="452337" cy="291568"/>
            <a:chOff x="1492675" y="1520750"/>
            <a:chExt cx="481825" cy="310575"/>
          </a:xfrm>
        </p:grpSpPr>
        <p:sp>
          <p:nvSpPr>
            <p:cNvPr id="6637" name="Google Shape;6637;p9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8" name="Google Shape;6638;p9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9" name="Google Shape;6639;p91"/>
          <p:cNvGrpSpPr/>
          <p:nvPr/>
        </p:nvGrpSpPr>
        <p:grpSpPr>
          <a:xfrm>
            <a:off x="2196561" y="4167836"/>
            <a:ext cx="469776" cy="452384"/>
            <a:chOff x="2071000" y="1435025"/>
            <a:chExt cx="500400" cy="481875"/>
          </a:xfrm>
        </p:grpSpPr>
        <p:sp>
          <p:nvSpPr>
            <p:cNvPr id="6640" name="Google Shape;6640;p9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1" name="Google Shape;6641;p9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2" name="Google Shape;6642;p9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43" name="Google Shape;6643;p91"/>
          <p:cNvGrpSpPr/>
          <p:nvPr/>
        </p:nvGrpSpPr>
        <p:grpSpPr>
          <a:xfrm>
            <a:off x="2767446" y="4195613"/>
            <a:ext cx="469165" cy="396831"/>
            <a:chOff x="2678350" y="1464650"/>
            <a:chExt cx="499750" cy="422700"/>
          </a:xfrm>
        </p:grpSpPr>
        <p:sp>
          <p:nvSpPr>
            <p:cNvPr id="6644" name="Google Shape;6644;p9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5" name="Google Shape;6645;p9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6" name="Google Shape;6646;p9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47" name="Google Shape;6647;p91"/>
          <p:cNvGrpSpPr/>
          <p:nvPr/>
        </p:nvGrpSpPr>
        <p:grpSpPr>
          <a:xfrm>
            <a:off x="3332158" y="4167861"/>
            <a:ext cx="452337" cy="452337"/>
            <a:chOff x="3271200" y="1435075"/>
            <a:chExt cx="481825" cy="481825"/>
          </a:xfrm>
        </p:grpSpPr>
        <p:sp>
          <p:nvSpPr>
            <p:cNvPr id="6648" name="Google Shape;6648;p9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9" name="Google Shape;6649;p9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50" name="Google Shape;6650;p91"/>
          <p:cNvGrpSpPr/>
          <p:nvPr/>
        </p:nvGrpSpPr>
        <p:grpSpPr>
          <a:xfrm>
            <a:off x="3879455" y="4167836"/>
            <a:ext cx="457923" cy="452384"/>
            <a:chOff x="3858100" y="1435075"/>
            <a:chExt cx="487775" cy="481875"/>
          </a:xfrm>
        </p:grpSpPr>
        <p:sp>
          <p:nvSpPr>
            <p:cNvPr id="6651" name="Google Shape;6651;p9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2" name="Google Shape;6652;p9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3" name="Google Shape;6653;p9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4" name="Google Shape;6654;p9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5" name="Google Shape;6655;p9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56" name="Google Shape;6656;p91"/>
          <p:cNvGrpSpPr/>
          <p:nvPr/>
        </p:nvGrpSpPr>
        <p:grpSpPr>
          <a:xfrm>
            <a:off x="4439566" y="4167861"/>
            <a:ext cx="452337" cy="452337"/>
            <a:chOff x="4456875" y="1435075"/>
            <a:chExt cx="481825" cy="481825"/>
          </a:xfrm>
        </p:grpSpPr>
        <p:sp>
          <p:nvSpPr>
            <p:cNvPr id="6657" name="Google Shape;6657;p9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8" name="Google Shape;6658;p9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9" name="Google Shape;6659;p9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0" name="Google Shape;6660;p9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1" name="Google Shape;6661;p9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2" name="Google Shape;6662;p9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3" name="Google Shape;6663;p9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4" name="Google Shape;6664;p9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5" name="Google Shape;6665;p9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6" name="Google Shape;6666;p9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7" name="Google Shape;6667;p9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8" name="Google Shape;6668;p9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9" name="Google Shape;6669;p9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0" name="Google Shape;6670;p9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1" name="Google Shape;6671;p9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2" name="Google Shape;6672;p9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3" name="Google Shape;6673;p9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4" name="Google Shape;6674;p9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5" name="Google Shape;6675;p9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76" name="Google Shape;6676;p91"/>
          <p:cNvGrpSpPr/>
          <p:nvPr/>
        </p:nvGrpSpPr>
        <p:grpSpPr>
          <a:xfrm>
            <a:off x="5000887" y="4167849"/>
            <a:ext cx="456773" cy="452361"/>
            <a:chOff x="5049725" y="1435050"/>
            <a:chExt cx="486550" cy="481850"/>
          </a:xfrm>
        </p:grpSpPr>
        <p:sp>
          <p:nvSpPr>
            <p:cNvPr id="6677" name="Google Shape;6677;p9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8" name="Google Shape;6678;p9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9" name="Google Shape;6679;p9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0" name="Google Shape;6680;p9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81" name="Google Shape;6681;p91"/>
          <p:cNvGrpSpPr/>
          <p:nvPr/>
        </p:nvGrpSpPr>
        <p:grpSpPr>
          <a:xfrm>
            <a:off x="5554955" y="4167861"/>
            <a:ext cx="452479" cy="452337"/>
            <a:chOff x="5642475" y="1435075"/>
            <a:chExt cx="481975" cy="481825"/>
          </a:xfrm>
        </p:grpSpPr>
        <p:sp>
          <p:nvSpPr>
            <p:cNvPr id="6682" name="Google Shape;6682;p9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3" name="Google Shape;6683;p9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4" name="Google Shape;6684;p9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85" name="Google Shape;6685;p91"/>
          <p:cNvGrpSpPr/>
          <p:nvPr/>
        </p:nvGrpSpPr>
        <p:grpSpPr>
          <a:xfrm>
            <a:off x="6107604" y="4167849"/>
            <a:ext cx="458345" cy="452361"/>
            <a:chOff x="6232000" y="1435050"/>
            <a:chExt cx="488225" cy="481850"/>
          </a:xfrm>
        </p:grpSpPr>
        <p:sp>
          <p:nvSpPr>
            <p:cNvPr id="6686" name="Google Shape;6686;p9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7" name="Google Shape;6687;p9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8" name="Google Shape;6688;p9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9" name="Google Shape;6689;p9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0" name="Google Shape;6690;p9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1" name="Google Shape;6691;p91"/>
          <p:cNvGrpSpPr/>
          <p:nvPr/>
        </p:nvGrpSpPr>
        <p:grpSpPr>
          <a:xfrm>
            <a:off x="1121918" y="4719394"/>
            <a:ext cx="399905" cy="450389"/>
            <a:chOff x="924450" y="2028975"/>
            <a:chExt cx="425975" cy="479750"/>
          </a:xfrm>
        </p:grpSpPr>
        <p:sp>
          <p:nvSpPr>
            <p:cNvPr id="6692" name="Google Shape;6692;p9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3" name="Google Shape;6693;p9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4" name="Google Shape;6694;p9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5" name="Google Shape;6695;p91"/>
          <p:cNvGrpSpPr/>
          <p:nvPr/>
        </p:nvGrpSpPr>
        <p:grpSpPr>
          <a:xfrm>
            <a:off x="2205245" y="4745796"/>
            <a:ext cx="452408" cy="397581"/>
            <a:chOff x="2085450" y="2057100"/>
            <a:chExt cx="481900" cy="423500"/>
          </a:xfrm>
        </p:grpSpPr>
        <p:sp>
          <p:nvSpPr>
            <p:cNvPr id="6696" name="Google Shape;6696;p9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7" name="Google Shape;6697;p9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8" name="Google Shape;6698;p9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9" name="Google Shape;6699;p91"/>
          <p:cNvGrpSpPr/>
          <p:nvPr/>
        </p:nvGrpSpPr>
        <p:grpSpPr>
          <a:xfrm>
            <a:off x="2775824" y="4776790"/>
            <a:ext cx="452408" cy="335597"/>
            <a:chOff x="2678275" y="2090100"/>
            <a:chExt cx="481900" cy="357475"/>
          </a:xfrm>
        </p:grpSpPr>
        <p:sp>
          <p:nvSpPr>
            <p:cNvPr id="6700" name="Google Shape;6700;p9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1" name="Google Shape;6701;p9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2" name="Google Shape;6702;p9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3" name="Google Shape;6703;p9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4" name="Google Shape;6704;p9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05" name="Google Shape;6705;p91"/>
          <p:cNvGrpSpPr/>
          <p:nvPr/>
        </p:nvGrpSpPr>
        <p:grpSpPr>
          <a:xfrm>
            <a:off x="3412097" y="4793054"/>
            <a:ext cx="292460" cy="303068"/>
            <a:chOff x="3357325" y="2093500"/>
            <a:chExt cx="311525" cy="322825"/>
          </a:xfrm>
        </p:grpSpPr>
        <p:sp>
          <p:nvSpPr>
            <p:cNvPr id="6706" name="Google Shape;6706;p9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7" name="Google Shape;6707;p9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8" name="Google Shape;6708;p9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09" name="Google Shape;6709;p91"/>
          <p:cNvSpPr/>
          <p:nvPr/>
        </p:nvSpPr>
        <p:spPr>
          <a:xfrm>
            <a:off x="3885794" y="4733952"/>
            <a:ext cx="444897" cy="421099"/>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10" name="Google Shape;6710;p91"/>
          <p:cNvGrpSpPr/>
          <p:nvPr/>
        </p:nvGrpSpPr>
        <p:grpSpPr>
          <a:xfrm>
            <a:off x="4471016" y="4718420"/>
            <a:ext cx="389437" cy="452337"/>
            <a:chOff x="4492800" y="2027925"/>
            <a:chExt cx="414825" cy="481825"/>
          </a:xfrm>
        </p:grpSpPr>
        <p:sp>
          <p:nvSpPr>
            <p:cNvPr id="6711" name="Google Shape;6711;p9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2" name="Google Shape;6712;p9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13" name="Google Shape;6713;p91"/>
          <p:cNvGrpSpPr/>
          <p:nvPr/>
        </p:nvGrpSpPr>
        <p:grpSpPr>
          <a:xfrm>
            <a:off x="5003139" y="4718408"/>
            <a:ext cx="452267" cy="452361"/>
            <a:chOff x="5049725" y="2027900"/>
            <a:chExt cx="481750" cy="481850"/>
          </a:xfrm>
        </p:grpSpPr>
        <p:sp>
          <p:nvSpPr>
            <p:cNvPr id="6714" name="Google Shape;6714;p9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5" name="Google Shape;6715;p9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6" name="Google Shape;6716;p9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7" name="Google Shape;6717;p9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8" name="Google Shape;6718;p9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9" name="Google Shape;6719;p9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0" name="Google Shape;6720;p9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1" name="Google Shape;6721;p9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2" name="Google Shape;6722;p91"/>
          <p:cNvGrpSpPr/>
          <p:nvPr/>
        </p:nvGrpSpPr>
        <p:grpSpPr>
          <a:xfrm>
            <a:off x="5634600" y="4718525"/>
            <a:ext cx="293187" cy="452127"/>
            <a:chOff x="5726350" y="2028150"/>
            <a:chExt cx="312300" cy="481600"/>
          </a:xfrm>
        </p:grpSpPr>
        <p:sp>
          <p:nvSpPr>
            <p:cNvPr id="6723" name="Google Shape;6723;p9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4" name="Google Shape;6724;p9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5" name="Google Shape;6725;p9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6" name="Google Shape;6726;p91"/>
          <p:cNvGrpSpPr/>
          <p:nvPr/>
        </p:nvGrpSpPr>
        <p:grpSpPr>
          <a:xfrm>
            <a:off x="6114856" y="4722668"/>
            <a:ext cx="443841" cy="443841"/>
            <a:chOff x="6239925" y="2032450"/>
            <a:chExt cx="472775" cy="472775"/>
          </a:xfrm>
        </p:grpSpPr>
        <p:sp>
          <p:nvSpPr>
            <p:cNvPr id="6727" name="Google Shape;6727;p9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8" name="Google Shape;6728;p9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9" name="Google Shape;6729;p91"/>
          <p:cNvGrpSpPr/>
          <p:nvPr/>
        </p:nvGrpSpPr>
        <p:grpSpPr>
          <a:xfrm>
            <a:off x="6713645" y="3152124"/>
            <a:ext cx="446188" cy="247233"/>
            <a:chOff x="903075" y="2730000"/>
            <a:chExt cx="475275" cy="263350"/>
          </a:xfrm>
        </p:grpSpPr>
        <p:sp>
          <p:nvSpPr>
            <p:cNvPr id="6730" name="Google Shape;6730;p9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1" name="Google Shape;6731;p9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2" name="Google Shape;6732;p9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33" name="Google Shape;6733;p91"/>
          <p:cNvGrpSpPr/>
          <p:nvPr/>
        </p:nvGrpSpPr>
        <p:grpSpPr>
          <a:xfrm>
            <a:off x="1652833" y="4718420"/>
            <a:ext cx="452337" cy="452337"/>
            <a:chOff x="1492675" y="2027925"/>
            <a:chExt cx="481825" cy="481825"/>
          </a:xfrm>
        </p:grpSpPr>
        <p:sp>
          <p:nvSpPr>
            <p:cNvPr id="6734" name="Google Shape;6734;p9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5" name="Google Shape;6735;p9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6" name="Google Shape;6736;p9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7" name="Google Shape;6737;p9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8" name="Google Shape;6738;p9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39" name="Google Shape;6739;p91"/>
          <p:cNvGrpSpPr/>
          <p:nvPr/>
        </p:nvGrpSpPr>
        <p:grpSpPr>
          <a:xfrm>
            <a:off x="7288001" y="3049572"/>
            <a:ext cx="452337" cy="452337"/>
            <a:chOff x="1492675" y="2620775"/>
            <a:chExt cx="481825" cy="481825"/>
          </a:xfrm>
        </p:grpSpPr>
        <p:sp>
          <p:nvSpPr>
            <p:cNvPr id="6740" name="Google Shape;6740;p9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1" name="Google Shape;6741;p9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42" name="Google Shape;6742;p91"/>
          <p:cNvSpPr/>
          <p:nvPr/>
        </p:nvSpPr>
        <p:spPr>
          <a:xfrm>
            <a:off x="7821264" y="3049460"/>
            <a:ext cx="470011" cy="452337"/>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43" name="Google Shape;6743;p91"/>
          <p:cNvGrpSpPr/>
          <p:nvPr/>
        </p:nvGrpSpPr>
        <p:grpSpPr>
          <a:xfrm>
            <a:off x="8386339" y="3070882"/>
            <a:ext cx="444780" cy="409716"/>
            <a:chOff x="2682350" y="2643425"/>
            <a:chExt cx="473775" cy="436425"/>
          </a:xfrm>
        </p:grpSpPr>
        <p:sp>
          <p:nvSpPr>
            <p:cNvPr id="6744" name="Google Shape;6744;p9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5" name="Google Shape;6745;p9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6" name="Google Shape;6746;p9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7" name="Google Shape;6747;p9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8" name="Google Shape;6748;p9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9" name="Google Shape;6749;p9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0" name="Google Shape;6750;p9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51" name="Google Shape;6751;p91"/>
          <p:cNvGrpSpPr/>
          <p:nvPr/>
        </p:nvGrpSpPr>
        <p:grpSpPr>
          <a:xfrm>
            <a:off x="9006992" y="3049572"/>
            <a:ext cx="318041" cy="452337"/>
            <a:chOff x="3342725" y="2620775"/>
            <a:chExt cx="338775" cy="481825"/>
          </a:xfrm>
        </p:grpSpPr>
        <p:sp>
          <p:nvSpPr>
            <p:cNvPr id="6752" name="Google Shape;6752;p9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3" name="Google Shape;6753;p9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4" name="Google Shape;6754;p9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55" name="Google Shape;6755;p91"/>
          <p:cNvGrpSpPr/>
          <p:nvPr/>
        </p:nvGrpSpPr>
        <p:grpSpPr>
          <a:xfrm>
            <a:off x="9531992" y="3049572"/>
            <a:ext cx="371061" cy="452337"/>
            <a:chOff x="3907325" y="2620775"/>
            <a:chExt cx="395250" cy="481825"/>
          </a:xfrm>
        </p:grpSpPr>
        <p:sp>
          <p:nvSpPr>
            <p:cNvPr id="6756" name="Google Shape;6756;p9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7" name="Google Shape;6757;p9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8" name="Google Shape;6758;p9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9" name="Google Shape;6759;p9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60" name="Google Shape;6760;p91"/>
          <p:cNvGrpSpPr/>
          <p:nvPr/>
        </p:nvGrpSpPr>
        <p:grpSpPr>
          <a:xfrm>
            <a:off x="10056242" y="3063711"/>
            <a:ext cx="452337" cy="424056"/>
            <a:chOff x="4456875" y="2635825"/>
            <a:chExt cx="481825" cy="451700"/>
          </a:xfrm>
        </p:grpSpPr>
        <p:sp>
          <p:nvSpPr>
            <p:cNvPr id="6761" name="Google Shape;6761;p9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2" name="Google Shape;6762;p9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3" name="Google Shape;6763;p9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4" name="Google Shape;6764;p9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5" name="Google Shape;6765;p9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6" name="Google Shape;6766;p9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67" name="Google Shape;6767;p91"/>
          <p:cNvGrpSpPr/>
          <p:nvPr/>
        </p:nvGrpSpPr>
        <p:grpSpPr>
          <a:xfrm>
            <a:off x="10622808" y="3063711"/>
            <a:ext cx="452337" cy="424056"/>
            <a:chOff x="5049725" y="2635825"/>
            <a:chExt cx="481825" cy="451700"/>
          </a:xfrm>
        </p:grpSpPr>
        <p:sp>
          <p:nvSpPr>
            <p:cNvPr id="6768" name="Google Shape;6768;p9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9" name="Google Shape;6769;p9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0" name="Google Shape;6770;p9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71" name="Google Shape;6771;p91"/>
          <p:cNvGrpSpPr/>
          <p:nvPr/>
        </p:nvGrpSpPr>
        <p:grpSpPr>
          <a:xfrm>
            <a:off x="2948634" y="5269658"/>
            <a:ext cx="451421" cy="451164"/>
            <a:chOff x="5643000" y="2621375"/>
            <a:chExt cx="480850" cy="480575"/>
          </a:xfrm>
        </p:grpSpPr>
        <p:sp>
          <p:nvSpPr>
            <p:cNvPr id="6772" name="Google Shape;6772;p9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3" name="Google Shape;6773;p9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4" name="Google Shape;6774;p9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5" name="Google Shape;6775;p9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6" name="Google Shape;6776;p9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7" name="Google Shape;6777;p9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8" name="Google Shape;6778;p9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79" name="Google Shape;6779;p91"/>
          <p:cNvGrpSpPr/>
          <p:nvPr/>
        </p:nvGrpSpPr>
        <p:grpSpPr>
          <a:xfrm>
            <a:off x="5376927" y="5269072"/>
            <a:ext cx="452479" cy="452337"/>
            <a:chOff x="6235250" y="2620775"/>
            <a:chExt cx="481975" cy="481825"/>
          </a:xfrm>
        </p:grpSpPr>
        <p:sp>
          <p:nvSpPr>
            <p:cNvPr id="6780" name="Google Shape;6780;p9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1" name="Google Shape;6781;p9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2" name="Google Shape;6782;p9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3" name="Google Shape;6783;p9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4" name="Google Shape;6784;p9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85" name="Google Shape;6785;p91"/>
          <p:cNvSpPr/>
          <p:nvPr/>
        </p:nvSpPr>
        <p:spPr>
          <a:xfrm>
            <a:off x="6706681" y="3627591"/>
            <a:ext cx="460036" cy="427060"/>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86" name="Google Shape;6786;p91"/>
          <p:cNvGrpSpPr/>
          <p:nvPr/>
        </p:nvGrpSpPr>
        <p:grpSpPr>
          <a:xfrm>
            <a:off x="7286772" y="3615090"/>
            <a:ext cx="454801" cy="452337"/>
            <a:chOff x="1535000" y="3223325"/>
            <a:chExt cx="484450" cy="481825"/>
          </a:xfrm>
        </p:grpSpPr>
        <p:sp>
          <p:nvSpPr>
            <p:cNvPr id="6787" name="Google Shape;6787;p9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8" name="Google Shape;6788;p9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9" name="Google Shape;6789;p9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90" name="Google Shape;6790;p91"/>
          <p:cNvGrpSpPr/>
          <p:nvPr/>
        </p:nvGrpSpPr>
        <p:grpSpPr>
          <a:xfrm>
            <a:off x="7830194" y="3662158"/>
            <a:ext cx="452337" cy="358199"/>
            <a:chOff x="2085525" y="3263750"/>
            <a:chExt cx="481825" cy="381550"/>
          </a:xfrm>
        </p:grpSpPr>
        <p:sp>
          <p:nvSpPr>
            <p:cNvPr id="6791" name="Google Shape;6791;p9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2" name="Google Shape;6792;p9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93" name="Google Shape;6793;p91"/>
          <p:cNvSpPr/>
          <p:nvPr/>
        </p:nvSpPr>
        <p:spPr>
          <a:xfrm>
            <a:off x="8382441" y="3704921"/>
            <a:ext cx="452337" cy="272393"/>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94" name="Google Shape;6794;p91"/>
          <p:cNvGrpSpPr/>
          <p:nvPr/>
        </p:nvGrpSpPr>
        <p:grpSpPr>
          <a:xfrm>
            <a:off x="8939210" y="3615078"/>
            <a:ext cx="453605" cy="452361"/>
            <a:chOff x="3270450" y="3213625"/>
            <a:chExt cx="483175" cy="481850"/>
          </a:xfrm>
        </p:grpSpPr>
        <p:sp>
          <p:nvSpPr>
            <p:cNvPr id="6795" name="Google Shape;6795;p9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6" name="Google Shape;6796;p9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97" name="Google Shape;6797;p91"/>
          <p:cNvGrpSpPr/>
          <p:nvPr/>
        </p:nvGrpSpPr>
        <p:grpSpPr>
          <a:xfrm>
            <a:off x="9604902" y="3615090"/>
            <a:ext cx="225241" cy="452337"/>
            <a:chOff x="3984950" y="3213600"/>
            <a:chExt cx="239925" cy="481825"/>
          </a:xfrm>
        </p:grpSpPr>
        <p:sp>
          <p:nvSpPr>
            <p:cNvPr id="6798" name="Google Shape;6798;p9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9" name="Google Shape;6799;p9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800" name="Google Shape;6800;p91"/>
          <p:cNvSpPr/>
          <p:nvPr/>
        </p:nvSpPr>
        <p:spPr>
          <a:xfrm>
            <a:off x="10056005" y="3614953"/>
            <a:ext cx="452408" cy="452337"/>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1" name="Google Shape;6801;p91"/>
          <p:cNvSpPr/>
          <p:nvPr/>
        </p:nvSpPr>
        <p:spPr>
          <a:xfrm>
            <a:off x="10622580" y="3641426"/>
            <a:ext cx="452337" cy="399389"/>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802" name="Google Shape;6802;p91"/>
          <p:cNvGrpSpPr/>
          <p:nvPr/>
        </p:nvGrpSpPr>
        <p:grpSpPr>
          <a:xfrm>
            <a:off x="2314815" y="5308650"/>
            <a:ext cx="473624" cy="373173"/>
            <a:chOff x="5629975" y="3255775"/>
            <a:chExt cx="504500" cy="397500"/>
          </a:xfrm>
        </p:grpSpPr>
        <p:sp>
          <p:nvSpPr>
            <p:cNvPr id="6803" name="Google Shape;6803;p9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4" name="Google Shape;6804;p9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5" name="Google Shape;6805;p9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6" name="Google Shape;6806;p9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7" name="Google Shape;6807;p9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08" name="Google Shape;6808;p91"/>
          <p:cNvGrpSpPr/>
          <p:nvPr/>
        </p:nvGrpSpPr>
        <p:grpSpPr>
          <a:xfrm>
            <a:off x="4763059" y="5308791"/>
            <a:ext cx="453675" cy="372892"/>
            <a:chOff x="6234950" y="3255925"/>
            <a:chExt cx="483250" cy="397200"/>
          </a:xfrm>
        </p:grpSpPr>
        <p:sp>
          <p:nvSpPr>
            <p:cNvPr id="6809" name="Google Shape;6809;p9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0" name="Google Shape;6810;p9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1" name="Google Shape;6811;p9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2" name="Google Shape;6812;p9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3" name="Google Shape;6813;p9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4" name="Google Shape;6814;p9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15" name="Google Shape;6815;p91"/>
          <p:cNvGrpSpPr/>
          <p:nvPr/>
        </p:nvGrpSpPr>
        <p:grpSpPr>
          <a:xfrm>
            <a:off x="6724709" y="4167961"/>
            <a:ext cx="424056" cy="452337"/>
            <a:chOff x="914900" y="3806450"/>
            <a:chExt cx="451700" cy="481825"/>
          </a:xfrm>
        </p:grpSpPr>
        <p:sp>
          <p:nvSpPr>
            <p:cNvPr id="6816" name="Google Shape;6816;p9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7" name="Google Shape;6817;p9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8" name="Google Shape;6818;p9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9" name="Google Shape;6819;p9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0" name="Google Shape;6820;p9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1" name="Google Shape;6821;p91"/>
          <p:cNvGrpSpPr/>
          <p:nvPr/>
        </p:nvGrpSpPr>
        <p:grpSpPr>
          <a:xfrm>
            <a:off x="7283273" y="4167714"/>
            <a:ext cx="461796" cy="452831"/>
            <a:chOff x="1490050" y="3805975"/>
            <a:chExt cx="491900" cy="482350"/>
          </a:xfrm>
        </p:grpSpPr>
        <p:sp>
          <p:nvSpPr>
            <p:cNvPr id="6822" name="Google Shape;6822;p9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3" name="Google Shape;6823;p9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4" name="Google Shape;6824;p9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5" name="Google Shape;6825;p9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6" name="Google Shape;6826;p91"/>
          <p:cNvGrpSpPr/>
          <p:nvPr/>
        </p:nvGrpSpPr>
        <p:grpSpPr>
          <a:xfrm>
            <a:off x="7848430" y="4167961"/>
            <a:ext cx="415865" cy="452337"/>
            <a:chOff x="2104275" y="3806450"/>
            <a:chExt cx="442975" cy="481825"/>
          </a:xfrm>
        </p:grpSpPr>
        <p:sp>
          <p:nvSpPr>
            <p:cNvPr id="6827" name="Google Shape;6827;p9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8" name="Google Shape;6828;p9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9" name="Google Shape;6829;p91"/>
          <p:cNvGrpSpPr/>
          <p:nvPr/>
        </p:nvGrpSpPr>
        <p:grpSpPr>
          <a:xfrm>
            <a:off x="8413119" y="4167961"/>
            <a:ext cx="391221" cy="452337"/>
            <a:chOff x="2710875" y="3806450"/>
            <a:chExt cx="416725" cy="481825"/>
          </a:xfrm>
        </p:grpSpPr>
        <p:sp>
          <p:nvSpPr>
            <p:cNvPr id="6830" name="Google Shape;6830;p9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1" name="Google Shape;6831;p9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2" name="Google Shape;6832;p91"/>
          <p:cNvGrpSpPr/>
          <p:nvPr/>
        </p:nvGrpSpPr>
        <p:grpSpPr>
          <a:xfrm>
            <a:off x="8939845" y="4221883"/>
            <a:ext cx="452337" cy="344492"/>
            <a:chOff x="3271200" y="3863875"/>
            <a:chExt cx="481825" cy="366950"/>
          </a:xfrm>
        </p:grpSpPr>
        <p:sp>
          <p:nvSpPr>
            <p:cNvPr id="6833" name="Google Shape;6833;p9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4" name="Google Shape;6834;p9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5" name="Google Shape;6835;p91"/>
          <p:cNvGrpSpPr/>
          <p:nvPr/>
        </p:nvGrpSpPr>
        <p:grpSpPr>
          <a:xfrm>
            <a:off x="9520503" y="4168266"/>
            <a:ext cx="394037" cy="451727"/>
            <a:chOff x="3895050" y="3806775"/>
            <a:chExt cx="419725" cy="481175"/>
          </a:xfrm>
        </p:grpSpPr>
        <p:sp>
          <p:nvSpPr>
            <p:cNvPr id="6836" name="Google Shape;6836;p9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7" name="Google Shape;6837;p9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8" name="Google Shape;6838;p91"/>
          <p:cNvGrpSpPr/>
          <p:nvPr/>
        </p:nvGrpSpPr>
        <p:grpSpPr>
          <a:xfrm>
            <a:off x="10058212" y="4167973"/>
            <a:ext cx="448395" cy="452313"/>
            <a:chOff x="4464775" y="3806475"/>
            <a:chExt cx="477625" cy="481800"/>
          </a:xfrm>
        </p:grpSpPr>
        <p:sp>
          <p:nvSpPr>
            <p:cNvPr id="6839" name="Google Shape;6839;p9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0" name="Google Shape;6840;p9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1" name="Google Shape;6841;p9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2" name="Google Shape;6842;p9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3" name="Google Shape;6843;p9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4" name="Google Shape;6844;p9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45" name="Google Shape;6845;p91"/>
          <p:cNvGrpSpPr/>
          <p:nvPr/>
        </p:nvGrpSpPr>
        <p:grpSpPr>
          <a:xfrm>
            <a:off x="10622808" y="4167961"/>
            <a:ext cx="452337" cy="452337"/>
            <a:chOff x="5049725" y="3806450"/>
            <a:chExt cx="481825" cy="481825"/>
          </a:xfrm>
        </p:grpSpPr>
        <p:sp>
          <p:nvSpPr>
            <p:cNvPr id="6846" name="Google Shape;6846;p9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7" name="Google Shape;6847;p9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8" name="Google Shape;6848;p9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49" name="Google Shape;6849;p91"/>
          <p:cNvGrpSpPr/>
          <p:nvPr/>
        </p:nvGrpSpPr>
        <p:grpSpPr>
          <a:xfrm>
            <a:off x="1702286" y="5269065"/>
            <a:ext cx="452337" cy="452337"/>
            <a:chOff x="5651375" y="3806450"/>
            <a:chExt cx="481825" cy="481825"/>
          </a:xfrm>
        </p:grpSpPr>
        <p:sp>
          <p:nvSpPr>
            <p:cNvPr id="6850" name="Google Shape;6850;p9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1" name="Google Shape;6851;p9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2" name="Google Shape;6852;p9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3" name="Google Shape;6853;p9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54" name="Google Shape;6854;p91"/>
          <p:cNvGrpSpPr/>
          <p:nvPr/>
        </p:nvGrpSpPr>
        <p:grpSpPr>
          <a:xfrm>
            <a:off x="4204862" y="5271717"/>
            <a:ext cx="398004" cy="447033"/>
            <a:chOff x="6264300" y="3809300"/>
            <a:chExt cx="423950" cy="476175"/>
          </a:xfrm>
        </p:grpSpPr>
        <p:sp>
          <p:nvSpPr>
            <p:cNvPr id="6855" name="Google Shape;6855;p9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6" name="Google Shape;6856;p9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7" name="Google Shape;6857;p9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58" name="Google Shape;6858;p91"/>
          <p:cNvGrpSpPr/>
          <p:nvPr/>
        </p:nvGrpSpPr>
        <p:grpSpPr>
          <a:xfrm>
            <a:off x="6709690" y="4718509"/>
            <a:ext cx="454097" cy="452361"/>
            <a:chOff x="898875" y="4399275"/>
            <a:chExt cx="483700" cy="481850"/>
          </a:xfrm>
        </p:grpSpPr>
        <p:sp>
          <p:nvSpPr>
            <p:cNvPr id="6859" name="Google Shape;6859;p9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0" name="Google Shape;6860;p91"/>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1" name="Google Shape;6861;p9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2" name="Google Shape;6862;p9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3" name="Google Shape;6863;p9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4" name="Google Shape;6864;p9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5" name="Google Shape;6865;p9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6" name="Google Shape;6866;p9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67" name="Google Shape;6867;p91"/>
          <p:cNvGrpSpPr/>
          <p:nvPr/>
        </p:nvGrpSpPr>
        <p:grpSpPr>
          <a:xfrm>
            <a:off x="7288001" y="4738845"/>
            <a:ext cx="452337" cy="411687"/>
            <a:chOff x="1492675" y="4420975"/>
            <a:chExt cx="481825" cy="438525"/>
          </a:xfrm>
        </p:grpSpPr>
        <p:sp>
          <p:nvSpPr>
            <p:cNvPr id="6868" name="Google Shape;6868;p9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9" name="Google Shape;6869;p9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0" name="Google Shape;6870;p9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1" name="Google Shape;6871;p9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2" name="Google Shape;6872;p9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73" name="Google Shape;6873;p91"/>
          <p:cNvGrpSpPr/>
          <p:nvPr/>
        </p:nvGrpSpPr>
        <p:grpSpPr>
          <a:xfrm>
            <a:off x="7827976" y="4719412"/>
            <a:ext cx="456773" cy="450553"/>
            <a:chOff x="2084100" y="4400250"/>
            <a:chExt cx="486550" cy="479925"/>
          </a:xfrm>
        </p:grpSpPr>
        <p:sp>
          <p:nvSpPr>
            <p:cNvPr id="6874" name="Google Shape;6874;p9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5" name="Google Shape;6875;p9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6" name="Google Shape;6876;p9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7" name="Google Shape;6877;p9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8" name="Google Shape;6878;p9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9" name="Google Shape;6879;p9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80" name="Google Shape;6880;p91"/>
          <p:cNvGrpSpPr/>
          <p:nvPr/>
        </p:nvGrpSpPr>
        <p:grpSpPr>
          <a:xfrm>
            <a:off x="8409950" y="4718543"/>
            <a:ext cx="397559" cy="452291"/>
            <a:chOff x="2707950" y="4399325"/>
            <a:chExt cx="423475" cy="481775"/>
          </a:xfrm>
        </p:grpSpPr>
        <p:sp>
          <p:nvSpPr>
            <p:cNvPr id="6881" name="Google Shape;6881;p9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2" name="Google Shape;6882;p9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3" name="Google Shape;6883;p9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4" name="Google Shape;6884;p9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5" name="Google Shape;6885;p9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6" name="Google Shape;6886;p9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7" name="Google Shape;6887;p9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8" name="Google Shape;6888;p9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9" name="Google Shape;6889;p9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0" name="Google Shape;6890;p9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1" name="Google Shape;6891;p9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2" name="Google Shape;6892;p9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93" name="Google Shape;6893;p91"/>
          <p:cNvGrpSpPr/>
          <p:nvPr/>
        </p:nvGrpSpPr>
        <p:grpSpPr>
          <a:xfrm>
            <a:off x="8982642" y="4718509"/>
            <a:ext cx="366743" cy="452361"/>
            <a:chOff x="3330525" y="4399275"/>
            <a:chExt cx="390650" cy="481850"/>
          </a:xfrm>
        </p:grpSpPr>
        <p:sp>
          <p:nvSpPr>
            <p:cNvPr id="6894" name="Google Shape;6894;p9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5" name="Google Shape;6895;p9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6" name="Google Shape;6896;p9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7" name="Google Shape;6897;p9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8" name="Google Shape;6898;p9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9" name="Google Shape;6899;p9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0" name="Google Shape;6900;p9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01" name="Google Shape;6901;p91"/>
          <p:cNvGrpSpPr/>
          <p:nvPr/>
        </p:nvGrpSpPr>
        <p:grpSpPr>
          <a:xfrm>
            <a:off x="9548681" y="4718521"/>
            <a:ext cx="337687" cy="452337"/>
            <a:chOff x="3938800" y="4399275"/>
            <a:chExt cx="359700" cy="481825"/>
          </a:xfrm>
        </p:grpSpPr>
        <p:sp>
          <p:nvSpPr>
            <p:cNvPr id="6902" name="Google Shape;6902;p9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3" name="Google Shape;6903;p9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4" name="Google Shape;6904;p9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5" name="Google Shape;6905;p9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6" name="Google Shape;6906;p9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07" name="Google Shape;6907;p91"/>
          <p:cNvGrpSpPr/>
          <p:nvPr/>
        </p:nvGrpSpPr>
        <p:grpSpPr>
          <a:xfrm>
            <a:off x="10176385" y="4718521"/>
            <a:ext cx="212052" cy="452337"/>
            <a:chOff x="4584850" y="4399275"/>
            <a:chExt cx="225875" cy="481825"/>
          </a:xfrm>
        </p:grpSpPr>
        <p:sp>
          <p:nvSpPr>
            <p:cNvPr id="6908" name="Google Shape;6908;p9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9" name="Google Shape;6909;p9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910" name="Google Shape;6910;p91"/>
          <p:cNvSpPr/>
          <p:nvPr/>
        </p:nvSpPr>
        <p:spPr>
          <a:xfrm>
            <a:off x="10600566" y="4718427"/>
            <a:ext cx="496367" cy="452149"/>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911" name="Google Shape;6911;p91"/>
          <p:cNvGrpSpPr/>
          <p:nvPr/>
        </p:nvGrpSpPr>
        <p:grpSpPr>
          <a:xfrm>
            <a:off x="1089756" y="5269061"/>
            <a:ext cx="452337" cy="452337"/>
            <a:chOff x="5642550" y="4399275"/>
            <a:chExt cx="481825" cy="481825"/>
          </a:xfrm>
        </p:grpSpPr>
        <p:sp>
          <p:nvSpPr>
            <p:cNvPr id="6912" name="Google Shape;6912;p9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3" name="Google Shape;6913;p9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14" name="Google Shape;6914;p91"/>
          <p:cNvGrpSpPr/>
          <p:nvPr/>
        </p:nvGrpSpPr>
        <p:grpSpPr>
          <a:xfrm>
            <a:off x="3560248" y="5284938"/>
            <a:ext cx="484421" cy="420583"/>
            <a:chOff x="6218300" y="4416175"/>
            <a:chExt cx="516000" cy="448000"/>
          </a:xfrm>
        </p:grpSpPr>
        <p:sp>
          <p:nvSpPr>
            <p:cNvPr id="6915" name="Google Shape;6915;p9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6" name="Google Shape;6916;p9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7" name="Google Shape;6917;p9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18" name="Google Shape;6918;p91"/>
          <p:cNvGrpSpPr/>
          <p:nvPr/>
        </p:nvGrpSpPr>
        <p:grpSpPr>
          <a:xfrm>
            <a:off x="7827189" y="5269057"/>
            <a:ext cx="452337" cy="452337"/>
            <a:chOff x="899850" y="4992125"/>
            <a:chExt cx="481825" cy="481825"/>
          </a:xfrm>
        </p:grpSpPr>
        <p:sp>
          <p:nvSpPr>
            <p:cNvPr id="6919" name="Google Shape;6919;p9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0" name="Google Shape;6920;p9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1" name="Google Shape;6921;p9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2" name="Google Shape;6922;p91"/>
          <p:cNvGrpSpPr/>
          <p:nvPr/>
        </p:nvGrpSpPr>
        <p:grpSpPr>
          <a:xfrm>
            <a:off x="7214658" y="5269057"/>
            <a:ext cx="452337" cy="452337"/>
            <a:chOff x="1492675" y="4992125"/>
            <a:chExt cx="481825" cy="481825"/>
          </a:xfrm>
        </p:grpSpPr>
        <p:sp>
          <p:nvSpPr>
            <p:cNvPr id="6923" name="Google Shape;6923;p9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4" name="Google Shape;6924;p9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5" name="Google Shape;6925;p91"/>
          <p:cNvGrpSpPr/>
          <p:nvPr/>
        </p:nvGrpSpPr>
        <p:grpSpPr>
          <a:xfrm>
            <a:off x="6602128" y="5269057"/>
            <a:ext cx="452337" cy="452337"/>
            <a:chOff x="2085525" y="4992125"/>
            <a:chExt cx="481825" cy="481825"/>
          </a:xfrm>
        </p:grpSpPr>
        <p:sp>
          <p:nvSpPr>
            <p:cNvPr id="6926" name="Google Shape;6926;p9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7" name="Google Shape;6927;p9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8" name="Google Shape;6928;p91"/>
          <p:cNvGrpSpPr/>
          <p:nvPr/>
        </p:nvGrpSpPr>
        <p:grpSpPr>
          <a:xfrm>
            <a:off x="9052460" y="5269057"/>
            <a:ext cx="452337" cy="452337"/>
            <a:chOff x="2678350" y="4992125"/>
            <a:chExt cx="481825" cy="481825"/>
          </a:xfrm>
        </p:grpSpPr>
        <p:sp>
          <p:nvSpPr>
            <p:cNvPr id="6929" name="Google Shape;6929;p9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0" name="Google Shape;6930;p9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1" name="Google Shape;6931;p9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32" name="Google Shape;6932;p91"/>
          <p:cNvGrpSpPr/>
          <p:nvPr/>
        </p:nvGrpSpPr>
        <p:grpSpPr>
          <a:xfrm>
            <a:off x="5989598" y="5269057"/>
            <a:ext cx="452337" cy="452337"/>
            <a:chOff x="3271200" y="4992125"/>
            <a:chExt cx="481825" cy="481825"/>
          </a:xfrm>
        </p:grpSpPr>
        <p:sp>
          <p:nvSpPr>
            <p:cNvPr id="6933" name="Google Shape;6933;p9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4" name="Google Shape;6934;p9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5" name="Google Shape;6935;p9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36" name="Google Shape;6936;p91"/>
          <p:cNvGrpSpPr/>
          <p:nvPr/>
        </p:nvGrpSpPr>
        <p:grpSpPr>
          <a:xfrm>
            <a:off x="8439718" y="5270418"/>
            <a:ext cx="452548" cy="449615"/>
            <a:chOff x="5049575" y="4993600"/>
            <a:chExt cx="482050" cy="478925"/>
          </a:xfrm>
        </p:grpSpPr>
        <p:sp>
          <p:nvSpPr>
            <p:cNvPr id="6937" name="Google Shape;6937;p9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8" name="Google Shape;6938;p9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9" name="Google Shape;6939;p9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40" name="Google Shape;6940;p9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941" name="Google Shape;6941;p91"/>
          <p:cNvSpPr txBox="1"/>
          <p:nvPr/>
        </p:nvSpPr>
        <p:spPr>
          <a:xfrm>
            <a:off x="964533" y="1583967"/>
            <a:ext cx="10262800" cy="1015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icons without losing quality.</a:t>
            </a:r>
            <a:endParaRPr sz="1467" kern="0" dirty="0">
              <a:solidFill>
                <a:srgbClr val="FFFFFF"/>
              </a:solidFill>
              <a:latin typeface="Arial"/>
              <a:cs typeface="Arial"/>
              <a:sym typeface="Arial"/>
            </a:endParaRPr>
          </a:p>
          <a:p>
            <a:pPr algn="ctr" defTabSz="1219170">
              <a:buClr>
                <a:srgbClr val="000000"/>
              </a:buClr>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change the stroke and fill color</a:t>
            </a:r>
            <a:r>
              <a:rPr lang="en" sz="1467" kern="0" dirty="0">
                <a:solidFill>
                  <a:srgbClr val="FFFFFF"/>
                </a:solidFill>
                <a:latin typeface="Arial"/>
                <a:cs typeface="Arial"/>
                <a:sym typeface="Arial"/>
              </a:rPr>
              <a:t>; just select the icon and click on the </a:t>
            </a:r>
            <a:r>
              <a:rPr lang="en" sz="1467" b="1" kern="0" dirty="0">
                <a:solidFill>
                  <a:srgbClr val="869FB2"/>
                </a:solidFill>
                <a:latin typeface="Arial"/>
                <a:cs typeface="Arial"/>
                <a:sym typeface="Arial"/>
              </a:rPr>
              <a:t>paint bucket/pen</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a:p>
            <a:pPr algn="ctr" defTabSz="1219170">
              <a:buClr>
                <a:srgbClr val="000000"/>
              </a:buClr>
            </a:pPr>
            <a:r>
              <a:rPr lang="en" sz="1467" kern="0" dirty="0">
                <a:solidFill>
                  <a:srgbClr val="FFFFFF"/>
                </a:solidFill>
                <a:latin typeface="Arial"/>
                <a:cs typeface="Arial"/>
                <a:sym typeface="Arial"/>
              </a:rPr>
              <a:t>In Google Slides, you can also use </a:t>
            </a:r>
            <a:r>
              <a:rPr lang="en" sz="1467" b="1" kern="0" dirty="0">
                <a:solidFill>
                  <a:srgbClr val="869FB2"/>
                </a:solidFill>
                <a:uFill>
                  <a:noFill/>
                </a:uFill>
                <a:latin typeface="Arial"/>
                <a:cs typeface="Arial"/>
                <a:sym typeface="Arial"/>
              </a:rPr>
              <a:t>Flaticon’s extension</a:t>
            </a:r>
            <a:r>
              <a:rPr lang="en" sz="1467" kern="0" dirty="0">
                <a:solidFill>
                  <a:srgbClr val="FFFFFF"/>
                </a:solidFill>
                <a:latin typeface="Arial"/>
                <a:cs typeface="Arial"/>
                <a:sym typeface="Arial"/>
              </a:rPr>
              <a:t>, allowing you to customize and add even more icons.</a:t>
            </a:r>
            <a:endParaRPr sz="1467" kern="0" dirty="0">
              <a:solidFill>
                <a:srgbClr val="FFFFFF"/>
              </a:solidFill>
              <a:latin typeface="Arial"/>
              <a:cs typeface="Arial"/>
              <a:sym typeface="Arial"/>
            </a:endParaRPr>
          </a:p>
        </p:txBody>
      </p:sp>
      <p:sp>
        <p:nvSpPr>
          <p:cNvPr id="6942" name="Google Shape;6942;p91"/>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...and our sets of editable icons</a:t>
            </a:r>
            <a:endParaRPr/>
          </a:p>
        </p:txBody>
      </p:sp>
      <p:grpSp>
        <p:nvGrpSpPr>
          <p:cNvPr id="6943" name="Google Shape;6943;p91"/>
          <p:cNvGrpSpPr/>
          <p:nvPr/>
        </p:nvGrpSpPr>
        <p:grpSpPr>
          <a:xfrm>
            <a:off x="9664989" y="5300500"/>
            <a:ext cx="260400" cy="458363"/>
            <a:chOff x="3999225" y="4364775"/>
            <a:chExt cx="195300" cy="343772"/>
          </a:xfrm>
        </p:grpSpPr>
        <p:grpSp>
          <p:nvGrpSpPr>
            <p:cNvPr id="6944" name="Google Shape;6944;p91"/>
            <p:cNvGrpSpPr/>
            <p:nvPr/>
          </p:nvGrpSpPr>
          <p:grpSpPr>
            <a:xfrm>
              <a:off x="4048568" y="4562577"/>
              <a:ext cx="97317" cy="145970"/>
              <a:chOff x="1529575" y="2222650"/>
              <a:chExt cx="203125" cy="304675"/>
            </a:xfrm>
          </p:grpSpPr>
          <p:sp>
            <p:nvSpPr>
              <p:cNvPr id="6945" name="Google Shape;6945;p91"/>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91"/>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7" name="Google Shape;6947;p91"/>
            <p:cNvGrpSpPr/>
            <p:nvPr/>
          </p:nvGrpSpPr>
          <p:grpSpPr>
            <a:xfrm>
              <a:off x="3999225" y="4364775"/>
              <a:ext cx="195300" cy="195300"/>
              <a:chOff x="3999225" y="4364775"/>
              <a:chExt cx="195300" cy="195300"/>
            </a:xfrm>
          </p:grpSpPr>
          <p:sp>
            <p:nvSpPr>
              <p:cNvPr id="6948" name="Google Shape;6948;p91"/>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91"/>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950" name="Google Shape;6950;p91"/>
          <p:cNvGrpSpPr/>
          <p:nvPr/>
        </p:nvGrpSpPr>
        <p:grpSpPr>
          <a:xfrm>
            <a:off x="10085581" y="5322170"/>
            <a:ext cx="369451" cy="346148"/>
            <a:chOff x="4335888" y="4398114"/>
            <a:chExt cx="277088" cy="259611"/>
          </a:xfrm>
        </p:grpSpPr>
        <p:grpSp>
          <p:nvGrpSpPr>
            <p:cNvPr id="6951" name="Google Shape;6951;p91"/>
            <p:cNvGrpSpPr/>
            <p:nvPr/>
          </p:nvGrpSpPr>
          <p:grpSpPr>
            <a:xfrm>
              <a:off x="4335888" y="4462425"/>
              <a:ext cx="195300" cy="195300"/>
              <a:chOff x="4335888" y="4462425"/>
              <a:chExt cx="195300" cy="195300"/>
            </a:xfrm>
          </p:grpSpPr>
          <p:sp>
            <p:nvSpPr>
              <p:cNvPr id="6952" name="Google Shape;6952;p9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9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4" name="Google Shape;6954;p91"/>
            <p:cNvGrpSpPr/>
            <p:nvPr/>
          </p:nvGrpSpPr>
          <p:grpSpPr>
            <a:xfrm>
              <a:off x="4509813" y="4398114"/>
              <a:ext cx="103162" cy="103198"/>
              <a:chOff x="2277975" y="2021700"/>
              <a:chExt cx="215325" cy="215400"/>
            </a:xfrm>
          </p:grpSpPr>
          <p:sp>
            <p:nvSpPr>
              <p:cNvPr id="6955" name="Google Shape;6955;p91"/>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91"/>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957" name="Google Shape;6957;p91"/>
          <p:cNvGrpSpPr/>
          <p:nvPr/>
        </p:nvGrpSpPr>
        <p:grpSpPr>
          <a:xfrm>
            <a:off x="10615226" y="5399484"/>
            <a:ext cx="523033" cy="260400"/>
            <a:chOff x="4752588" y="4440200"/>
            <a:chExt cx="392275" cy="195300"/>
          </a:xfrm>
        </p:grpSpPr>
        <p:grpSp>
          <p:nvGrpSpPr>
            <p:cNvPr id="6958" name="Google Shape;6958;p91"/>
            <p:cNvGrpSpPr/>
            <p:nvPr/>
          </p:nvGrpSpPr>
          <p:grpSpPr>
            <a:xfrm>
              <a:off x="4950384" y="4469728"/>
              <a:ext cx="194479" cy="136244"/>
              <a:chOff x="3163375" y="2175125"/>
              <a:chExt cx="405925" cy="284375"/>
            </a:xfrm>
          </p:grpSpPr>
          <p:sp>
            <p:nvSpPr>
              <p:cNvPr id="6959" name="Google Shape;6959;p91"/>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91"/>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91"/>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2" name="Google Shape;6962;p91"/>
            <p:cNvGrpSpPr/>
            <p:nvPr/>
          </p:nvGrpSpPr>
          <p:grpSpPr>
            <a:xfrm>
              <a:off x="4752588" y="4440200"/>
              <a:ext cx="195300" cy="195300"/>
              <a:chOff x="4335888" y="4462425"/>
              <a:chExt cx="195300" cy="195300"/>
            </a:xfrm>
          </p:grpSpPr>
          <p:sp>
            <p:nvSpPr>
              <p:cNvPr id="6963" name="Google Shape;6963;p9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9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68"/>
        <p:cNvGrpSpPr/>
        <p:nvPr/>
      </p:nvGrpSpPr>
      <p:grpSpPr>
        <a:xfrm>
          <a:off x="0" y="0"/>
          <a:ext cx="0" cy="0"/>
          <a:chOff x="0" y="0"/>
          <a:chExt cx="0" cy="0"/>
        </a:xfrm>
      </p:grpSpPr>
      <p:grpSp>
        <p:nvGrpSpPr>
          <p:cNvPr id="6969" name="Google Shape;6969;p92"/>
          <p:cNvGrpSpPr/>
          <p:nvPr/>
        </p:nvGrpSpPr>
        <p:grpSpPr>
          <a:xfrm>
            <a:off x="1141600" y="1748239"/>
            <a:ext cx="429465" cy="494039"/>
            <a:chOff x="-42971725" y="3217825"/>
            <a:chExt cx="275675" cy="317125"/>
          </a:xfrm>
        </p:grpSpPr>
        <p:sp>
          <p:nvSpPr>
            <p:cNvPr id="6970" name="Google Shape;6970;p9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9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9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3" name="Google Shape;6973;p92"/>
          <p:cNvGrpSpPr/>
          <p:nvPr/>
        </p:nvGrpSpPr>
        <p:grpSpPr>
          <a:xfrm>
            <a:off x="1104151" y="2373114"/>
            <a:ext cx="504360" cy="450068"/>
            <a:chOff x="-42996150" y="3612600"/>
            <a:chExt cx="323750" cy="288900"/>
          </a:xfrm>
        </p:grpSpPr>
        <p:sp>
          <p:nvSpPr>
            <p:cNvPr id="6974" name="Google Shape;6974;p9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9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9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7" name="Google Shape;6977;p92"/>
          <p:cNvGrpSpPr/>
          <p:nvPr/>
        </p:nvGrpSpPr>
        <p:grpSpPr>
          <a:xfrm>
            <a:off x="1107833" y="2918941"/>
            <a:ext cx="496999" cy="494545"/>
            <a:chOff x="-42994575" y="3950300"/>
            <a:chExt cx="319025" cy="317450"/>
          </a:xfrm>
        </p:grpSpPr>
        <p:sp>
          <p:nvSpPr>
            <p:cNvPr id="6978" name="Google Shape;6978;p9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9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9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1" name="Google Shape;6981;p92"/>
          <p:cNvGrpSpPr/>
          <p:nvPr/>
        </p:nvGrpSpPr>
        <p:grpSpPr>
          <a:xfrm>
            <a:off x="3979026" y="1781384"/>
            <a:ext cx="495713" cy="494505"/>
            <a:chOff x="-41111350" y="3239100"/>
            <a:chExt cx="318200" cy="317425"/>
          </a:xfrm>
        </p:grpSpPr>
        <p:sp>
          <p:nvSpPr>
            <p:cNvPr id="6982" name="Google Shape;6982;p9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9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9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9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6" name="Google Shape;6986;p92"/>
          <p:cNvGrpSpPr/>
          <p:nvPr/>
        </p:nvGrpSpPr>
        <p:grpSpPr>
          <a:xfrm>
            <a:off x="3974117" y="2362091"/>
            <a:ext cx="505528" cy="494623"/>
            <a:chOff x="-41117650" y="3605525"/>
            <a:chExt cx="324500" cy="317500"/>
          </a:xfrm>
        </p:grpSpPr>
        <p:sp>
          <p:nvSpPr>
            <p:cNvPr id="6987" name="Google Shape;6987;p9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9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9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90" name="Google Shape;6990;p92"/>
          <p:cNvSpPr/>
          <p:nvPr/>
        </p:nvSpPr>
        <p:spPr>
          <a:xfrm>
            <a:off x="3982292" y="2961539"/>
            <a:ext cx="496960" cy="482237"/>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91" name="Google Shape;6991;p92"/>
          <p:cNvGrpSpPr/>
          <p:nvPr/>
        </p:nvGrpSpPr>
        <p:grpSpPr>
          <a:xfrm>
            <a:off x="2409125" y="3550789"/>
            <a:ext cx="288361" cy="495752"/>
            <a:chOff x="-39205300" y="3220175"/>
            <a:chExt cx="185100" cy="318225"/>
          </a:xfrm>
        </p:grpSpPr>
        <p:sp>
          <p:nvSpPr>
            <p:cNvPr id="6992" name="Google Shape;6992;p9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9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4" name="Google Shape;6994;p92"/>
          <p:cNvGrpSpPr/>
          <p:nvPr/>
        </p:nvGrpSpPr>
        <p:grpSpPr>
          <a:xfrm>
            <a:off x="2363160" y="4164218"/>
            <a:ext cx="400021" cy="492364"/>
            <a:chOff x="-39248625" y="3588600"/>
            <a:chExt cx="256775" cy="316050"/>
          </a:xfrm>
        </p:grpSpPr>
        <p:sp>
          <p:nvSpPr>
            <p:cNvPr id="6995" name="Google Shape;6995;p9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9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97" name="Google Shape;6997;p92"/>
          <p:cNvSpPr/>
          <p:nvPr/>
        </p:nvSpPr>
        <p:spPr>
          <a:xfrm>
            <a:off x="2324521" y="4771720"/>
            <a:ext cx="484731" cy="494545"/>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92"/>
          <p:cNvSpPr/>
          <p:nvPr/>
        </p:nvSpPr>
        <p:spPr>
          <a:xfrm>
            <a:off x="5243919" y="3533637"/>
            <a:ext cx="493299" cy="491468"/>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99" name="Google Shape;6999;p92"/>
          <p:cNvGrpSpPr/>
          <p:nvPr/>
        </p:nvGrpSpPr>
        <p:grpSpPr>
          <a:xfrm>
            <a:off x="1630779" y="1748240"/>
            <a:ext cx="572672" cy="494505"/>
            <a:chOff x="-42651700" y="3217825"/>
            <a:chExt cx="367600" cy="317425"/>
          </a:xfrm>
        </p:grpSpPr>
        <p:sp>
          <p:nvSpPr>
            <p:cNvPr id="7000" name="Google Shape;7000;p9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9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9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9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04" name="Google Shape;7004;p92"/>
          <p:cNvGrpSpPr/>
          <p:nvPr/>
        </p:nvGrpSpPr>
        <p:grpSpPr>
          <a:xfrm>
            <a:off x="1678021" y="2334439"/>
            <a:ext cx="478187" cy="484301"/>
            <a:chOff x="-42617300" y="3587775"/>
            <a:chExt cx="306950" cy="310875"/>
          </a:xfrm>
        </p:grpSpPr>
        <p:sp>
          <p:nvSpPr>
            <p:cNvPr id="7005" name="Google Shape;7005;p9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9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07" name="Google Shape;7007;p92"/>
          <p:cNvSpPr/>
          <p:nvPr/>
        </p:nvSpPr>
        <p:spPr>
          <a:xfrm>
            <a:off x="1673292" y="2919829"/>
            <a:ext cx="495713" cy="493299"/>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08" name="Google Shape;7008;p92"/>
          <p:cNvGrpSpPr/>
          <p:nvPr/>
        </p:nvGrpSpPr>
        <p:grpSpPr>
          <a:xfrm>
            <a:off x="4573791" y="1780759"/>
            <a:ext cx="502568" cy="493765"/>
            <a:chOff x="-40748275" y="3238700"/>
            <a:chExt cx="322600" cy="316950"/>
          </a:xfrm>
        </p:grpSpPr>
        <p:sp>
          <p:nvSpPr>
            <p:cNvPr id="7009" name="Google Shape;7009;p9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9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9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9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9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9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15" name="Google Shape;7015;p92"/>
          <p:cNvGrpSpPr/>
          <p:nvPr/>
        </p:nvGrpSpPr>
        <p:grpSpPr>
          <a:xfrm>
            <a:off x="4577199" y="2404737"/>
            <a:ext cx="495752" cy="451587"/>
            <a:chOff x="-40745125" y="3632900"/>
            <a:chExt cx="318225" cy="289875"/>
          </a:xfrm>
        </p:grpSpPr>
        <p:sp>
          <p:nvSpPr>
            <p:cNvPr id="7016" name="Google Shape;7016;p9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9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9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9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9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9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9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3" name="Google Shape;7023;p92"/>
          <p:cNvGrpSpPr/>
          <p:nvPr/>
        </p:nvGrpSpPr>
        <p:grpSpPr>
          <a:xfrm>
            <a:off x="4582729" y="2953019"/>
            <a:ext cx="484691" cy="493571"/>
            <a:chOff x="-40742750" y="3972175"/>
            <a:chExt cx="311125" cy="316825"/>
          </a:xfrm>
        </p:grpSpPr>
        <p:sp>
          <p:nvSpPr>
            <p:cNvPr id="7024" name="Google Shape;7024;p9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9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6" name="Google Shape;7026;p92"/>
          <p:cNvGrpSpPr/>
          <p:nvPr/>
        </p:nvGrpSpPr>
        <p:grpSpPr>
          <a:xfrm>
            <a:off x="2959611" y="3553243"/>
            <a:ext cx="355856" cy="493299"/>
            <a:chOff x="-38860325" y="3221750"/>
            <a:chExt cx="228425" cy="316650"/>
          </a:xfrm>
        </p:grpSpPr>
        <p:sp>
          <p:nvSpPr>
            <p:cNvPr id="7027" name="Google Shape;7027;p9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9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9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9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1" name="Google Shape;7031;p92"/>
          <p:cNvGrpSpPr/>
          <p:nvPr/>
        </p:nvGrpSpPr>
        <p:grpSpPr>
          <a:xfrm>
            <a:off x="2894021" y="4169320"/>
            <a:ext cx="506775" cy="489481"/>
            <a:chOff x="-38905225" y="3591875"/>
            <a:chExt cx="325300" cy="314200"/>
          </a:xfrm>
        </p:grpSpPr>
        <p:sp>
          <p:nvSpPr>
            <p:cNvPr id="7032" name="Google Shape;7032;p9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9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9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35" name="Google Shape;7035;p92"/>
          <p:cNvSpPr/>
          <p:nvPr/>
        </p:nvSpPr>
        <p:spPr>
          <a:xfrm>
            <a:off x="2904439" y="4849023"/>
            <a:ext cx="493299" cy="417236"/>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36" name="Google Shape;7036;p92"/>
          <p:cNvGrpSpPr/>
          <p:nvPr/>
        </p:nvGrpSpPr>
        <p:grpSpPr>
          <a:xfrm>
            <a:off x="5303021" y="4149425"/>
            <a:ext cx="387753" cy="492987"/>
            <a:chOff x="-37370925" y="3579105"/>
            <a:chExt cx="248900" cy="316450"/>
          </a:xfrm>
        </p:grpSpPr>
        <p:sp>
          <p:nvSpPr>
            <p:cNvPr id="7037" name="Google Shape;7037;p9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9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39" name="Google Shape;7039;p92"/>
          <p:cNvSpPr/>
          <p:nvPr/>
        </p:nvSpPr>
        <p:spPr>
          <a:xfrm>
            <a:off x="2236426" y="1749157"/>
            <a:ext cx="485937" cy="49255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92"/>
          <p:cNvSpPr/>
          <p:nvPr/>
        </p:nvSpPr>
        <p:spPr>
          <a:xfrm>
            <a:off x="2269549" y="2329559"/>
            <a:ext cx="419689" cy="495752"/>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41" name="Google Shape;7041;p92"/>
          <p:cNvGrpSpPr/>
          <p:nvPr/>
        </p:nvGrpSpPr>
        <p:grpSpPr>
          <a:xfrm>
            <a:off x="2227520" y="2920187"/>
            <a:ext cx="495752" cy="493299"/>
            <a:chOff x="-42259725" y="3951100"/>
            <a:chExt cx="318225" cy="316650"/>
          </a:xfrm>
        </p:grpSpPr>
        <p:sp>
          <p:nvSpPr>
            <p:cNvPr id="7042" name="Google Shape;7042;p9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9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4" name="Google Shape;7044;p92"/>
          <p:cNvGrpSpPr/>
          <p:nvPr/>
        </p:nvGrpSpPr>
        <p:grpSpPr>
          <a:xfrm>
            <a:off x="5158670" y="1825549"/>
            <a:ext cx="494505" cy="450340"/>
            <a:chOff x="-40378075" y="3267450"/>
            <a:chExt cx="317425" cy="289075"/>
          </a:xfrm>
        </p:grpSpPr>
        <p:sp>
          <p:nvSpPr>
            <p:cNvPr id="7045" name="Google Shape;7045;p9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9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9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9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9" name="Google Shape;7049;p92"/>
          <p:cNvGrpSpPr/>
          <p:nvPr/>
        </p:nvGrpSpPr>
        <p:grpSpPr>
          <a:xfrm>
            <a:off x="5163557" y="2360572"/>
            <a:ext cx="484731" cy="493299"/>
            <a:chOff x="-40372575" y="3604550"/>
            <a:chExt cx="311150" cy="316650"/>
          </a:xfrm>
        </p:grpSpPr>
        <p:sp>
          <p:nvSpPr>
            <p:cNvPr id="7050" name="Google Shape;7050;p9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9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9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53" name="Google Shape;7053;p92"/>
          <p:cNvSpPr/>
          <p:nvPr/>
        </p:nvSpPr>
        <p:spPr>
          <a:xfrm>
            <a:off x="5168001" y="2951608"/>
            <a:ext cx="483484" cy="495869"/>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4" name="Google Shape;7054;p92"/>
          <p:cNvGrpSpPr/>
          <p:nvPr/>
        </p:nvGrpSpPr>
        <p:grpSpPr>
          <a:xfrm>
            <a:off x="3462156" y="3550790"/>
            <a:ext cx="532051" cy="496220"/>
            <a:chOff x="-38542250" y="3220175"/>
            <a:chExt cx="341525" cy="318525"/>
          </a:xfrm>
        </p:grpSpPr>
        <p:sp>
          <p:nvSpPr>
            <p:cNvPr id="7055" name="Google Shape;7055;p9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9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9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58" name="Google Shape;7058;p92"/>
          <p:cNvGrpSpPr/>
          <p:nvPr/>
        </p:nvGrpSpPr>
        <p:grpSpPr>
          <a:xfrm>
            <a:off x="3491399" y="4163283"/>
            <a:ext cx="493299" cy="492091"/>
            <a:chOff x="-38537400" y="3588000"/>
            <a:chExt cx="316650" cy="315875"/>
          </a:xfrm>
        </p:grpSpPr>
        <p:sp>
          <p:nvSpPr>
            <p:cNvPr id="7059" name="Google Shape;7059;p9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9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9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9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3" name="Google Shape;7063;p92"/>
          <p:cNvGrpSpPr/>
          <p:nvPr/>
        </p:nvGrpSpPr>
        <p:grpSpPr>
          <a:xfrm>
            <a:off x="3490172" y="4773321"/>
            <a:ext cx="495752" cy="493299"/>
            <a:chOff x="-38538975" y="3954250"/>
            <a:chExt cx="318225" cy="316650"/>
          </a:xfrm>
        </p:grpSpPr>
        <p:sp>
          <p:nvSpPr>
            <p:cNvPr id="7064" name="Google Shape;7064;p9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9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6" name="Google Shape;7066;p92"/>
          <p:cNvGrpSpPr/>
          <p:nvPr/>
        </p:nvGrpSpPr>
        <p:grpSpPr>
          <a:xfrm>
            <a:off x="5246589" y="4766557"/>
            <a:ext cx="500620" cy="495752"/>
            <a:chOff x="-37385100" y="3949908"/>
            <a:chExt cx="321350" cy="318225"/>
          </a:xfrm>
        </p:grpSpPr>
        <p:sp>
          <p:nvSpPr>
            <p:cNvPr id="7067" name="Google Shape;7067;p9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9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9" name="Google Shape;7069;p92"/>
          <p:cNvGrpSpPr/>
          <p:nvPr/>
        </p:nvGrpSpPr>
        <p:grpSpPr>
          <a:xfrm>
            <a:off x="2814134" y="1747305"/>
            <a:ext cx="494545" cy="494233"/>
            <a:chOff x="-41895050" y="3217225"/>
            <a:chExt cx="317450" cy="317250"/>
          </a:xfrm>
        </p:grpSpPr>
        <p:sp>
          <p:nvSpPr>
            <p:cNvPr id="7070" name="Google Shape;7070;p9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9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9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9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9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75" name="Google Shape;7075;p92"/>
          <p:cNvGrpSpPr/>
          <p:nvPr/>
        </p:nvGrpSpPr>
        <p:grpSpPr>
          <a:xfrm>
            <a:off x="2813531" y="2329883"/>
            <a:ext cx="495752" cy="493299"/>
            <a:chOff x="-41893475" y="3584850"/>
            <a:chExt cx="318225" cy="316650"/>
          </a:xfrm>
        </p:grpSpPr>
        <p:sp>
          <p:nvSpPr>
            <p:cNvPr id="7076" name="Google Shape;7076;p9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9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9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9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80" name="Google Shape;7080;p92"/>
          <p:cNvSpPr/>
          <p:nvPr/>
        </p:nvSpPr>
        <p:spPr>
          <a:xfrm>
            <a:off x="2817493" y="2922283"/>
            <a:ext cx="495752" cy="492403"/>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92"/>
          <p:cNvSpPr/>
          <p:nvPr/>
        </p:nvSpPr>
        <p:spPr>
          <a:xfrm>
            <a:off x="1099840" y="3578734"/>
            <a:ext cx="585329" cy="49205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82" name="Google Shape;7082;p92"/>
          <p:cNvGrpSpPr/>
          <p:nvPr/>
        </p:nvGrpSpPr>
        <p:grpSpPr>
          <a:xfrm>
            <a:off x="1173568" y="4190273"/>
            <a:ext cx="450029" cy="494545"/>
            <a:chOff x="-39998250" y="3605325"/>
            <a:chExt cx="288875" cy="317450"/>
          </a:xfrm>
        </p:grpSpPr>
        <p:sp>
          <p:nvSpPr>
            <p:cNvPr id="7083" name="Google Shape;7083;p9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9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5" name="Google Shape;7085;p92"/>
          <p:cNvGrpSpPr/>
          <p:nvPr/>
        </p:nvGrpSpPr>
        <p:grpSpPr>
          <a:xfrm>
            <a:off x="1151933" y="4801558"/>
            <a:ext cx="493299" cy="493260"/>
            <a:chOff x="-40011050" y="3972375"/>
            <a:chExt cx="316650" cy="316625"/>
          </a:xfrm>
        </p:grpSpPr>
        <p:sp>
          <p:nvSpPr>
            <p:cNvPr id="7086" name="Google Shape;7086;p9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9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8" name="Google Shape;7088;p92"/>
          <p:cNvGrpSpPr/>
          <p:nvPr/>
        </p:nvGrpSpPr>
        <p:grpSpPr>
          <a:xfrm>
            <a:off x="4127842" y="3554490"/>
            <a:ext cx="355895" cy="492052"/>
            <a:chOff x="-38129425" y="3222550"/>
            <a:chExt cx="228450" cy="315850"/>
          </a:xfrm>
        </p:grpSpPr>
        <p:sp>
          <p:nvSpPr>
            <p:cNvPr id="7089" name="Google Shape;7089;p9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9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91" name="Google Shape;7091;p92"/>
          <p:cNvGrpSpPr/>
          <p:nvPr/>
        </p:nvGrpSpPr>
        <p:grpSpPr>
          <a:xfrm>
            <a:off x="4067801" y="4163283"/>
            <a:ext cx="495713" cy="493299"/>
            <a:chOff x="-38172725" y="3588000"/>
            <a:chExt cx="318200" cy="316650"/>
          </a:xfrm>
        </p:grpSpPr>
        <p:sp>
          <p:nvSpPr>
            <p:cNvPr id="7092" name="Google Shape;7092;p9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9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9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9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9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9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9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9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0" name="Google Shape;7100;p92"/>
          <p:cNvGrpSpPr/>
          <p:nvPr/>
        </p:nvGrpSpPr>
        <p:grpSpPr>
          <a:xfrm>
            <a:off x="4169003" y="4774529"/>
            <a:ext cx="293308" cy="493299"/>
            <a:chOff x="-38109725" y="3955025"/>
            <a:chExt cx="188275" cy="316650"/>
          </a:xfrm>
        </p:grpSpPr>
        <p:sp>
          <p:nvSpPr>
            <p:cNvPr id="7101" name="Google Shape;7101;p9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9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03" name="Google Shape;7103;p92"/>
          <p:cNvSpPr/>
          <p:nvPr/>
        </p:nvSpPr>
        <p:spPr>
          <a:xfrm>
            <a:off x="2971140" y="5387544"/>
            <a:ext cx="511720" cy="493688"/>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04" name="Google Shape;7104;p92"/>
          <p:cNvGrpSpPr/>
          <p:nvPr/>
        </p:nvGrpSpPr>
        <p:grpSpPr>
          <a:xfrm>
            <a:off x="3389535" y="1749757"/>
            <a:ext cx="498205" cy="492091"/>
            <a:chOff x="-41530375" y="3218800"/>
            <a:chExt cx="319800" cy="315875"/>
          </a:xfrm>
        </p:grpSpPr>
        <p:sp>
          <p:nvSpPr>
            <p:cNvPr id="7105" name="Google Shape;7105;p9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9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7" name="Google Shape;7107;p92"/>
          <p:cNvGrpSpPr/>
          <p:nvPr/>
        </p:nvGrpSpPr>
        <p:grpSpPr>
          <a:xfrm>
            <a:off x="3392592" y="2436635"/>
            <a:ext cx="492091" cy="385339"/>
            <a:chOff x="-41526450" y="3653375"/>
            <a:chExt cx="315875" cy="247350"/>
          </a:xfrm>
        </p:grpSpPr>
        <p:sp>
          <p:nvSpPr>
            <p:cNvPr id="7108" name="Google Shape;7108;p9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9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0" name="Google Shape;7110;p92"/>
          <p:cNvGrpSpPr/>
          <p:nvPr/>
        </p:nvGrpSpPr>
        <p:grpSpPr>
          <a:xfrm>
            <a:off x="3394442" y="2920187"/>
            <a:ext cx="488391" cy="493299"/>
            <a:chOff x="-41526450" y="3951100"/>
            <a:chExt cx="313500" cy="316650"/>
          </a:xfrm>
        </p:grpSpPr>
        <p:sp>
          <p:nvSpPr>
            <p:cNvPr id="7111" name="Google Shape;7111;p9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9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9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4" name="Google Shape;7114;p92"/>
          <p:cNvGrpSpPr/>
          <p:nvPr/>
        </p:nvGrpSpPr>
        <p:grpSpPr>
          <a:xfrm>
            <a:off x="1748116" y="3579025"/>
            <a:ext cx="452793" cy="495752"/>
            <a:chOff x="-39625900" y="3238300"/>
            <a:chExt cx="290650" cy="318225"/>
          </a:xfrm>
        </p:grpSpPr>
        <p:sp>
          <p:nvSpPr>
            <p:cNvPr id="7115" name="Google Shape;7115;p9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9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17" name="Google Shape;7117;p92"/>
          <p:cNvSpPr/>
          <p:nvPr/>
        </p:nvSpPr>
        <p:spPr>
          <a:xfrm>
            <a:off x="1777679" y="4191193"/>
            <a:ext cx="420896" cy="493299"/>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18" name="Google Shape;7118;p92"/>
          <p:cNvGrpSpPr/>
          <p:nvPr/>
        </p:nvGrpSpPr>
        <p:grpSpPr>
          <a:xfrm>
            <a:off x="1740183" y="4800974"/>
            <a:ext cx="488391" cy="493921"/>
            <a:chOff x="-39647175" y="3972000"/>
            <a:chExt cx="313500" cy="317050"/>
          </a:xfrm>
        </p:grpSpPr>
        <p:sp>
          <p:nvSpPr>
            <p:cNvPr id="7119" name="Google Shape;7119;p9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9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9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2" name="Google Shape;7122;p92"/>
          <p:cNvGrpSpPr/>
          <p:nvPr/>
        </p:nvGrpSpPr>
        <p:grpSpPr>
          <a:xfrm>
            <a:off x="4632354" y="3552972"/>
            <a:ext cx="500660" cy="494505"/>
            <a:chOff x="-37808850" y="3221575"/>
            <a:chExt cx="321375" cy="317425"/>
          </a:xfrm>
        </p:grpSpPr>
        <p:sp>
          <p:nvSpPr>
            <p:cNvPr id="7123" name="Google Shape;7123;p9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9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5" name="Google Shape;7125;p92"/>
          <p:cNvGrpSpPr/>
          <p:nvPr/>
        </p:nvGrpSpPr>
        <p:grpSpPr>
          <a:xfrm>
            <a:off x="4644051" y="4249012"/>
            <a:ext cx="496999" cy="321544"/>
            <a:chOff x="-37806500" y="3643030"/>
            <a:chExt cx="319025" cy="206400"/>
          </a:xfrm>
        </p:grpSpPr>
        <p:sp>
          <p:nvSpPr>
            <p:cNvPr id="7126" name="Google Shape;7126;p9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9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8" name="Google Shape;7128;p92"/>
          <p:cNvGrpSpPr/>
          <p:nvPr/>
        </p:nvGrpSpPr>
        <p:grpSpPr>
          <a:xfrm>
            <a:off x="4647128" y="4772075"/>
            <a:ext cx="490845" cy="495752"/>
            <a:chOff x="-37804925" y="3953450"/>
            <a:chExt cx="315075" cy="318225"/>
          </a:xfrm>
        </p:grpSpPr>
        <p:sp>
          <p:nvSpPr>
            <p:cNvPr id="7129" name="Google Shape;7129;p9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9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9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32" name="Google Shape;7132;p92"/>
          <p:cNvSpPr/>
          <p:nvPr/>
        </p:nvSpPr>
        <p:spPr>
          <a:xfrm>
            <a:off x="3645720" y="5391734"/>
            <a:ext cx="354648" cy="492052"/>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33" name="Google Shape;7133;p92"/>
          <p:cNvGrpSpPr/>
          <p:nvPr/>
        </p:nvGrpSpPr>
        <p:grpSpPr>
          <a:xfrm>
            <a:off x="6453820" y="1771385"/>
            <a:ext cx="474217" cy="411633"/>
            <a:chOff x="-28462125" y="3199700"/>
            <a:chExt cx="298550" cy="259150"/>
          </a:xfrm>
        </p:grpSpPr>
        <p:sp>
          <p:nvSpPr>
            <p:cNvPr id="7134" name="Google Shape;7134;p9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9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9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7" name="Google Shape;7137;p92"/>
          <p:cNvGrpSpPr/>
          <p:nvPr/>
        </p:nvGrpSpPr>
        <p:grpSpPr>
          <a:xfrm>
            <a:off x="6455090" y="2350971"/>
            <a:ext cx="471676" cy="470444"/>
            <a:chOff x="-28461325" y="3545475"/>
            <a:chExt cx="296950" cy="296175"/>
          </a:xfrm>
        </p:grpSpPr>
        <p:sp>
          <p:nvSpPr>
            <p:cNvPr id="7138" name="Google Shape;7138;p9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9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9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9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9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9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4" name="Google Shape;7144;p92"/>
          <p:cNvGrpSpPr/>
          <p:nvPr/>
        </p:nvGrpSpPr>
        <p:grpSpPr>
          <a:xfrm>
            <a:off x="6450067" y="2951030"/>
            <a:ext cx="481723" cy="470404"/>
            <a:chOff x="-28463700" y="3914875"/>
            <a:chExt cx="303275" cy="296150"/>
          </a:xfrm>
        </p:grpSpPr>
        <p:sp>
          <p:nvSpPr>
            <p:cNvPr id="7145" name="Google Shape;7145;p9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9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7" name="Google Shape;7147;p92"/>
          <p:cNvGrpSpPr/>
          <p:nvPr/>
        </p:nvGrpSpPr>
        <p:grpSpPr>
          <a:xfrm>
            <a:off x="9429780" y="1825807"/>
            <a:ext cx="469173" cy="302789"/>
            <a:chOff x="-26573400" y="3224125"/>
            <a:chExt cx="295375" cy="190625"/>
          </a:xfrm>
        </p:grpSpPr>
        <p:sp>
          <p:nvSpPr>
            <p:cNvPr id="7148" name="Google Shape;7148;p9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9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0" name="Google Shape;7150;p92"/>
          <p:cNvGrpSpPr/>
          <p:nvPr/>
        </p:nvGrpSpPr>
        <p:grpSpPr>
          <a:xfrm>
            <a:off x="9429780" y="2351587"/>
            <a:ext cx="469173" cy="469213"/>
            <a:chOff x="-26573400" y="3546250"/>
            <a:chExt cx="295375" cy="295400"/>
          </a:xfrm>
        </p:grpSpPr>
        <p:sp>
          <p:nvSpPr>
            <p:cNvPr id="7151" name="Google Shape;7151;p9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9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9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9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9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6" name="Google Shape;7156;p92"/>
          <p:cNvGrpSpPr/>
          <p:nvPr/>
        </p:nvGrpSpPr>
        <p:grpSpPr>
          <a:xfrm>
            <a:off x="9414154" y="2951465"/>
            <a:ext cx="500425" cy="469531"/>
            <a:chOff x="-26583625" y="3917025"/>
            <a:chExt cx="315050" cy="295600"/>
          </a:xfrm>
        </p:grpSpPr>
        <p:sp>
          <p:nvSpPr>
            <p:cNvPr id="7157" name="Google Shape;7157;p9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9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9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9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61" name="Google Shape;7161;p92"/>
          <p:cNvSpPr/>
          <p:nvPr/>
        </p:nvSpPr>
        <p:spPr>
          <a:xfrm>
            <a:off x="7636938" y="3592152"/>
            <a:ext cx="470444" cy="469173"/>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62" name="Google Shape;7162;p92"/>
          <p:cNvGrpSpPr/>
          <p:nvPr/>
        </p:nvGrpSpPr>
        <p:grpSpPr>
          <a:xfrm>
            <a:off x="7678841" y="4230173"/>
            <a:ext cx="385385" cy="470444"/>
            <a:chOff x="-24694925" y="3518700"/>
            <a:chExt cx="242625" cy="296175"/>
          </a:xfrm>
        </p:grpSpPr>
        <p:sp>
          <p:nvSpPr>
            <p:cNvPr id="7163" name="Google Shape;7163;p9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9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9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9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7" name="Google Shape;7167;p92"/>
          <p:cNvGrpSpPr/>
          <p:nvPr/>
        </p:nvGrpSpPr>
        <p:grpSpPr>
          <a:xfrm>
            <a:off x="7678224" y="4830210"/>
            <a:ext cx="386616" cy="470444"/>
            <a:chOff x="-24709100" y="3888875"/>
            <a:chExt cx="243400" cy="296175"/>
          </a:xfrm>
        </p:grpSpPr>
        <p:sp>
          <p:nvSpPr>
            <p:cNvPr id="7168" name="Google Shape;7168;p9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9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9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1" name="Google Shape;7171;p92"/>
          <p:cNvGrpSpPr/>
          <p:nvPr/>
        </p:nvGrpSpPr>
        <p:grpSpPr>
          <a:xfrm>
            <a:off x="10611557" y="3593761"/>
            <a:ext cx="475408" cy="466076"/>
            <a:chOff x="-22863675" y="3131775"/>
            <a:chExt cx="299300" cy="293425"/>
          </a:xfrm>
        </p:grpSpPr>
        <p:sp>
          <p:nvSpPr>
            <p:cNvPr id="7172" name="Google Shape;7172;p9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9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9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5" name="Google Shape;7175;p92"/>
          <p:cNvGrpSpPr/>
          <p:nvPr/>
        </p:nvGrpSpPr>
        <p:grpSpPr>
          <a:xfrm>
            <a:off x="7068709" y="1741999"/>
            <a:ext cx="414136" cy="470404"/>
            <a:chOff x="-28069875" y="3175300"/>
            <a:chExt cx="260725" cy="296150"/>
          </a:xfrm>
        </p:grpSpPr>
        <p:sp>
          <p:nvSpPr>
            <p:cNvPr id="7176" name="Google Shape;7176;p9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9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9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9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9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9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9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9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9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85" name="Google Shape;7185;p92"/>
          <p:cNvSpPr/>
          <p:nvPr/>
        </p:nvSpPr>
        <p:spPr>
          <a:xfrm>
            <a:off x="7041287" y="2352314"/>
            <a:ext cx="470404" cy="467625"/>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86" name="Google Shape;7186;p92"/>
          <p:cNvGrpSpPr/>
          <p:nvPr/>
        </p:nvGrpSpPr>
        <p:grpSpPr>
          <a:xfrm>
            <a:off x="7123747" y="2951644"/>
            <a:ext cx="304060" cy="469173"/>
            <a:chOff x="-28032075" y="3916450"/>
            <a:chExt cx="191425" cy="295375"/>
          </a:xfrm>
        </p:grpSpPr>
        <p:sp>
          <p:nvSpPr>
            <p:cNvPr id="7187" name="Google Shape;7187;p9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9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9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0" name="Google Shape;7190;p92"/>
          <p:cNvGrpSpPr/>
          <p:nvPr/>
        </p:nvGrpSpPr>
        <p:grpSpPr>
          <a:xfrm>
            <a:off x="10010877" y="1741979"/>
            <a:ext cx="470444" cy="470444"/>
            <a:chOff x="-26201650" y="3176075"/>
            <a:chExt cx="296175" cy="296175"/>
          </a:xfrm>
        </p:grpSpPr>
        <p:sp>
          <p:nvSpPr>
            <p:cNvPr id="7191" name="Google Shape;7191;p9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9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3" name="Google Shape;7193;p92"/>
          <p:cNvGrpSpPr/>
          <p:nvPr/>
        </p:nvGrpSpPr>
        <p:grpSpPr>
          <a:xfrm>
            <a:off x="10010240" y="2351607"/>
            <a:ext cx="471715" cy="469173"/>
            <a:chOff x="-26204800" y="3547050"/>
            <a:chExt cx="296975" cy="295375"/>
          </a:xfrm>
        </p:grpSpPr>
        <p:sp>
          <p:nvSpPr>
            <p:cNvPr id="7194" name="Google Shape;7194;p9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9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96" name="Google Shape;7196;p92"/>
          <p:cNvSpPr/>
          <p:nvPr/>
        </p:nvSpPr>
        <p:spPr>
          <a:xfrm>
            <a:off x="10054090" y="2950934"/>
            <a:ext cx="385345" cy="470444"/>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97" name="Google Shape;7197;p92"/>
          <p:cNvGrpSpPr/>
          <p:nvPr/>
        </p:nvGrpSpPr>
        <p:grpSpPr>
          <a:xfrm>
            <a:off x="8238580" y="3591578"/>
            <a:ext cx="460437" cy="470444"/>
            <a:chOff x="-24353875" y="3147725"/>
            <a:chExt cx="289875" cy="296175"/>
          </a:xfrm>
        </p:grpSpPr>
        <p:sp>
          <p:nvSpPr>
            <p:cNvPr id="7198" name="Google Shape;7198;p9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9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0" name="Google Shape;7200;p92"/>
          <p:cNvGrpSpPr/>
          <p:nvPr/>
        </p:nvGrpSpPr>
        <p:grpSpPr>
          <a:xfrm>
            <a:off x="8249224" y="4230787"/>
            <a:ext cx="439153" cy="469213"/>
            <a:chOff x="-24344425" y="3519475"/>
            <a:chExt cx="276475" cy="295400"/>
          </a:xfrm>
        </p:grpSpPr>
        <p:sp>
          <p:nvSpPr>
            <p:cNvPr id="7201" name="Google Shape;7201;p9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9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3" name="Google Shape;7203;p92"/>
          <p:cNvGrpSpPr/>
          <p:nvPr/>
        </p:nvGrpSpPr>
        <p:grpSpPr>
          <a:xfrm>
            <a:off x="8235463" y="4833347"/>
            <a:ext cx="466672" cy="464171"/>
            <a:chOff x="-24353075" y="3891250"/>
            <a:chExt cx="293800" cy="292225"/>
          </a:xfrm>
        </p:grpSpPr>
        <p:sp>
          <p:nvSpPr>
            <p:cNvPr id="7204" name="Google Shape;7204;p9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9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6" name="Google Shape;7206;p92"/>
          <p:cNvGrpSpPr/>
          <p:nvPr/>
        </p:nvGrpSpPr>
        <p:grpSpPr>
          <a:xfrm>
            <a:off x="10613425" y="4231085"/>
            <a:ext cx="471676" cy="468617"/>
            <a:chOff x="-22845575" y="3504075"/>
            <a:chExt cx="296950" cy="295025"/>
          </a:xfrm>
        </p:grpSpPr>
        <p:sp>
          <p:nvSpPr>
            <p:cNvPr id="7207" name="Google Shape;7207;p9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9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9" name="Google Shape;7209;p92"/>
          <p:cNvGrpSpPr/>
          <p:nvPr/>
        </p:nvGrpSpPr>
        <p:grpSpPr>
          <a:xfrm>
            <a:off x="7670999" y="1742615"/>
            <a:ext cx="399125" cy="469173"/>
            <a:chOff x="-27691025" y="3175300"/>
            <a:chExt cx="251275" cy="295375"/>
          </a:xfrm>
        </p:grpSpPr>
        <p:sp>
          <p:nvSpPr>
            <p:cNvPr id="7210" name="Google Shape;7210;p9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9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9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9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4" name="Google Shape;7214;p92"/>
          <p:cNvGrpSpPr/>
          <p:nvPr/>
        </p:nvGrpSpPr>
        <p:grpSpPr>
          <a:xfrm>
            <a:off x="7634088" y="2434183"/>
            <a:ext cx="472947" cy="304020"/>
            <a:chOff x="-27721750" y="3598250"/>
            <a:chExt cx="297750" cy="191400"/>
          </a:xfrm>
        </p:grpSpPr>
        <p:sp>
          <p:nvSpPr>
            <p:cNvPr id="7215" name="Google Shape;7215;p9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9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7" name="Google Shape;7217;p92"/>
          <p:cNvGrpSpPr/>
          <p:nvPr/>
        </p:nvGrpSpPr>
        <p:grpSpPr>
          <a:xfrm>
            <a:off x="7635955" y="2958911"/>
            <a:ext cx="469213" cy="454640"/>
            <a:chOff x="-27719400" y="3925600"/>
            <a:chExt cx="295400" cy="286225"/>
          </a:xfrm>
        </p:grpSpPr>
        <p:sp>
          <p:nvSpPr>
            <p:cNvPr id="7218" name="Google Shape;7218;p9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9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0" name="Google Shape;7220;p92"/>
          <p:cNvGrpSpPr/>
          <p:nvPr/>
        </p:nvGrpSpPr>
        <p:grpSpPr>
          <a:xfrm>
            <a:off x="10597651" y="1741365"/>
            <a:ext cx="471676" cy="471676"/>
            <a:chOff x="-25834600" y="3176875"/>
            <a:chExt cx="296950" cy="296950"/>
          </a:xfrm>
        </p:grpSpPr>
        <p:sp>
          <p:nvSpPr>
            <p:cNvPr id="7221" name="Google Shape;7221;p9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9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9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9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9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6" name="Google Shape;7226;p92"/>
          <p:cNvGrpSpPr/>
          <p:nvPr/>
        </p:nvGrpSpPr>
        <p:grpSpPr>
          <a:xfrm>
            <a:off x="10597651" y="2365366"/>
            <a:ext cx="471676" cy="441655"/>
            <a:chOff x="-25834600" y="3564375"/>
            <a:chExt cx="296950" cy="278050"/>
          </a:xfrm>
        </p:grpSpPr>
        <p:sp>
          <p:nvSpPr>
            <p:cNvPr id="7227" name="Google Shape;7227;p9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9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9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9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9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9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9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9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5" name="Google Shape;7235;p92"/>
          <p:cNvGrpSpPr/>
          <p:nvPr/>
        </p:nvGrpSpPr>
        <p:grpSpPr>
          <a:xfrm>
            <a:off x="10595150" y="2951169"/>
            <a:ext cx="476679" cy="470127"/>
            <a:chOff x="-25834600" y="3915850"/>
            <a:chExt cx="300100" cy="295975"/>
          </a:xfrm>
        </p:grpSpPr>
        <p:sp>
          <p:nvSpPr>
            <p:cNvPr id="7236" name="Google Shape;7236;p9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9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9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9" name="Google Shape;7239;p92"/>
          <p:cNvGrpSpPr/>
          <p:nvPr/>
        </p:nvGrpSpPr>
        <p:grpSpPr>
          <a:xfrm>
            <a:off x="8909053" y="3592809"/>
            <a:ext cx="305291" cy="467983"/>
            <a:chOff x="-23930925" y="3149300"/>
            <a:chExt cx="192200" cy="294625"/>
          </a:xfrm>
        </p:grpSpPr>
        <p:sp>
          <p:nvSpPr>
            <p:cNvPr id="7240" name="Google Shape;7240;p9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9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9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9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4" name="Google Shape;7244;p92"/>
          <p:cNvGrpSpPr/>
          <p:nvPr/>
        </p:nvGrpSpPr>
        <p:grpSpPr>
          <a:xfrm>
            <a:off x="8851494" y="4230787"/>
            <a:ext cx="420409" cy="469213"/>
            <a:chOff x="-23962425" y="3519475"/>
            <a:chExt cx="264675" cy="295400"/>
          </a:xfrm>
        </p:grpSpPr>
        <p:sp>
          <p:nvSpPr>
            <p:cNvPr id="7245" name="Google Shape;7245;p9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9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47" name="Google Shape;7247;p92"/>
          <p:cNvSpPr/>
          <p:nvPr/>
        </p:nvSpPr>
        <p:spPr>
          <a:xfrm>
            <a:off x="8812076" y="4835735"/>
            <a:ext cx="500465" cy="459247"/>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48" name="Google Shape;7248;p92"/>
          <p:cNvGrpSpPr/>
          <p:nvPr/>
        </p:nvGrpSpPr>
        <p:grpSpPr>
          <a:xfrm>
            <a:off x="10689727" y="4830846"/>
            <a:ext cx="319069" cy="469173"/>
            <a:chOff x="-22788075" y="3904625"/>
            <a:chExt cx="200875" cy="295375"/>
          </a:xfrm>
        </p:grpSpPr>
        <p:sp>
          <p:nvSpPr>
            <p:cNvPr id="7249" name="Google Shape;7249;p9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9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9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9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3" name="Google Shape;7253;p92"/>
          <p:cNvGrpSpPr/>
          <p:nvPr/>
        </p:nvGrpSpPr>
        <p:grpSpPr>
          <a:xfrm>
            <a:off x="8230124" y="1741999"/>
            <a:ext cx="472947" cy="470404"/>
            <a:chOff x="-27351575" y="3175300"/>
            <a:chExt cx="297750" cy="296150"/>
          </a:xfrm>
        </p:grpSpPr>
        <p:sp>
          <p:nvSpPr>
            <p:cNvPr id="7254" name="Google Shape;7254;p9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9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9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9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8" name="Google Shape;7258;p92"/>
          <p:cNvGrpSpPr/>
          <p:nvPr/>
        </p:nvGrpSpPr>
        <p:grpSpPr>
          <a:xfrm>
            <a:off x="8287070" y="2350812"/>
            <a:ext cx="359057" cy="470763"/>
            <a:chOff x="-27313750" y="3545275"/>
            <a:chExt cx="226050" cy="296375"/>
          </a:xfrm>
        </p:grpSpPr>
        <p:sp>
          <p:nvSpPr>
            <p:cNvPr id="7259" name="Google Shape;7259;p9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9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9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2" name="Google Shape;7262;p92"/>
          <p:cNvGrpSpPr/>
          <p:nvPr/>
        </p:nvGrpSpPr>
        <p:grpSpPr>
          <a:xfrm>
            <a:off x="8230124" y="2948507"/>
            <a:ext cx="472947" cy="475448"/>
            <a:chOff x="-27351575" y="3915650"/>
            <a:chExt cx="297750" cy="299325"/>
          </a:xfrm>
        </p:grpSpPr>
        <p:sp>
          <p:nvSpPr>
            <p:cNvPr id="7263" name="Google Shape;7263;p9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9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5" name="Google Shape;7265;p92"/>
          <p:cNvGrpSpPr/>
          <p:nvPr/>
        </p:nvGrpSpPr>
        <p:grpSpPr>
          <a:xfrm>
            <a:off x="6480112" y="3591439"/>
            <a:ext cx="425413" cy="470723"/>
            <a:chOff x="-25445525" y="3175900"/>
            <a:chExt cx="267825" cy="296350"/>
          </a:xfrm>
        </p:grpSpPr>
        <p:sp>
          <p:nvSpPr>
            <p:cNvPr id="7266" name="Google Shape;7266;p9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9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9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9" name="Google Shape;7269;p92"/>
          <p:cNvGrpSpPr/>
          <p:nvPr/>
        </p:nvGrpSpPr>
        <p:grpSpPr>
          <a:xfrm>
            <a:off x="6455730" y="4245203"/>
            <a:ext cx="474177" cy="440384"/>
            <a:chOff x="-25465200" y="3565175"/>
            <a:chExt cx="298525" cy="277250"/>
          </a:xfrm>
        </p:grpSpPr>
        <p:sp>
          <p:nvSpPr>
            <p:cNvPr id="7270" name="Google Shape;7270;p9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9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2" name="Google Shape;7272;p92"/>
          <p:cNvGrpSpPr/>
          <p:nvPr/>
        </p:nvGrpSpPr>
        <p:grpSpPr>
          <a:xfrm>
            <a:off x="6455115" y="4831243"/>
            <a:ext cx="475408" cy="468380"/>
            <a:chOff x="-25465200" y="3916150"/>
            <a:chExt cx="299300" cy="294875"/>
          </a:xfrm>
        </p:grpSpPr>
        <p:sp>
          <p:nvSpPr>
            <p:cNvPr id="7273" name="Google Shape;7273;p9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9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5" name="Google Shape;7275;p92"/>
          <p:cNvGrpSpPr/>
          <p:nvPr/>
        </p:nvGrpSpPr>
        <p:grpSpPr>
          <a:xfrm>
            <a:off x="9425034" y="3591598"/>
            <a:ext cx="469173" cy="470404"/>
            <a:chOff x="-23615075" y="3148525"/>
            <a:chExt cx="295375" cy="296150"/>
          </a:xfrm>
        </p:grpSpPr>
        <p:sp>
          <p:nvSpPr>
            <p:cNvPr id="7276" name="Google Shape;7276;p9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9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9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9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80" name="Google Shape;7280;p92"/>
          <p:cNvSpPr/>
          <p:nvPr/>
        </p:nvSpPr>
        <p:spPr>
          <a:xfrm>
            <a:off x="9422496" y="4229409"/>
            <a:ext cx="475448" cy="471835"/>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1" name="Google Shape;7281;p92"/>
          <p:cNvGrpSpPr/>
          <p:nvPr/>
        </p:nvGrpSpPr>
        <p:grpSpPr>
          <a:xfrm>
            <a:off x="9424399" y="4843970"/>
            <a:ext cx="470444" cy="442925"/>
            <a:chOff x="-23615075" y="3906200"/>
            <a:chExt cx="296175" cy="278850"/>
          </a:xfrm>
        </p:grpSpPr>
        <p:sp>
          <p:nvSpPr>
            <p:cNvPr id="7282" name="Google Shape;7282;p9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9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9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85" name="Google Shape;7285;p92"/>
          <p:cNvSpPr/>
          <p:nvPr/>
        </p:nvSpPr>
        <p:spPr>
          <a:xfrm>
            <a:off x="8249508" y="5419927"/>
            <a:ext cx="469173" cy="467943"/>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6" name="Google Shape;7286;p92"/>
          <p:cNvGrpSpPr/>
          <p:nvPr/>
        </p:nvGrpSpPr>
        <p:grpSpPr>
          <a:xfrm>
            <a:off x="8823025" y="1742158"/>
            <a:ext cx="471676" cy="470087"/>
            <a:chOff x="-26980600" y="3175500"/>
            <a:chExt cx="296950" cy="295950"/>
          </a:xfrm>
        </p:grpSpPr>
        <p:sp>
          <p:nvSpPr>
            <p:cNvPr id="7287" name="Google Shape;7287;p9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9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9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90" name="Google Shape;7290;p92"/>
          <p:cNvSpPr/>
          <p:nvPr/>
        </p:nvSpPr>
        <p:spPr>
          <a:xfrm>
            <a:off x="8853114" y="2351519"/>
            <a:ext cx="412865" cy="469213"/>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91" name="Google Shape;7291;p92"/>
          <p:cNvGrpSpPr/>
          <p:nvPr/>
        </p:nvGrpSpPr>
        <p:grpSpPr>
          <a:xfrm>
            <a:off x="8823659" y="2993540"/>
            <a:ext cx="470404" cy="385385"/>
            <a:chOff x="-26981375" y="3951875"/>
            <a:chExt cx="296150" cy="242625"/>
          </a:xfrm>
        </p:grpSpPr>
        <p:sp>
          <p:nvSpPr>
            <p:cNvPr id="7292" name="Google Shape;7292;p9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9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9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5" name="Google Shape;7295;p92"/>
          <p:cNvGrpSpPr/>
          <p:nvPr/>
        </p:nvGrpSpPr>
        <p:grpSpPr>
          <a:xfrm>
            <a:off x="7043716" y="3590327"/>
            <a:ext cx="469213" cy="472947"/>
            <a:chOff x="-25094250" y="3176075"/>
            <a:chExt cx="295400" cy="297750"/>
          </a:xfrm>
        </p:grpSpPr>
        <p:sp>
          <p:nvSpPr>
            <p:cNvPr id="7296" name="Google Shape;7296;p9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9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9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9" name="Google Shape;7299;p92"/>
          <p:cNvGrpSpPr/>
          <p:nvPr/>
        </p:nvGrpSpPr>
        <p:grpSpPr>
          <a:xfrm>
            <a:off x="7043716" y="4230808"/>
            <a:ext cx="469213" cy="469173"/>
            <a:chOff x="-25094250" y="3547050"/>
            <a:chExt cx="295400" cy="295375"/>
          </a:xfrm>
        </p:grpSpPr>
        <p:sp>
          <p:nvSpPr>
            <p:cNvPr id="7300" name="Google Shape;7300;p9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9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9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9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9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05" name="Google Shape;7305;p92"/>
          <p:cNvSpPr/>
          <p:nvPr/>
        </p:nvSpPr>
        <p:spPr>
          <a:xfrm>
            <a:off x="7043738" y="4904115"/>
            <a:ext cx="470444" cy="322485"/>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06" name="Google Shape;7306;p92"/>
          <p:cNvGrpSpPr/>
          <p:nvPr/>
        </p:nvGrpSpPr>
        <p:grpSpPr>
          <a:xfrm>
            <a:off x="10019819" y="3591598"/>
            <a:ext cx="470404" cy="470404"/>
            <a:chOff x="-23245675" y="3148525"/>
            <a:chExt cx="296150" cy="296150"/>
          </a:xfrm>
        </p:grpSpPr>
        <p:sp>
          <p:nvSpPr>
            <p:cNvPr id="7307" name="Google Shape;7307;p9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9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9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10" name="Google Shape;7310;p92"/>
          <p:cNvSpPr/>
          <p:nvPr/>
        </p:nvSpPr>
        <p:spPr>
          <a:xfrm>
            <a:off x="10076062" y="4230720"/>
            <a:ext cx="359097" cy="469213"/>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11" name="Google Shape;7311;p92"/>
          <p:cNvGrpSpPr/>
          <p:nvPr/>
        </p:nvGrpSpPr>
        <p:grpSpPr>
          <a:xfrm>
            <a:off x="10020434" y="4830230"/>
            <a:ext cx="469173" cy="470404"/>
            <a:chOff x="-23244900" y="3888100"/>
            <a:chExt cx="295375" cy="296150"/>
          </a:xfrm>
        </p:grpSpPr>
        <p:sp>
          <p:nvSpPr>
            <p:cNvPr id="7312" name="Google Shape;7312;p9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9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9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9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9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9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9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9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9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9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9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23" name="Google Shape;7323;p92"/>
          <p:cNvSpPr/>
          <p:nvPr/>
        </p:nvSpPr>
        <p:spPr>
          <a:xfrm>
            <a:off x="8788785" y="5418051"/>
            <a:ext cx="471715" cy="471676"/>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92"/>
          <p:cNvSpPr txBox="1"/>
          <p:nvPr/>
        </p:nvSpPr>
        <p:spPr>
          <a:xfrm>
            <a:off x="1102117"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Educational Icons</a:t>
            </a:r>
            <a:endParaRPr sz="3200" kern="0">
              <a:solidFill>
                <a:srgbClr val="FFFFFF"/>
              </a:solidFill>
              <a:latin typeface="Arial"/>
              <a:cs typeface="Arial"/>
              <a:sym typeface="Arial"/>
            </a:endParaRPr>
          </a:p>
        </p:txBody>
      </p:sp>
      <p:sp>
        <p:nvSpPr>
          <p:cNvPr id="7325" name="Google Shape;7325;p92"/>
          <p:cNvSpPr txBox="1"/>
          <p:nvPr/>
        </p:nvSpPr>
        <p:spPr>
          <a:xfrm>
            <a:off x="6447084"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Medical Icons</a:t>
            </a:r>
            <a:endParaRPr sz="3200" kern="0">
              <a:solidFill>
                <a:srgbClr val="FFFFFF"/>
              </a:solidFill>
              <a:latin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29"/>
        <p:cNvGrpSpPr/>
        <p:nvPr/>
      </p:nvGrpSpPr>
      <p:grpSpPr>
        <a:xfrm>
          <a:off x="0" y="0"/>
          <a:ext cx="0" cy="0"/>
          <a:chOff x="0" y="0"/>
          <a:chExt cx="0" cy="0"/>
        </a:xfrm>
      </p:grpSpPr>
      <p:sp>
        <p:nvSpPr>
          <p:cNvPr id="7330" name="Google Shape;7330;p93"/>
          <p:cNvSpPr/>
          <p:nvPr/>
        </p:nvSpPr>
        <p:spPr>
          <a:xfrm>
            <a:off x="1110040" y="1836104"/>
            <a:ext cx="489681" cy="488485"/>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31" name="Google Shape;7331;p93"/>
          <p:cNvGrpSpPr/>
          <p:nvPr/>
        </p:nvGrpSpPr>
        <p:grpSpPr>
          <a:xfrm>
            <a:off x="1110206" y="2426197"/>
            <a:ext cx="489681" cy="489681"/>
            <a:chOff x="-65145700" y="3727425"/>
            <a:chExt cx="317425" cy="317425"/>
          </a:xfrm>
        </p:grpSpPr>
        <p:sp>
          <p:nvSpPr>
            <p:cNvPr id="7332" name="Google Shape;7332;p9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9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4" name="Google Shape;7334;p93"/>
          <p:cNvGrpSpPr/>
          <p:nvPr/>
        </p:nvGrpSpPr>
        <p:grpSpPr>
          <a:xfrm>
            <a:off x="1114468" y="2998082"/>
            <a:ext cx="481157" cy="489681"/>
            <a:chOff x="-65144125" y="4094450"/>
            <a:chExt cx="311900" cy="317425"/>
          </a:xfrm>
        </p:grpSpPr>
        <p:sp>
          <p:nvSpPr>
            <p:cNvPr id="7335" name="Google Shape;7335;p9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9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9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38" name="Google Shape;7338;p93"/>
          <p:cNvSpPr/>
          <p:nvPr/>
        </p:nvSpPr>
        <p:spPr>
          <a:xfrm>
            <a:off x="4053439" y="1834272"/>
            <a:ext cx="492111" cy="492149"/>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39" name="Google Shape;7339;p93"/>
          <p:cNvGrpSpPr/>
          <p:nvPr/>
        </p:nvGrpSpPr>
        <p:grpSpPr>
          <a:xfrm>
            <a:off x="4052561" y="2425675"/>
            <a:ext cx="494193" cy="490723"/>
            <a:chOff x="-63250675" y="3744075"/>
            <a:chExt cx="320350" cy="318100"/>
          </a:xfrm>
        </p:grpSpPr>
        <p:sp>
          <p:nvSpPr>
            <p:cNvPr id="7340" name="Google Shape;7340;p9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9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9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3" name="Google Shape;7343;p93"/>
          <p:cNvGrpSpPr/>
          <p:nvPr/>
        </p:nvGrpSpPr>
        <p:grpSpPr>
          <a:xfrm>
            <a:off x="4054817" y="2998082"/>
            <a:ext cx="489681" cy="489681"/>
            <a:chOff x="-63250675" y="4110200"/>
            <a:chExt cx="317425" cy="317425"/>
          </a:xfrm>
        </p:grpSpPr>
        <p:sp>
          <p:nvSpPr>
            <p:cNvPr id="7344" name="Google Shape;7344;p9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9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9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9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9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9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9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9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9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3" name="Google Shape;7353;p93"/>
          <p:cNvGrpSpPr/>
          <p:nvPr/>
        </p:nvGrpSpPr>
        <p:grpSpPr>
          <a:xfrm>
            <a:off x="2293546" y="3660875"/>
            <a:ext cx="478767" cy="478459"/>
            <a:chOff x="-61351725" y="3372400"/>
            <a:chExt cx="310350" cy="310150"/>
          </a:xfrm>
        </p:grpSpPr>
        <p:sp>
          <p:nvSpPr>
            <p:cNvPr id="7354" name="Google Shape;7354;p9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9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9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7" name="Google Shape;7357;p93"/>
          <p:cNvGrpSpPr/>
          <p:nvPr/>
        </p:nvGrpSpPr>
        <p:grpSpPr>
          <a:xfrm>
            <a:off x="2288686" y="4278284"/>
            <a:ext cx="488485" cy="444712"/>
            <a:chOff x="-61354875" y="3751050"/>
            <a:chExt cx="316650" cy="288275"/>
          </a:xfrm>
        </p:grpSpPr>
        <p:sp>
          <p:nvSpPr>
            <p:cNvPr id="7358" name="Google Shape;7358;p9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9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9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1" name="Google Shape;7361;p93"/>
          <p:cNvGrpSpPr/>
          <p:nvPr/>
        </p:nvGrpSpPr>
        <p:grpSpPr>
          <a:xfrm>
            <a:off x="2288686" y="4867136"/>
            <a:ext cx="488485" cy="489720"/>
            <a:chOff x="-61354875" y="4101525"/>
            <a:chExt cx="316650" cy="317450"/>
          </a:xfrm>
        </p:grpSpPr>
        <p:sp>
          <p:nvSpPr>
            <p:cNvPr id="7362" name="Google Shape;7362;p9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9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4" name="Google Shape;7364;p93"/>
          <p:cNvGrpSpPr/>
          <p:nvPr/>
        </p:nvGrpSpPr>
        <p:grpSpPr>
          <a:xfrm>
            <a:off x="5243933" y="3656305"/>
            <a:ext cx="490876" cy="487599"/>
            <a:chOff x="-59470075" y="3308975"/>
            <a:chExt cx="318200" cy="316075"/>
          </a:xfrm>
        </p:grpSpPr>
        <p:sp>
          <p:nvSpPr>
            <p:cNvPr id="7365" name="Google Shape;7365;p9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9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9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9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9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9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9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9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9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4" name="Google Shape;7374;p93"/>
          <p:cNvGrpSpPr/>
          <p:nvPr/>
        </p:nvGrpSpPr>
        <p:grpSpPr>
          <a:xfrm>
            <a:off x="1704506" y="1837244"/>
            <a:ext cx="489681" cy="486248"/>
            <a:chOff x="-64781025" y="3361050"/>
            <a:chExt cx="317425" cy="315200"/>
          </a:xfrm>
        </p:grpSpPr>
        <p:sp>
          <p:nvSpPr>
            <p:cNvPr id="7375" name="Google Shape;7375;p9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9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9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9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79" name="Google Shape;7379;p93"/>
          <p:cNvSpPr/>
          <p:nvPr/>
        </p:nvSpPr>
        <p:spPr>
          <a:xfrm>
            <a:off x="1704340" y="2427385"/>
            <a:ext cx="489681" cy="487251"/>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93"/>
          <p:cNvSpPr/>
          <p:nvPr/>
        </p:nvSpPr>
        <p:spPr>
          <a:xfrm>
            <a:off x="1740784" y="2998056"/>
            <a:ext cx="416789" cy="48968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93"/>
          <p:cNvSpPr/>
          <p:nvPr/>
        </p:nvSpPr>
        <p:spPr>
          <a:xfrm>
            <a:off x="4654498" y="1889577"/>
            <a:ext cx="488447" cy="381540"/>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82" name="Google Shape;7382;p93"/>
          <p:cNvGrpSpPr/>
          <p:nvPr/>
        </p:nvGrpSpPr>
        <p:grpSpPr>
          <a:xfrm>
            <a:off x="4643706" y="2425830"/>
            <a:ext cx="510353" cy="490413"/>
            <a:chOff x="-62890750" y="3747425"/>
            <a:chExt cx="330825" cy="317900"/>
          </a:xfrm>
        </p:grpSpPr>
        <p:sp>
          <p:nvSpPr>
            <p:cNvPr id="7383" name="Google Shape;7383;p9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9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9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9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9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9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9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9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9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9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9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9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9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9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7" name="Google Shape;7397;p93"/>
          <p:cNvGrpSpPr/>
          <p:nvPr/>
        </p:nvGrpSpPr>
        <p:grpSpPr>
          <a:xfrm>
            <a:off x="4654042" y="2998679"/>
            <a:ext cx="489681" cy="488485"/>
            <a:chOff x="-62884425" y="4111775"/>
            <a:chExt cx="317425" cy="316650"/>
          </a:xfrm>
        </p:grpSpPr>
        <p:sp>
          <p:nvSpPr>
            <p:cNvPr id="7398" name="Google Shape;7398;p9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9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0" name="Google Shape;7400;p93"/>
          <p:cNvGrpSpPr/>
          <p:nvPr/>
        </p:nvGrpSpPr>
        <p:grpSpPr>
          <a:xfrm>
            <a:off x="2884220" y="3660105"/>
            <a:ext cx="487251" cy="480001"/>
            <a:chOff x="-60991775" y="3376900"/>
            <a:chExt cx="315850" cy="311150"/>
          </a:xfrm>
        </p:grpSpPr>
        <p:sp>
          <p:nvSpPr>
            <p:cNvPr id="7401" name="Google Shape;7401;p9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9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9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4" name="Google Shape;7404;p93"/>
          <p:cNvGrpSpPr/>
          <p:nvPr/>
        </p:nvGrpSpPr>
        <p:grpSpPr>
          <a:xfrm>
            <a:off x="2883603" y="4261257"/>
            <a:ext cx="488485" cy="478767"/>
            <a:chOff x="-60988625" y="3740800"/>
            <a:chExt cx="316650" cy="310350"/>
          </a:xfrm>
        </p:grpSpPr>
        <p:sp>
          <p:nvSpPr>
            <p:cNvPr id="7405" name="Google Shape;7405;p9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9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9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8" name="Google Shape;7408;p93"/>
          <p:cNvGrpSpPr/>
          <p:nvPr/>
        </p:nvGrpSpPr>
        <p:grpSpPr>
          <a:xfrm>
            <a:off x="2883603" y="4868525"/>
            <a:ext cx="488485" cy="486943"/>
            <a:chOff x="-60987850" y="4100950"/>
            <a:chExt cx="316650" cy="315650"/>
          </a:xfrm>
        </p:grpSpPr>
        <p:sp>
          <p:nvSpPr>
            <p:cNvPr id="7409" name="Google Shape;7409;p9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9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9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9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9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4" name="Google Shape;7414;p93"/>
          <p:cNvGrpSpPr/>
          <p:nvPr/>
        </p:nvGrpSpPr>
        <p:grpSpPr>
          <a:xfrm>
            <a:off x="5243315" y="4262472"/>
            <a:ext cx="492111" cy="476337"/>
            <a:chOff x="-59447250" y="3706150"/>
            <a:chExt cx="319000" cy="308775"/>
          </a:xfrm>
        </p:grpSpPr>
        <p:sp>
          <p:nvSpPr>
            <p:cNvPr id="7415" name="Google Shape;7415;p9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9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9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9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9" name="Google Shape;7419;p93"/>
          <p:cNvGrpSpPr/>
          <p:nvPr/>
        </p:nvGrpSpPr>
        <p:grpSpPr>
          <a:xfrm>
            <a:off x="2294952" y="1837552"/>
            <a:ext cx="490915" cy="485632"/>
            <a:chOff x="-64406125" y="3362225"/>
            <a:chExt cx="318225" cy="314800"/>
          </a:xfrm>
        </p:grpSpPr>
        <p:sp>
          <p:nvSpPr>
            <p:cNvPr id="7420" name="Google Shape;7420;p9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9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2" name="Google Shape;7422;p93"/>
          <p:cNvSpPr/>
          <p:nvPr/>
        </p:nvSpPr>
        <p:spPr>
          <a:xfrm>
            <a:off x="2379228" y="2426172"/>
            <a:ext cx="322032" cy="48968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23" name="Google Shape;7423;p93"/>
          <p:cNvGrpSpPr/>
          <p:nvPr/>
        </p:nvGrpSpPr>
        <p:grpSpPr>
          <a:xfrm>
            <a:off x="2295570" y="2998679"/>
            <a:ext cx="489681" cy="488485"/>
            <a:chOff x="-64410850" y="4094450"/>
            <a:chExt cx="317425" cy="316650"/>
          </a:xfrm>
        </p:grpSpPr>
        <p:sp>
          <p:nvSpPr>
            <p:cNvPr id="7424" name="Google Shape;7424;p9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9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9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7" name="Google Shape;7427;p93"/>
          <p:cNvSpPr/>
          <p:nvPr/>
        </p:nvSpPr>
        <p:spPr>
          <a:xfrm>
            <a:off x="5287863" y="1835371"/>
            <a:ext cx="426509" cy="489951"/>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28" name="Google Shape;7428;p93"/>
          <p:cNvGrpSpPr/>
          <p:nvPr/>
        </p:nvGrpSpPr>
        <p:grpSpPr>
          <a:xfrm>
            <a:off x="5257634" y="2425445"/>
            <a:ext cx="487289" cy="491185"/>
            <a:chOff x="-62516625" y="3743175"/>
            <a:chExt cx="315875" cy="318400"/>
          </a:xfrm>
        </p:grpSpPr>
        <p:sp>
          <p:nvSpPr>
            <p:cNvPr id="7429" name="Google Shape;7429;p9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9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1" name="Google Shape;7431;p93"/>
          <p:cNvGrpSpPr/>
          <p:nvPr/>
        </p:nvGrpSpPr>
        <p:grpSpPr>
          <a:xfrm>
            <a:off x="5266753" y="3025405"/>
            <a:ext cx="469048" cy="435032"/>
            <a:chOff x="-62511900" y="4129100"/>
            <a:chExt cx="304050" cy="282000"/>
          </a:xfrm>
        </p:grpSpPr>
        <p:sp>
          <p:nvSpPr>
            <p:cNvPr id="7432" name="Google Shape;7432;p9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9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9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9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9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7" name="Google Shape;7437;p93"/>
          <p:cNvGrpSpPr/>
          <p:nvPr/>
        </p:nvGrpSpPr>
        <p:grpSpPr>
          <a:xfrm>
            <a:off x="3504249" y="3655265"/>
            <a:ext cx="414360" cy="489681"/>
            <a:chOff x="-60597975" y="3367475"/>
            <a:chExt cx="268600" cy="317425"/>
          </a:xfrm>
        </p:grpSpPr>
        <p:sp>
          <p:nvSpPr>
            <p:cNvPr id="7438" name="Google Shape;7438;p9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9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9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9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9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43" name="Google Shape;7443;p93"/>
          <p:cNvSpPr/>
          <p:nvPr/>
        </p:nvSpPr>
        <p:spPr>
          <a:xfrm>
            <a:off x="3465219" y="4257280"/>
            <a:ext cx="492111" cy="486673"/>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44" name="Google Shape;7444;p93"/>
          <p:cNvGrpSpPr/>
          <p:nvPr/>
        </p:nvGrpSpPr>
        <p:grpSpPr>
          <a:xfrm>
            <a:off x="3467187" y="4937020"/>
            <a:ext cx="488485" cy="349953"/>
            <a:chOff x="-60621600" y="4145650"/>
            <a:chExt cx="316650" cy="226850"/>
          </a:xfrm>
        </p:grpSpPr>
        <p:sp>
          <p:nvSpPr>
            <p:cNvPr id="7445" name="Google Shape;7445;p9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9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9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8" name="Google Shape;7448;p93"/>
          <p:cNvGrpSpPr/>
          <p:nvPr/>
        </p:nvGrpSpPr>
        <p:grpSpPr>
          <a:xfrm>
            <a:off x="5249389" y="4868352"/>
            <a:ext cx="479963" cy="487289"/>
            <a:chOff x="-59400775" y="4084200"/>
            <a:chExt cx="311125" cy="315875"/>
          </a:xfrm>
        </p:grpSpPr>
        <p:sp>
          <p:nvSpPr>
            <p:cNvPr id="7449" name="Google Shape;7449;p9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9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9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9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9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9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5" name="Google Shape;7455;p93"/>
          <p:cNvGrpSpPr/>
          <p:nvPr/>
        </p:nvGrpSpPr>
        <p:grpSpPr>
          <a:xfrm>
            <a:off x="2881515" y="1836126"/>
            <a:ext cx="487251" cy="488485"/>
            <a:chOff x="-64044600" y="3360375"/>
            <a:chExt cx="315850" cy="316650"/>
          </a:xfrm>
        </p:grpSpPr>
        <p:sp>
          <p:nvSpPr>
            <p:cNvPr id="7456" name="Google Shape;7456;p9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9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9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9" name="Google Shape;7459;p93"/>
          <p:cNvGrpSpPr/>
          <p:nvPr/>
        </p:nvGrpSpPr>
        <p:grpSpPr>
          <a:xfrm>
            <a:off x="2916746" y="2426197"/>
            <a:ext cx="416789" cy="489681"/>
            <a:chOff x="-64022550" y="3727425"/>
            <a:chExt cx="270175" cy="317425"/>
          </a:xfrm>
        </p:grpSpPr>
        <p:sp>
          <p:nvSpPr>
            <p:cNvPr id="7460" name="Google Shape;7460;p9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9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9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3" name="Google Shape;7463;p93"/>
          <p:cNvGrpSpPr/>
          <p:nvPr/>
        </p:nvGrpSpPr>
        <p:grpSpPr>
          <a:xfrm>
            <a:off x="2948930" y="2998063"/>
            <a:ext cx="352423" cy="489720"/>
            <a:chOff x="-64001300" y="4093650"/>
            <a:chExt cx="228450" cy="317450"/>
          </a:xfrm>
        </p:grpSpPr>
        <p:sp>
          <p:nvSpPr>
            <p:cNvPr id="7464" name="Google Shape;7464;p9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9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9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9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8" name="Google Shape;7468;p93"/>
          <p:cNvGrpSpPr/>
          <p:nvPr/>
        </p:nvGrpSpPr>
        <p:grpSpPr>
          <a:xfrm>
            <a:off x="1107601" y="3655784"/>
            <a:ext cx="479963" cy="488640"/>
            <a:chOff x="-62148800" y="3377700"/>
            <a:chExt cx="311125" cy="316750"/>
          </a:xfrm>
        </p:grpSpPr>
        <p:sp>
          <p:nvSpPr>
            <p:cNvPr id="7469" name="Google Shape;7469;p9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9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1" name="Google Shape;7471;p93"/>
          <p:cNvGrpSpPr/>
          <p:nvPr/>
        </p:nvGrpSpPr>
        <p:grpSpPr>
          <a:xfrm>
            <a:off x="1102145" y="4255780"/>
            <a:ext cx="490876" cy="489720"/>
            <a:chOff x="-62154300" y="3743950"/>
            <a:chExt cx="318200" cy="317450"/>
          </a:xfrm>
        </p:grpSpPr>
        <p:sp>
          <p:nvSpPr>
            <p:cNvPr id="7472" name="Google Shape;7472;p9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9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4" name="Google Shape;7474;p93"/>
          <p:cNvGrpSpPr/>
          <p:nvPr/>
        </p:nvGrpSpPr>
        <p:grpSpPr>
          <a:xfrm>
            <a:off x="1102125" y="4867754"/>
            <a:ext cx="490915" cy="488485"/>
            <a:chOff x="-62151950" y="4111775"/>
            <a:chExt cx="318225" cy="316650"/>
          </a:xfrm>
        </p:grpSpPr>
        <p:sp>
          <p:nvSpPr>
            <p:cNvPr id="7475" name="Google Shape;7475;p9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9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9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9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9" name="Google Shape;7479;p93"/>
          <p:cNvGrpSpPr/>
          <p:nvPr/>
        </p:nvGrpSpPr>
        <p:grpSpPr>
          <a:xfrm>
            <a:off x="4060291" y="3655148"/>
            <a:ext cx="490876" cy="489912"/>
            <a:chOff x="-60254550" y="3367325"/>
            <a:chExt cx="318200" cy="317575"/>
          </a:xfrm>
        </p:grpSpPr>
        <p:sp>
          <p:nvSpPr>
            <p:cNvPr id="7480" name="Google Shape;7480;p9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9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9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9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4" name="Google Shape;7484;p93"/>
          <p:cNvGrpSpPr/>
          <p:nvPr/>
        </p:nvGrpSpPr>
        <p:grpSpPr>
          <a:xfrm>
            <a:off x="4061487" y="4256473"/>
            <a:ext cx="488485" cy="488331"/>
            <a:chOff x="-60255350" y="3733825"/>
            <a:chExt cx="316650" cy="316550"/>
          </a:xfrm>
        </p:grpSpPr>
        <p:sp>
          <p:nvSpPr>
            <p:cNvPr id="7485" name="Google Shape;7485;p9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9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9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9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9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9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9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2" name="Google Shape;7492;p93"/>
          <p:cNvGrpSpPr/>
          <p:nvPr/>
        </p:nvGrpSpPr>
        <p:grpSpPr>
          <a:xfrm>
            <a:off x="4098549" y="4868352"/>
            <a:ext cx="414360" cy="487289"/>
            <a:chOff x="-60232500" y="4101525"/>
            <a:chExt cx="268600" cy="315875"/>
          </a:xfrm>
        </p:grpSpPr>
        <p:sp>
          <p:nvSpPr>
            <p:cNvPr id="7493" name="Google Shape;7493;p9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9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95" name="Google Shape;7495;p93"/>
          <p:cNvSpPr/>
          <p:nvPr/>
        </p:nvSpPr>
        <p:spPr>
          <a:xfrm>
            <a:off x="2882249" y="5493596"/>
            <a:ext cx="488447" cy="48972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96" name="Google Shape;7496;p93"/>
          <p:cNvGrpSpPr/>
          <p:nvPr/>
        </p:nvGrpSpPr>
        <p:grpSpPr>
          <a:xfrm>
            <a:off x="3475883" y="1836126"/>
            <a:ext cx="490915" cy="488485"/>
            <a:chOff x="-63679950" y="3360375"/>
            <a:chExt cx="318225" cy="316650"/>
          </a:xfrm>
        </p:grpSpPr>
        <p:sp>
          <p:nvSpPr>
            <p:cNvPr id="7497" name="Google Shape;7497;p9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9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9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9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01" name="Google Shape;7501;p93"/>
          <p:cNvSpPr/>
          <p:nvPr/>
        </p:nvSpPr>
        <p:spPr>
          <a:xfrm>
            <a:off x="3474506" y="2425863"/>
            <a:ext cx="493345" cy="490299"/>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02" name="Google Shape;7502;p93"/>
          <p:cNvGrpSpPr/>
          <p:nvPr/>
        </p:nvGrpSpPr>
        <p:grpSpPr>
          <a:xfrm>
            <a:off x="3474052" y="2997909"/>
            <a:ext cx="494579" cy="490028"/>
            <a:chOff x="-63679950" y="4093450"/>
            <a:chExt cx="320600" cy="317650"/>
          </a:xfrm>
        </p:grpSpPr>
        <p:sp>
          <p:nvSpPr>
            <p:cNvPr id="7503" name="Google Shape;7503;p9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9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9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06" name="Google Shape;7506;p93"/>
          <p:cNvGrpSpPr/>
          <p:nvPr/>
        </p:nvGrpSpPr>
        <p:grpSpPr>
          <a:xfrm>
            <a:off x="1687542" y="3655244"/>
            <a:ext cx="488485" cy="489720"/>
            <a:chOff x="-61784125" y="3377700"/>
            <a:chExt cx="316650" cy="317450"/>
          </a:xfrm>
        </p:grpSpPr>
        <p:sp>
          <p:nvSpPr>
            <p:cNvPr id="7507" name="Google Shape;7507;p9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9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9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9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9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9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9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14" name="Google Shape;7514;p93"/>
          <p:cNvGrpSpPr/>
          <p:nvPr/>
        </p:nvGrpSpPr>
        <p:grpSpPr>
          <a:xfrm>
            <a:off x="1687542" y="4255780"/>
            <a:ext cx="488485" cy="489720"/>
            <a:chOff x="-61783350" y="3743950"/>
            <a:chExt cx="316650" cy="317450"/>
          </a:xfrm>
        </p:grpSpPr>
        <p:sp>
          <p:nvSpPr>
            <p:cNvPr id="7515" name="Google Shape;7515;p9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9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17" name="Google Shape;7517;p93"/>
          <p:cNvSpPr/>
          <p:nvPr/>
        </p:nvSpPr>
        <p:spPr>
          <a:xfrm>
            <a:off x="1687383" y="4867515"/>
            <a:ext cx="488485" cy="488909"/>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93"/>
          <p:cNvSpPr/>
          <p:nvPr/>
        </p:nvSpPr>
        <p:spPr>
          <a:xfrm>
            <a:off x="4651119" y="3668374"/>
            <a:ext cx="488485" cy="463417"/>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93"/>
          <p:cNvSpPr/>
          <p:nvPr/>
        </p:nvSpPr>
        <p:spPr>
          <a:xfrm>
            <a:off x="4649904" y="4309229"/>
            <a:ext cx="490915" cy="382775"/>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20" name="Google Shape;7520;p93"/>
          <p:cNvGrpSpPr/>
          <p:nvPr/>
        </p:nvGrpSpPr>
        <p:grpSpPr>
          <a:xfrm>
            <a:off x="4649440" y="4868892"/>
            <a:ext cx="492149" cy="486209"/>
            <a:chOff x="-59869425" y="4102225"/>
            <a:chExt cx="319025" cy="315175"/>
          </a:xfrm>
        </p:grpSpPr>
        <p:sp>
          <p:nvSpPr>
            <p:cNvPr id="7521" name="Google Shape;7521;p9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9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9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9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5" name="Google Shape;7525;p93"/>
          <p:cNvGrpSpPr/>
          <p:nvPr/>
        </p:nvGrpSpPr>
        <p:grpSpPr>
          <a:xfrm>
            <a:off x="3474511" y="5493988"/>
            <a:ext cx="488485" cy="487289"/>
            <a:chOff x="-59029025" y="3711650"/>
            <a:chExt cx="316650" cy="315875"/>
          </a:xfrm>
        </p:grpSpPr>
        <p:sp>
          <p:nvSpPr>
            <p:cNvPr id="7526" name="Google Shape;7526;p9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9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9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9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9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9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9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3" name="Google Shape;7533;p93"/>
          <p:cNvGrpSpPr/>
          <p:nvPr/>
        </p:nvGrpSpPr>
        <p:grpSpPr>
          <a:xfrm>
            <a:off x="6455164" y="1864019"/>
            <a:ext cx="469253" cy="464251"/>
            <a:chOff x="581525" y="3254850"/>
            <a:chExt cx="297750" cy="294575"/>
          </a:xfrm>
        </p:grpSpPr>
        <p:sp>
          <p:nvSpPr>
            <p:cNvPr id="7534" name="Google Shape;7534;p9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9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9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7" name="Google Shape;7537;p93"/>
          <p:cNvGrpSpPr/>
          <p:nvPr/>
        </p:nvGrpSpPr>
        <p:grpSpPr>
          <a:xfrm>
            <a:off x="6453923" y="2449267"/>
            <a:ext cx="471736" cy="468663"/>
            <a:chOff x="580725" y="3617925"/>
            <a:chExt cx="299325" cy="297375"/>
          </a:xfrm>
        </p:grpSpPr>
        <p:sp>
          <p:nvSpPr>
            <p:cNvPr id="7538" name="Google Shape;7538;p9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9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9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9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9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43" name="Google Shape;7543;p93"/>
          <p:cNvGrpSpPr/>
          <p:nvPr/>
        </p:nvGrpSpPr>
        <p:grpSpPr>
          <a:xfrm>
            <a:off x="6456406" y="3045521"/>
            <a:ext cx="466772" cy="466772"/>
            <a:chOff x="583100" y="3982600"/>
            <a:chExt cx="296175" cy="296175"/>
          </a:xfrm>
        </p:grpSpPr>
        <p:sp>
          <p:nvSpPr>
            <p:cNvPr id="7544" name="Google Shape;7544;p9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9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9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9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9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9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9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1" name="Google Shape;7551;p93"/>
          <p:cNvGrpSpPr/>
          <p:nvPr/>
        </p:nvGrpSpPr>
        <p:grpSpPr>
          <a:xfrm>
            <a:off x="9433225" y="1863685"/>
            <a:ext cx="409641" cy="464920"/>
            <a:chOff x="2423775" y="3226875"/>
            <a:chExt cx="259925" cy="295000"/>
          </a:xfrm>
        </p:grpSpPr>
        <p:sp>
          <p:nvSpPr>
            <p:cNvPr id="7552" name="Google Shape;7552;p9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9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9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5" name="Google Shape;7555;p93"/>
          <p:cNvGrpSpPr/>
          <p:nvPr/>
        </p:nvGrpSpPr>
        <p:grpSpPr>
          <a:xfrm>
            <a:off x="9402809" y="2452066"/>
            <a:ext cx="470476" cy="463068"/>
            <a:chOff x="2404875" y="3592725"/>
            <a:chExt cx="298525" cy="293825"/>
          </a:xfrm>
        </p:grpSpPr>
        <p:sp>
          <p:nvSpPr>
            <p:cNvPr id="7556" name="Google Shape;7556;p9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9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9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9" name="Google Shape;7559;p93"/>
          <p:cNvGrpSpPr/>
          <p:nvPr/>
        </p:nvGrpSpPr>
        <p:grpSpPr>
          <a:xfrm>
            <a:off x="9404049" y="3046153"/>
            <a:ext cx="467993" cy="465511"/>
            <a:chOff x="2404875" y="3955825"/>
            <a:chExt cx="296950" cy="295375"/>
          </a:xfrm>
        </p:grpSpPr>
        <p:sp>
          <p:nvSpPr>
            <p:cNvPr id="7560" name="Google Shape;7560;p9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9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9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9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4" name="Google Shape;7564;p93"/>
          <p:cNvGrpSpPr/>
          <p:nvPr/>
        </p:nvGrpSpPr>
        <p:grpSpPr>
          <a:xfrm>
            <a:off x="7662689" y="3665078"/>
            <a:ext cx="465551" cy="466772"/>
            <a:chOff x="4263650" y="3235150"/>
            <a:chExt cx="295400" cy="296175"/>
          </a:xfrm>
        </p:grpSpPr>
        <p:sp>
          <p:nvSpPr>
            <p:cNvPr id="7565" name="Google Shape;7565;p9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9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9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9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9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0" name="Google Shape;7570;p93"/>
          <p:cNvGrpSpPr/>
          <p:nvPr/>
        </p:nvGrpSpPr>
        <p:grpSpPr>
          <a:xfrm>
            <a:off x="7659595" y="4277293"/>
            <a:ext cx="471736" cy="436985"/>
            <a:chOff x="4266025" y="3609275"/>
            <a:chExt cx="299325" cy="277275"/>
          </a:xfrm>
        </p:grpSpPr>
        <p:sp>
          <p:nvSpPr>
            <p:cNvPr id="7571" name="Google Shape;7571;p9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9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3" name="Google Shape;7573;p93"/>
          <p:cNvGrpSpPr/>
          <p:nvPr/>
        </p:nvGrpSpPr>
        <p:grpSpPr>
          <a:xfrm>
            <a:off x="7660205" y="4897809"/>
            <a:ext cx="470515" cy="465511"/>
            <a:chOff x="4263650" y="3963700"/>
            <a:chExt cx="298550" cy="295375"/>
          </a:xfrm>
        </p:grpSpPr>
        <p:sp>
          <p:nvSpPr>
            <p:cNvPr id="7574" name="Google Shape;7574;p9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9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9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9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9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9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9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1" name="Google Shape;7581;p93"/>
          <p:cNvGrpSpPr/>
          <p:nvPr/>
        </p:nvGrpSpPr>
        <p:grpSpPr>
          <a:xfrm>
            <a:off x="10697988" y="3665079"/>
            <a:ext cx="301685" cy="466772"/>
            <a:chOff x="6164975" y="3211525"/>
            <a:chExt cx="191425" cy="296175"/>
          </a:xfrm>
        </p:grpSpPr>
        <p:sp>
          <p:nvSpPr>
            <p:cNvPr id="7582" name="Google Shape;7582;p9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9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9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9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9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9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9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9" name="Google Shape;7589;p93"/>
          <p:cNvGrpSpPr/>
          <p:nvPr/>
        </p:nvGrpSpPr>
        <p:grpSpPr>
          <a:xfrm>
            <a:off x="7047371" y="1862779"/>
            <a:ext cx="470515" cy="466732"/>
            <a:chOff x="946175" y="3253275"/>
            <a:chExt cx="298550" cy="296150"/>
          </a:xfrm>
        </p:grpSpPr>
        <p:sp>
          <p:nvSpPr>
            <p:cNvPr id="7590" name="Google Shape;7590;p9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9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9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9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9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95" name="Google Shape;7595;p93"/>
          <p:cNvGrpSpPr/>
          <p:nvPr/>
        </p:nvGrpSpPr>
        <p:grpSpPr>
          <a:xfrm>
            <a:off x="7048612" y="2452065"/>
            <a:ext cx="468032" cy="463068"/>
            <a:chOff x="946175" y="3619500"/>
            <a:chExt cx="296975" cy="293825"/>
          </a:xfrm>
        </p:grpSpPr>
        <p:sp>
          <p:nvSpPr>
            <p:cNvPr id="7596" name="Google Shape;7596;p9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9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9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9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9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9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2" name="Google Shape;7602;p93"/>
          <p:cNvGrpSpPr/>
          <p:nvPr/>
        </p:nvGrpSpPr>
        <p:grpSpPr>
          <a:xfrm>
            <a:off x="7048002" y="3044910"/>
            <a:ext cx="469253" cy="467993"/>
            <a:chOff x="944600" y="3981825"/>
            <a:chExt cx="297750" cy="296950"/>
          </a:xfrm>
        </p:grpSpPr>
        <p:sp>
          <p:nvSpPr>
            <p:cNvPr id="7603" name="Google Shape;7603;p9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9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9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9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7" name="Google Shape;7607;p93"/>
          <p:cNvGrpSpPr/>
          <p:nvPr/>
        </p:nvGrpSpPr>
        <p:grpSpPr>
          <a:xfrm>
            <a:off x="10003917" y="1863390"/>
            <a:ext cx="466772" cy="465511"/>
            <a:chOff x="2768750" y="3227275"/>
            <a:chExt cx="296175" cy="295375"/>
          </a:xfrm>
        </p:grpSpPr>
        <p:sp>
          <p:nvSpPr>
            <p:cNvPr id="7608" name="Google Shape;7608;p9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9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9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9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9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9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9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9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16" name="Google Shape;7616;p93"/>
          <p:cNvGrpSpPr/>
          <p:nvPr/>
        </p:nvGrpSpPr>
        <p:grpSpPr>
          <a:xfrm>
            <a:off x="10031851" y="2451219"/>
            <a:ext cx="410903" cy="464763"/>
            <a:chOff x="2786075" y="3591800"/>
            <a:chExt cx="260725" cy="294900"/>
          </a:xfrm>
        </p:grpSpPr>
        <p:sp>
          <p:nvSpPr>
            <p:cNvPr id="7617" name="Google Shape;7617;p9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9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9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9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9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2" name="Google Shape;7622;p93"/>
          <p:cNvGrpSpPr/>
          <p:nvPr/>
        </p:nvGrpSpPr>
        <p:grpSpPr>
          <a:xfrm>
            <a:off x="10085849" y="3045522"/>
            <a:ext cx="302907" cy="466772"/>
            <a:chOff x="2819150" y="3955025"/>
            <a:chExt cx="192200" cy="296175"/>
          </a:xfrm>
        </p:grpSpPr>
        <p:sp>
          <p:nvSpPr>
            <p:cNvPr id="7623" name="Google Shape;7623;p9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9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9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9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7" name="Google Shape;7627;p93"/>
          <p:cNvGrpSpPr/>
          <p:nvPr/>
        </p:nvGrpSpPr>
        <p:grpSpPr>
          <a:xfrm>
            <a:off x="8250881" y="3666320"/>
            <a:ext cx="465511" cy="464289"/>
            <a:chOff x="4629125" y="3235150"/>
            <a:chExt cx="295375" cy="294600"/>
          </a:xfrm>
        </p:grpSpPr>
        <p:sp>
          <p:nvSpPr>
            <p:cNvPr id="7628" name="Google Shape;7628;p9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9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9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9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9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33" name="Google Shape;7633;p93"/>
          <p:cNvGrpSpPr/>
          <p:nvPr/>
        </p:nvGrpSpPr>
        <p:grpSpPr>
          <a:xfrm>
            <a:off x="8250861" y="4263030"/>
            <a:ext cx="465551" cy="465511"/>
            <a:chOff x="4628325" y="3599825"/>
            <a:chExt cx="295400" cy="295375"/>
          </a:xfrm>
        </p:grpSpPr>
        <p:sp>
          <p:nvSpPr>
            <p:cNvPr id="7634" name="Google Shape;7634;p9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9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9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9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9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9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9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9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9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9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9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9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46" name="Google Shape;7646;p93"/>
          <p:cNvGrpSpPr/>
          <p:nvPr/>
        </p:nvGrpSpPr>
        <p:grpSpPr>
          <a:xfrm>
            <a:off x="8278796" y="4897178"/>
            <a:ext cx="409681" cy="466772"/>
            <a:chOff x="4645650" y="3962900"/>
            <a:chExt cx="259950" cy="296175"/>
          </a:xfrm>
        </p:grpSpPr>
        <p:sp>
          <p:nvSpPr>
            <p:cNvPr id="7647" name="Google Shape;7647;p9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9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9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9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9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9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3" name="Google Shape;7653;p93"/>
          <p:cNvGrpSpPr/>
          <p:nvPr/>
        </p:nvGrpSpPr>
        <p:grpSpPr>
          <a:xfrm>
            <a:off x="10616075" y="4263660"/>
            <a:ext cx="465511" cy="464251"/>
            <a:chOff x="6143725" y="3582500"/>
            <a:chExt cx="295375" cy="294575"/>
          </a:xfrm>
        </p:grpSpPr>
        <p:sp>
          <p:nvSpPr>
            <p:cNvPr id="7654" name="Google Shape;7654;p9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9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9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9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9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9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9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61" name="Google Shape;7661;p93"/>
          <p:cNvGrpSpPr/>
          <p:nvPr/>
        </p:nvGrpSpPr>
        <p:grpSpPr>
          <a:xfrm>
            <a:off x="7641178" y="1862779"/>
            <a:ext cx="467993" cy="466732"/>
            <a:chOff x="1310075" y="3253275"/>
            <a:chExt cx="296950" cy="296150"/>
          </a:xfrm>
        </p:grpSpPr>
        <p:sp>
          <p:nvSpPr>
            <p:cNvPr id="7662" name="Google Shape;7662;p9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9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9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65" name="Google Shape;7665;p93"/>
          <p:cNvSpPr/>
          <p:nvPr/>
        </p:nvSpPr>
        <p:spPr>
          <a:xfrm>
            <a:off x="7643072" y="2452230"/>
            <a:ext cx="464289" cy="463029"/>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6" name="Google Shape;7666;p93"/>
          <p:cNvGrpSpPr/>
          <p:nvPr/>
        </p:nvGrpSpPr>
        <p:grpSpPr>
          <a:xfrm>
            <a:off x="7640547" y="3044458"/>
            <a:ext cx="469255" cy="468900"/>
            <a:chOff x="1310075" y="3980250"/>
            <a:chExt cx="297750" cy="297525"/>
          </a:xfrm>
        </p:grpSpPr>
        <p:sp>
          <p:nvSpPr>
            <p:cNvPr id="7667" name="Google Shape;7667;p9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9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9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9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1" name="Google Shape;7671;p93"/>
          <p:cNvGrpSpPr/>
          <p:nvPr/>
        </p:nvGrpSpPr>
        <p:grpSpPr>
          <a:xfrm>
            <a:off x="10660265" y="1863390"/>
            <a:ext cx="355073" cy="465511"/>
            <a:chOff x="3167275" y="3227275"/>
            <a:chExt cx="225300" cy="295375"/>
          </a:xfrm>
        </p:grpSpPr>
        <p:sp>
          <p:nvSpPr>
            <p:cNvPr id="7672" name="Google Shape;7672;p9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9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9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9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9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77" name="Google Shape;7677;p93"/>
          <p:cNvSpPr/>
          <p:nvPr/>
        </p:nvSpPr>
        <p:spPr>
          <a:xfrm>
            <a:off x="10592717" y="2449904"/>
            <a:ext cx="490372" cy="467677"/>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78" name="Google Shape;7678;p93"/>
          <p:cNvGrpSpPr/>
          <p:nvPr/>
        </p:nvGrpSpPr>
        <p:grpSpPr>
          <a:xfrm>
            <a:off x="10603174" y="3046133"/>
            <a:ext cx="469253" cy="465551"/>
            <a:chOff x="3133425" y="3955025"/>
            <a:chExt cx="297750" cy="295400"/>
          </a:xfrm>
        </p:grpSpPr>
        <p:sp>
          <p:nvSpPr>
            <p:cNvPr id="7679" name="Google Shape;7679;p9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9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9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2" name="Google Shape;7682;p93"/>
          <p:cNvGrpSpPr/>
          <p:nvPr/>
        </p:nvGrpSpPr>
        <p:grpSpPr>
          <a:xfrm>
            <a:off x="8843406" y="3664249"/>
            <a:ext cx="466772" cy="468427"/>
            <a:chOff x="4991425" y="3234750"/>
            <a:chExt cx="296175" cy="297225"/>
          </a:xfrm>
        </p:grpSpPr>
        <p:sp>
          <p:nvSpPr>
            <p:cNvPr id="7683" name="Google Shape;7683;p9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9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9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9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9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9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9" name="Google Shape;7689;p93"/>
          <p:cNvGrpSpPr/>
          <p:nvPr/>
        </p:nvGrpSpPr>
        <p:grpSpPr>
          <a:xfrm>
            <a:off x="8843406" y="4290334"/>
            <a:ext cx="466772" cy="410903"/>
            <a:chOff x="4991425" y="3617150"/>
            <a:chExt cx="296175" cy="260725"/>
          </a:xfrm>
        </p:grpSpPr>
        <p:sp>
          <p:nvSpPr>
            <p:cNvPr id="7690" name="Google Shape;7690;p9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9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9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9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9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9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9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97" name="Google Shape;7697;p93"/>
          <p:cNvGrpSpPr/>
          <p:nvPr/>
        </p:nvGrpSpPr>
        <p:grpSpPr>
          <a:xfrm>
            <a:off x="8946436" y="4897789"/>
            <a:ext cx="260709" cy="465551"/>
            <a:chOff x="5056800" y="3962900"/>
            <a:chExt cx="165425" cy="295400"/>
          </a:xfrm>
        </p:grpSpPr>
        <p:sp>
          <p:nvSpPr>
            <p:cNvPr id="7698" name="Google Shape;7698;p9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9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9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1" name="Google Shape;7701;p93"/>
          <p:cNvGrpSpPr/>
          <p:nvPr/>
        </p:nvGrpSpPr>
        <p:grpSpPr>
          <a:xfrm>
            <a:off x="10614834" y="4897810"/>
            <a:ext cx="467993" cy="465511"/>
            <a:chOff x="6168925" y="3936925"/>
            <a:chExt cx="296950" cy="295375"/>
          </a:xfrm>
        </p:grpSpPr>
        <p:sp>
          <p:nvSpPr>
            <p:cNvPr id="7702" name="Google Shape;7702;p9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9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9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9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9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9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8" name="Google Shape;7708;p93"/>
          <p:cNvGrpSpPr/>
          <p:nvPr/>
        </p:nvGrpSpPr>
        <p:grpSpPr>
          <a:xfrm>
            <a:off x="8233125" y="1853906"/>
            <a:ext cx="464251" cy="465511"/>
            <a:chOff x="1674750" y="3254050"/>
            <a:chExt cx="294575" cy="295375"/>
          </a:xfrm>
        </p:grpSpPr>
        <p:sp>
          <p:nvSpPr>
            <p:cNvPr id="7709" name="Google Shape;7709;p9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9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9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2" name="Google Shape;7712;p93"/>
          <p:cNvGrpSpPr/>
          <p:nvPr/>
        </p:nvGrpSpPr>
        <p:grpSpPr>
          <a:xfrm>
            <a:off x="8252319" y="2450843"/>
            <a:ext cx="425796" cy="465511"/>
            <a:chOff x="1687350" y="3618725"/>
            <a:chExt cx="270175" cy="295375"/>
          </a:xfrm>
        </p:grpSpPr>
        <p:sp>
          <p:nvSpPr>
            <p:cNvPr id="7713" name="Google Shape;7713;p9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9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9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6" name="Google Shape;7716;p93"/>
          <p:cNvGrpSpPr/>
          <p:nvPr/>
        </p:nvGrpSpPr>
        <p:grpSpPr>
          <a:xfrm>
            <a:off x="8230590" y="3046151"/>
            <a:ext cx="469253" cy="465511"/>
            <a:chOff x="1672375" y="3982600"/>
            <a:chExt cx="297750" cy="295375"/>
          </a:xfrm>
        </p:grpSpPr>
        <p:sp>
          <p:nvSpPr>
            <p:cNvPr id="7717" name="Google Shape;7717;p9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9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9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0" name="Google Shape;7720;p93"/>
          <p:cNvGrpSpPr/>
          <p:nvPr/>
        </p:nvGrpSpPr>
        <p:grpSpPr>
          <a:xfrm>
            <a:off x="6486579" y="3665078"/>
            <a:ext cx="466772" cy="466772"/>
            <a:chOff x="3497300" y="3227275"/>
            <a:chExt cx="296175" cy="296175"/>
          </a:xfrm>
        </p:grpSpPr>
        <p:sp>
          <p:nvSpPr>
            <p:cNvPr id="7721" name="Google Shape;7721;p9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9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9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9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9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9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9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9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9" name="Google Shape;7729;p93"/>
          <p:cNvGrpSpPr/>
          <p:nvPr/>
        </p:nvGrpSpPr>
        <p:grpSpPr>
          <a:xfrm>
            <a:off x="6487210" y="4264271"/>
            <a:ext cx="465511" cy="463029"/>
            <a:chOff x="3497300" y="3591950"/>
            <a:chExt cx="295375" cy="293800"/>
          </a:xfrm>
        </p:grpSpPr>
        <p:sp>
          <p:nvSpPr>
            <p:cNvPr id="7730" name="Google Shape;7730;p9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9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9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9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9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9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9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9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38" name="Google Shape;7738;p93"/>
          <p:cNvGrpSpPr/>
          <p:nvPr/>
        </p:nvGrpSpPr>
        <p:grpSpPr>
          <a:xfrm>
            <a:off x="6487210" y="4897789"/>
            <a:ext cx="465511" cy="465551"/>
            <a:chOff x="3497300" y="3955025"/>
            <a:chExt cx="295375" cy="295400"/>
          </a:xfrm>
        </p:grpSpPr>
        <p:sp>
          <p:nvSpPr>
            <p:cNvPr id="7739" name="Google Shape;7739;p9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9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9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2" name="Google Shape;7742;p93"/>
          <p:cNvGrpSpPr/>
          <p:nvPr/>
        </p:nvGrpSpPr>
        <p:grpSpPr>
          <a:xfrm>
            <a:off x="9453306" y="3666044"/>
            <a:ext cx="436985" cy="464841"/>
            <a:chOff x="5364750" y="3235150"/>
            <a:chExt cx="277275" cy="294950"/>
          </a:xfrm>
        </p:grpSpPr>
        <p:sp>
          <p:nvSpPr>
            <p:cNvPr id="7743" name="Google Shape;7743;p9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9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9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9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9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9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9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9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51" name="Google Shape;7751;p93"/>
          <p:cNvGrpSpPr/>
          <p:nvPr/>
        </p:nvGrpSpPr>
        <p:grpSpPr>
          <a:xfrm>
            <a:off x="9437783" y="4261158"/>
            <a:ext cx="468032" cy="469255"/>
            <a:chOff x="5355300" y="3598250"/>
            <a:chExt cx="296975" cy="297750"/>
          </a:xfrm>
        </p:grpSpPr>
        <p:sp>
          <p:nvSpPr>
            <p:cNvPr id="7752" name="Google Shape;7752;p9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9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9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9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9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9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9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9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0" name="Google Shape;7760;p93"/>
          <p:cNvGrpSpPr/>
          <p:nvPr/>
        </p:nvGrpSpPr>
        <p:grpSpPr>
          <a:xfrm>
            <a:off x="9443377" y="4979720"/>
            <a:ext cx="456843" cy="301685"/>
            <a:chOff x="5358450" y="4015675"/>
            <a:chExt cx="289875" cy="191425"/>
          </a:xfrm>
        </p:grpSpPr>
        <p:sp>
          <p:nvSpPr>
            <p:cNvPr id="7761" name="Google Shape;7761;p9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9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9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9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5" name="Google Shape;7765;p93"/>
          <p:cNvGrpSpPr/>
          <p:nvPr/>
        </p:nvGrpSpPr>
        <p:grpSpPr>
          <a:xfrm>
            <a:off x="8278687" y="5489763"/>
            <a:ext cx="468032" cy="433952"/>
            <a:chOff x="6543825" y="3202075"/>
            <a:chExt cx="296975" cy="275350"/>
          </a:xfrm>
        </p:grpSpPr>
        <p:sp>
          <p:nvSpPr>
            <p:cNvPr id="7766" name="Google Shape;7766;p9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9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9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9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9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9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9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73" name="Google Shape;7773;p93"/>
          <p:cNvGrpSpPr/>
          <p:nvPr/>
        </p:nvGrpSpPr>
        <p:grpSpPr>
          <a:xfrm>
            <a:off x="8821329" y="1862759"/>
            <a:ext cx="466772" cy="466772"/>
            <a:chOff x="2037825" y="3254050"/>
            <a:chExt cx="296175" cy="296175"/>
          </a:xfrm>
        </p:grpSpPr>
        <p:sp>
          <p:nvSpPr>
            <p:cNvPr id="7774" name="Google Shape;7774;p9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9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9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9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9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9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0" name="Google Shape;7780;p93"/>
          <p:cNvGrpSpPr/>
          <p:nvPr/>
        </p:nvGrpSpPr>
        <p:grpSpPr>
          <a:xfrm>
            <a:off x="8818847" y="2450981"/>
            <a:ext cx="471736" cy="465235"/>
            <a:chOff x="2034675" y="3617925"/>
            <a:chExt cx="299325" cy="295200"/>
          </a:xfrm>
        </p:grpSpPr>
        <p:sp>
          <p:nvSpPr>
            <p:cNvPr id="7781" name="Google Shape;7781;p9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9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9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9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9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6" name="Google Shape;7786;p93"/>
          <p:cNvGrpSpPr/>
          <p:nvPr/>
        </p:nvGrpSpPr>
        <p:grpSpPr>
          <a:xfrm>
            <a:off x="8821329" y="3046151"/>
            <a:ext cx="466772" cy="465511"/>
            <a:chOff x="2037825" y="3981825"/>
            <a:chExt cx="296175" cy="295375"/>
          </a:xfrm>
        </p:grpSpPr>
        <p:sp>
          <p:nvSpPr>
            <p:cNvPr id="7787" name="Google Shape;7787;p9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9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9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0" name="Google Shape;7790;p93"/>
          <p:cNvGrpSpPr/>
          <p:nvPr/>
        </p:nvGrpSpPr>
        <p:grpSpPr>
          <a:xfrm>
            <a:off x="7068019" y="3707906"/>
            <a:ext cx="466772" cy="381116"/>
            <a:chOff x="3860400" y="3254050"/>
            <a:chExt cx="296175" cy="241825"/>
          </a:xfrm>
        </p:grpSpPr>
        <p:sp>
          <p:nvSpPr>
            <p:cNvPr id="7791" name="Google Shape;7791;p9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9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9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9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9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9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9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8" name="Google Shape;7798;p93"/>
          <p:cNvGrpSpPr/>
          <p:nvPr/>
        </p:nvGrpSpPr>
        <p:grpSpPr>
          <a:xfrm>
            <a:off x="7067388" y="4262401"/>
            <a:ext cx="468032" cy="466772"/>
            <a:chOff x="3859600" y="3591950"/>
            <a:chExt cx="296975" cy="296175"/>
          </a:xfrm>
        </p:grpSpPr>
        <p:sp>
          <p:nvSpPr>
            <p:cNvPr id="7799" name="Google Shape;7799;p9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9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9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2" name="Google Shape;7802;p93"/>
          <p:cNvGrpSpPr/>
          <p:nvPr/>
        </p:nvGrpSpPr>
        <p:grpSpPr>
          <a:xfrm>
            <a:off x="7068019" y="4897178"/>
            <a:ext cx="466772" cy="466772"/>
            <a:chOff x="3860400" y="3955025"/>
            <a:chExt cx="296175" cy="296175"/>
          </a:xfrm>
        </p:grpSpPr>
        <p:sp>
          <p:nvSpPr>
            <p:cNvPr id="7803" name="Google Shape;7803;p9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9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9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9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9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8" name="Google Shape;7808;p93"/>
          <p:cNvGrpSpPr/>
          <p:nvPr/>
        </p:nvGrpSpPr>
        <p:grpSpPr>
          <a:xfrm>
            <a:off x="10021640" y="3665709"/>
            <a:ext cx="474219" cy="465511"/>
            <a:chOff x="5716825" y="3235950"/>
            <a:chExt cx="300900" cy="295375"/>
          </a:xfrm>
        </p:grpSpPr>
        <p:sp>
          <p:nvSpPr>
            <p:cNvPr id="7809" name="Google Shape;7809;p9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9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9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9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3" name="Google Shape;7813;p93"/>
          <p:cNvGrpSpPr/>
          <p:nvPr/>
        </p:nvGrpSpPr>
        <p:grpSpPr>
          <a:xfrm>
            <a:off x="10039015" y="4277293"/>
            <a:ext cx="439468" cy="436985"/>
            <a:chOff x="5727850" y="3609275"/>
            <a:chExt cx="278850" cy="277275"/>
          </a:xfrm>
        </p:grpSpPr>
        <p:sp>
          <p:nvSpPr>
            <p:cNvPr id="7814" name="Google Shape;7814;p9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9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9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9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9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9" name="Google Shape;7819;p93"/>
          <p:cNvGrpSpPr/>
          <p:nvPr/>
        </p:nvGrpSpPr>
        <p:grpSpPr>
          <a:xfrm>
            <a:off x="10053929" y="4897809"/>
            <a:ext cx="409641" cy="465511"/>
            <a:chOff x="5736525" y="3963700"/>
            <a:chExt cx="259925" cy="295375"/>
          </a:xfrm>
        </p:grpSpPr>
        <p:sp>
          <p:nvSpPr>
            <p:cNvPr id="7820" name="Google Shape;7820;p9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9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9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9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9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9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9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27" name="Google Shape;7827;p93"/>
          <p:cNvGrpSpPr/>
          <p:nvPr/>
        </p:nvGrpSpPr>
        <p:grpSpPr>
          <a:xfrm>
            <a:off x="8842701" y="5496911"/>
            <a:ext cx="468032" cy="466772"/>
            <a:chOff x="6553275" y="3604550"/>
            <a:chExt cx="296975" cy="296175"/>
          </a:xfrm>
        </p:grpSpPr>
        <p:sp>
          <p:nvSpPr>
            <p:cNvPr id="7828" name="Google Shape;7828;p9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9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9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9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9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9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34" name="Google Shape;7834;p93"/>
          <p:cNvSpPr txBox="1"/>
          <p:nvPr/>
        </p:nvSpPr>
        <p:spPr>
          <a:xfrm>
            <a:off x="110211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Business Icons</a:t>
            </a:r>
            <a:endParaRPr sz="3200" kern="0">
              <a:solidFill>
                <a:srgbClr val="FFFFFF"/>
              </a:solidFill>
              <a:latin typeface="Arial"/>
              <a:cs typeface="Arial"/>
              <a:sym typeface="Arial"/>
            </a:endParaRPr>
          </a:p>
        </p:txBody>
      </p:sp>
      <p:sp>
        <p:nvSpPr>
          <p:cNvPr id="7835" name="Google Shape;7835;p93"/>
          <p:cNvSpPr txBox="1"/>
          <p:nvPr/>
        </p:nvSpPr>
        <p:spPr>
          <a:xfrm>
            <a:off x="6447084"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Teamwork Icons</a:t>
            </a:r>
            <a:endParaRPr sz="3200" kern="0">
              <a:solidFill>
                <a:srgbClr val="FFFFFF"/>
              </a:solidFill>
              <a:latin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39"/>
        <p:cNvGrpSpPr/>
        <p:nvPr/>
      </p:nvGrpSpPr>
      <p:grpSpPr>
        <a:xfrm>
          <a:off x="0" y="0"/>
          <a:ext cx="0" cy="0"/>
          <a:chOff x="0" y="0"/>
          <a:chExt cx="0" cy="0"/>
        </a:xfrm>
      </p:grpSpPr>
      <p:grpSp>
        <p:nvGrpSpPr>
          <p:cNvPr id="7840" name="Google Shape;7840;p94"/>
          <p:cNvGrpSpPr/>
          <p:nvPr/>
        </p:nvGrpSpPr>
        <p:grpSpPr>
          <a:xfrm>
            <a:off x="1145377" y="1840729"/>
            <a:ext cx="392535" cy="471527"/>
            <a:chOff x="-35814600" y="3202075"/>
            <a:chExt cx="242625" cy="291450"/>
          </a:xfrm>
        </p:grpSpPr>
        <p:sp>
          <p:nvSpPr>
            <p:cNvPr id="7841" name="Google Shape;7841;p9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9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9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9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9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9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9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48" name="Google Shape;7848;p94"/>
          <p:cNvGrpSpPr/>
          <p:nvPr/>
        </p:nvGrpSpPr>
        <p:grpSpPr>
          <a:xfrm>
            <a:off x="1105881" y="2428621"/>
            <a:ext cx="471527" cy="471851"/>
            <a:chOff x="-35839800" y="3561025"/>
            <a:chExt cx="291450" cy="291650"/>
          </a:xfrm>
        </p:grpSpPr>
        <p:sp>
          <p:nvSpPr>
            <p:cNvPr id="7849" name="Google Shape;7849;p9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9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9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9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9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9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9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56" name="Google Shape;7856;p94"/>
          <p:cNvSpPr/>
          <p:nvPr/>
        </p:nvSpPr>
        <p:spPr>
          <a:xfrm>
            <a:off x="1103779" y="3009339"/>
            <a:ext cx="474076" cy="471527"/>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57" name="Google Shape;7857;p94"/>
          <p:cNvGrpSpPr/>
          <p:nvPr/>
        </p:nvGrpSpPr>
        <p:grpSpPr>
          <a:xfrm>
            <a:off x="4089274" y="1840729"/>
            <a:ext cx="471527" cy="471527"/>
            <a:chOff x="-34003850" y="3227275"/>
            <a:chExt cx="291450" cy="291450"/>
          </a:xfrm>
        </p:grpSpPr>
        <p:sp>
          <p:nvSpPr>
            <p:cNvPr id="7858" name="Google Shape;7858;p9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9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9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9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9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3" name="Google Shape;7863;p94"/>
          <p:cNvGrpSpPr/>
          <p:nvPr/>
        </p:nvGrpSpPr>
        <p:grpSpPr>
          <a:xfrm>
            <a:off x="4088647" y="2428318"/>
            <a:ext cx="472781" cy="472457"/>
            <a:chOff x="-34004625" y="3585850"/>
            <a:chExt cx="292225" cy="292025"/>
          </a:xfrm>
        </p:grpSpPr>
        <p:sp>
          <p:nvSpPr>
            <p:cNvPr id="7864" name="Google Shape;7864;p9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9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9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9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9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9" name="Google Shape;7869;p94"/>
          <p:cNvGrpSpPr/>
          <p:nvPr/>
        </p:nvGrpSpPr>
        <p:grpSpPr>
          <a:xfrm>
            <a:off x="4088001" y="3008586"/>
            <a:ext cx="474076" cy="472821"/>
            <a:chOff x="-34005425" y="3945575"/>
            <a:chExt cx="293025" cy="292250"/>
          </a:xfrm>
        </p:grpSpPr>
        <p:sp>
          <p:nvSpPr>
            <p:cNvPr id="7870" name="Google Shape;7870;p9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9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9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73" name="Google Shape;7873;p94"/>
          <p:cNvGrpSpPr/>
          <p:nvPr/>
        </p:nvGrpSpPr>
        <p:grpSpPr>
          <a:xfrm>
            <a:off x="2284132" y="3639487"/>
            <a:ext cx="477877" cy="474076"/>
            <a:chOff x="-32174975" y="3192625"/>
            <a:chExt cx="295375" cy="293025"/>
          </a:xfrm>
        </p:grpSpPr>
        <p:sp>
          <p:nvSpPr>
            <p:cNvPr id="7874" name="Google Shape;7874;p9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9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9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9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78" name="Google Shape;7878;p94"/>
          <p:cNvSpPr/>
          <p:nvPr/>
        </p:nvSpPr>
        <p:spPr>
          <a:xfrm>
            <a:off x="2280194" y="4267573"/>
            <a:ext cx="484268" cy="473145"/>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94"/>
          <p:cNvSpPr/>
          <p:nvPr/>
        </p:nvSpPr>
        <p:spPr>
          <a:xfrm>
            <a:off x="2286565" y="4887686"/>
            <a:ext cx="471527" cy="472781"/>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80" name="Google Shape;7880;p94"/>
          <p:cNvGrpSpPr/>
          <p:nvPr/>
        </p:nvGrpSpPr>
        <p:grpSpPr>
          <a:xfrm>
            <a:off x="5269666" y="3640761"/>
            <a:ext cx="472781" cy="471527"/>
            <a:chOff x="-30345325" y="3184750"/>
            <a:chExt cx="292225" cy="291450"/>
          </a:xfrm>
        </p:grpSpPr>
        <p:sp>
          <p:nvSpPr>
            <p:cNvPr id="7881" name="Google Shape;7881;p9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9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9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9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9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6" name="Google Shape;7886;p94"/>
          <p:cNvGrpSpPr/>
          <p:nvPr/>
        </p:nvGrpSpPr>
        <p:grpSpPr>
          <a:xfrm>
            <a:off x="1702669" y="1840729"/>
            <a:ext cx="471527" cy="471527"/>
            <a:chOff x="-35481425" y="3202075"/>
            <a:chExt cx="291450" cy="291450"/>
          </a:xfrm>
        </p:grpSpPr>
        <p:sp>
          <p:nvSpPr>
            <p:cNvPr id="7887" name="Google Shape;7887;p9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9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9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9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9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9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9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4" name="Google Shape;7894;p94"/>
          <p:cNvGrpSpPr/>
          <p:nvPr/>
        </p:nvGrpSpPr>
        <p:grpSpPr>
          <a:xfrm>
            <a:off x="1702042" y="2429430"/>
            <a:ext cx="472781" cy="470233"/>
            <a:chOff x="-35482200" y="3561225"/>
            <a:chExt cx="292225" cy="290650"/>
          </a:xfrm>
        </p:grpSpPr>
        <p:sp>
          <p:nvSpPr>
            <p:cNvPr id="7895" name="Google Shape;7895;p9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9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9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8" name="Google Shape;7898;p94"/>
          <p:cNvGrpSpPr/>
          <p:nvPr/>
        </p:nvGrpSpPr>
        <p:grpSpPr>
          <a:xfrm>
            <a:off x="1702669" y="3009254"/>
            <a:ext cx="471527" cy="471487"/>
            <a:chOff x="-35481425" y="3919600"/>
            <a:chExt cx="291450" cy="291425"/>
          </a:xfrm>
        </p:grpSpPr>
        <p:sp>
          <p:nvSpPr>
            <p:cNvPr id="7899" name="Google Shape;7899;p9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9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9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9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9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9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9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9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07" name="Google Shape;7907;p94"/>
          <p:cNvGrpSpPr/>
          <p:nvPr/>
        </p:nvGrpSpPr>
        <p:grpSpPr>
          <a:xfrm>
            <a:off x="4683515" y="1841376"/>
            <a:ext cx="476624" cy="470233"/>
            <a:chOff x="-33645475" y="3228075"/>
            <a:chExt cx="294600" cy="290650"/>
          </a:xfrm>
        </p:grpSpPr>
        <p:sp>
          <p:nvSpPr>
            <p:cNvPr id="7908" name="Google Shape;7908;p9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9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9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9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9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9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9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5" name="Google Shape;7915;p94"/>
          <p:cNvGrpSpPr/>
          <p:nvPr/>
        </p:nvGrpSpPr>
        <p:grpSpPr>
          <a:xfrm>
            <a:off x="4684808" y="2428155"/>
            <a:ext cx="474035" cy="472781"/>
            <a:chOff x="-33646250" y="3586425"/>
            <a:chExt cx="293000" cy="292225"/>
          </a:xfrm>
        </p:grpSpPr>
        <p:sp>
          <p:nvSpPr>
            <p:cNvPr id="7916" name="Google Shape;7916;p9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9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8" name="Google Shape;7918;p94"/>
          <p:cNvGrpSpPr/>
          <p:nvPr/>
        </p:nvGrpSpPr>
        <p:grpSpPr>
          <a:xfrm>
            <a:off x="4685435" y="3007959"/>
            <a:ext cx="472781" cy="474076"/>
            <a:chOff x="-33645475" y="3944800"/>
            <a:chExt cx="292225" cy="293025"/>
          </a:xfrm>
        </p:grpSpPr>
        <p:sp>
          <p:nvSpPr>
            <p:cNvPr id="7919" name="Google Shape;7919;p9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9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9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9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9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9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9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9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9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9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9" name="Google Shape;7929;p94"/>
          <p:cNvGrpSpPr/>
          <p:nvPr/>
        </p:nvGrpSpPr>
        <p:grpSpPr>
          <a:xfrm>
            <a:off x="2889728" y="3639609"/>
            <a:ext cx="470233" cy="473833"/>
            <a:chOff x="-31809525" y="3192625"/>
            <a:chExt cx="290650" cy="292875"/>
          </a:xfrm>
        </p:grpSpPr>
        <p:sp>
          <p:nvSpPr>
            <p:cNvPr id="7930" name="Google Shape;7930;p9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9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9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9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34" name="Google Shape;7934;p94"/>
          <p:cNvGrpSpPr/>
          <p:nvPr/>
        </p:nvGrpSpPr>
        <p:grpSpPr>
          <a:xfrm>
            <a:off x="2889081" y="4267011"/>
            <a:ext cx="471527" cy="474076"/>
            <a:chOff x="-31811100" y="3550975"/>
            <a:chExt cx="291450" cy="293025"/>
          </a:xfrm>
        </p:grpSpPr>
        <p:sp>
          <p:nvSpPr>
            <p:cNvPr id="7935" name="Google Shape;7935;p9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9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9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9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9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9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9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2" name="Google Shape;7942;p94"/>
          <p:cNvGrpSpPr/>
          <p:nvPr/>
        </p:nvGrpSpPr>
        <p:grpSpPr>
          <a:xfrm>
            <a:off x="2880808" y="4886083"/>
            <a:ext cx="488069" cy="475775"/>
            <a:chOff x="-31817400" y="3910025"/>
            <a:chExt cx="301675" cy="294075"/>
          </a:xfrm>
        </p:grpSpPr>
        <p:sp>
          <p:nvSpPr>
            <p:cNvPr id="7943" name="Google Shape;7943;p9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9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9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6" name="Google Shape;7946;p94"/>
          <p:cNvGrpSpPr/>
          <p:nvPr/>
        </p:nvGrpSpPr>
        <p:grpSpPr>
          <a:xfrm>
            <a:off x="5269646" y="4267658"/>
            <a:ext cx="472821" cy="472781"/>
            <a:chOff x="-30354000" y="3569100"/>
            <a:chExt cx="292250" cy="292225"/>
          </a:xfrm>
        </p:grpSpPr>
        <p:sp>
          <p:nvSpPr>
            <p:cNvPr id="7947" name="Google Shape;7947;p9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9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9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9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9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9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3" name="Google Shape;7953;p94"/>
          <p:cNvGrpSpPr/>
          <p:nvPr/>
        </p:nvGrpSpPr>
        <p:grpSpPr>
          <a:xfrm>
            <a:off x="2307750" y="1840729"/>
            <a:ext cx="456197" cy="471527"/>
            <a:chOff x="-35118325" y="3202075"/>
            <a:chExt cx="281975" cy="291450"/>
          </a:xfrm>
        </p:grpSpPr>
        <p:sp>
          <p:nvSpPr>
            <p:cNvPr id="7954" name="Google Shape;7954;p9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9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9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9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8" name="Google Shape;7958;p94"/>
          <p:cNvGrpSpPr/>
          <p:nvPr/>
        </p:nvGrpSpPr>
        <p:grpSpPr>
          <a:xfrm>
            <a:off x="2299458" y="2429066"/>
            <a:ext cx="472781" cy="470961"/>
            <a:chOff x="-35123050" y="3561225"/>
            <a:chExt cx="292225" cy="291100"/>
          </a:xfrm>
        </p:grpSpPr>
        <p:sp>
          <p:nvSpPr>
            <p:cNvPr id="7959" name="Google Shape;7959;p9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9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61" name="Google Shape;7961;p94"/>
          <p:cNvGrpSpPr/>
          <p:nvPr/>
        </p:nvGrpSpPr>
        <p:grpSpPr>
          <a:xfrm>
            <a:off x="2355537" y="3009254"/>
            <a:ext cx="360623" cy="471487"/>
            <a:chOff x="-35089175" y="3919600"/>
            <a:chExt cx="222900" cy="291425"/>
          </a:xfrm>
        </p:grpSpPr>
        <p:sp>
          <p:nvSpPr>
            <p:cNvPr id="7962" name="Google Shape;7962;p9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9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64" name="Google Shape;7964;p94"/>
          <p:cNvGrpSpPr/>
          <p:nvPr/>
        </p:nvGrpSpPr>
        <p:grpSpPr>
          <a:xfrm>
            <a:off x="5284865" y="1840405"/>
            <a:ext cx="448593" cy="472175"/>
            <a:chOff x="-33277650" y="3226875"/>
            <a:chExt cx="277275" cy="291850"/>
          </a:xfrm>
        </p:grpSpPr>
        <p:sp>
          <p:nvSpPr>
            <p:cNvPr id="7965" name="Google Shape;7965;p9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9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9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9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9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9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9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2" name="Google Shape;7972;p94"/>
          <p:cNvGrpSpPr/>
          <p:nvPr/>
        </p:nvGrpSpPr>
        <p:grpSpPr>
          <a:xfrm>
            <a:off x="5273398" y="2428783"/>
            <a:ext cx="471527" cy="471527"/>
            <a:chOff x="-33286325" y="3586425"/>
            <a:chExt cx="291450" cy="291450"/>
          </a:xfrm>
        </p:grpSpPr>
        <p:sp>
          <p:nvSpPr>
            <p:cNvPr id="7973" name="Google Shape;7973;p9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9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9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9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9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8" name="Google Shape;7978;p94"/>
          <p:cNvGrpSpPr/>
          <p:nvPr/>
        </p:nvGrpSpPr>
        <p:grpSpPr>
          <a:xfrm>
            <a:off x="5273398" y="3007959"/>
            <a:ext cx="471527" cy="474076"/>
            <a:chOff x="-33286325" y="3944800"/>
            <a:chExt cx="291450" cy="293025"/>
          </a:xfrm>
        </p:grpSpPr>
        <p:sp>
          <p:nvSpPr>
            <p:cNvPr id="7979" name="Google Shape;7979;p9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9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9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9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3" name="Google Shape;7983;p94"/>
          <p:cNvGrpSpPr/>
          <p:nvPr/>
        </p:nvGrpSpPr>
        <p:grpSpPr>
          <a:xfrm>
            <a:off x="3484594" y="3638840"/>
            <a:ext cx="471527" cy="475369"/>
            <a:chOff x="-31452725" y="3191825"/>
            <a:chExt cx="291450" cy="293825"/>
          </a:xfrm>
        </p:grpSpPr>
        <p:sp>
          <p:nvSpPr>
            <p:cNvPr id="7984" name="Google Shape;7984;p9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9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9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9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8" name="Google Shape;7988;p94"/>
          <p:cNvGrpSpPr/>
          <p:nvPr/>
        </p:nvGrpSpPr>
        <p:grpSpPr>
          <a:xfrm>
            <a:off x="3483967" y="4267659"/>
            <a:ext cx="472781" cy="472781"/>
            <a:chOff x="-31452725" y="3551775"/>
            <a:chExt cx="292225" cy="292225"/>
          </a:xfrm>
        </p:grpSpPr>
        <p:sp>
          <p:nvSpPr>
            <p:cNvPr id="7989" name="Google Shape;7989;p9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9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9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9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3" name="Google Shape;7993;p94"/>
          <p:cNvGrpSpPr/>
          <p:nvPr/>
        </p:nvGrpSpPr>
        <p:grpSpPr>
          <a:xfrm>
            <a:off x="3482045" y="4886306"/>
            <a:ext cx="476624" cy="475329"/>
            <a:chOff x="-31455100" y="3909350"/>
            <a:chExt cx="294600" cy="293800"/>
          </a:xfrm>
        </p:grpSpPr>
        <p:sp>
          <p:nvSpPr>
            <p:cNvPr id="7994" name="Google Shape;7994;p9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9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6" name="Google Shape;7996;p94"/>
          <p:cNvGrpSpPr/>
          <p:nvPr/>
        </p:nvGrpSpPr>
        <p:grpSpPr>
          <a:xfrm>
            <a:off x="5270293" y="4887579"/>
            <a:ext cx="471527" cy="472781"/>
            <a:chOff x="-30345325" y="3918800"/>
            <a:chExt cx="291450" cy="292225"/>
          </a:xfrm>
        </p:grpSpPr>
        <p:sp>
          <p:nvSpPr>
            <p:cNvPr id="7997" name="Google Shape;7997;p9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9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9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9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9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2" name="Google Shape;8002;p94"/>
          <p:cNvGrpSpPr/>
          <p:nvPr/>
        </p:nvGrpSpPr>
        <p:grpSpPr>
          <a:xfrm>
            <a:off x="2896246" y="2428783"/>
            <a:ext cx="471527" cy="471527"/>
            <a:chOff x="-34763900" y="3561225"/>
            <a:chExt cx="291450" cy="291450"/>
          </a:xfrm>
        </p:grpSpPr>
        <p:sp>
          <p:nvSpPr>
            <p:cNvPr id="8003" name="Google Shape;8003;p9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9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9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06" name="Google Shape;8006;p94"/>
          <p:cNvSpPr/>
          <p:nvPr/>
        </p:nvSpPr>
        <p:spPr>
          <a:xfrm>
            <a:off x="2895445" y="3009359"/>
            <a:ext cx="471527" cy="471487"/>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07" name="Google Shape;8007;p94"/>
          <p:cNvGrpSpPr/>
          <p:nvPr/>
        </p:nvGrpSpPr>
        <p:grpSpPr>
          <a:xfrm>
            <a:off x="1102775" y="3640132"/>
            <a:ext cx="472781" cy="472781"/>
            <a:chOff x="-32927950" y="3227275"/>
            <a:chExt cx="292225" cy="292225"/>
          </a:xfrm>
        </p:grpSpPr>
        <p:sp>
          <p:nvSpPr>
            <p:cNvPr id="8008" name="Google Shape;8008;p9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9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9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9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9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3" name="Google Shape;8013;p94"/>
          <p:cNvGrpSpPr/>
          <p:nvPr/>
        </p:nvGrpSpPr>
        <p:grpSpPr>
          <a:xfrm>
            <a:off x="1102129" y="4268285"/>
            <a:ext cx="474076" cy="471527"/>
            <a:chOff x="-32927950" y="3586425"/>
            <a:chExt cx="293025" cy="291450"/>
          </a:xfrm>
        </p:grpSpPr>
        <p:sp>
          <p:nvSpPr>
            <p:cNvPr id="8014" name="Google Shape;8014;p9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9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9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9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9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9" name="Google Shape;8019;p94"/>
          <p:cNvGrpSpPr/>
          <p:nvPr/>
        </p:nvGrpSpPr>
        <p:grpSpPr>
          <a:xfrm>
            <a:off x="1102775" y="4886931"/>
            <a:ext cx="472781" cy="474076"/>
            <a:chOff x="-32927950" y="3944800"/>
            <a:chExt cx="292225" cy="293025"/>
          </a:xfrm>
        </p:grpSpPr>
        <p:sp>
          <p:nvSpPr>
            <p:cNvPr id="8020" name="Google Shape;8020;p9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9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9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9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9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9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9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9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9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9" name="Google Shape;8029;p94"/>
          <p:cNvGrpSpPr/>
          <p:nvPr/>
        </p:nvGrpSpPr>
        <p:grpSpPr>
          <a:xfrm>
            <a:off x="4074498" y="3640599"/>
            <a:ext cx="472781" cy="471851"/>
            <a:chOff x="-31094350" y="3194000"/>
            <a:chExt cx="292225" cy="291650"/>
          </a:xfrm>
        </p:grpSpPr>
        <p:sp>
          <p:nvSpPr>
            <p:cNvPr id="8030" name="Google Shape;8030;p9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9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9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9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9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9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9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9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38" name="Google Shape;8038;p94"/>
          <p:cNvGrpSpPr/>
          <p:nvPr/>
        </p:nvGrpSpPr>
        <p:grpSpPr>
          <a:xfrm>
            <a:off x="4075125" y="4267922"/>
            <a:ext cx="471527" cy="472255"/>
            <a:chOff x="-31093575" y="3552550"/>
            <a:chExt cx="291450" cy="291900"/>
          </a:xfrm>
        </p:grpSpPr>
        <p:sp>
          <p:nvSpPr>
            <p:cNvPr id="8039" name="Google Shape;8039;p9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9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9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9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43" name="Google Shape;8043;p94"/>
          <p:cNvGrpSpPr/>
          <p:nvPr/>
        </p:nvGrpSpPr>
        <p:grpSpPr>
          <a:xfrm>
            <a:off x="2910282" y="1840729"/>
            <a:ext cx="443457" cy="471527"/>
            <a:chOff x="-34755225" y="3202075"/>
            <a:chExt cx="274100" cy="291450"/>
          </a:xfrm>
        </p:grpSpPr>
        <p:sp>
          <p:nvSpPr>
            <p:cNvPr id="8044" name="Google Shape;8044;p9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9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9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9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9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9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9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1" name="Google Shape;8051;p94"/>
          <p:cNvGrpSpPr/>
          <p:nvPr/>
        </p:nvGrpSpPr>
        <p:grpSpPr>
          <a:xfrm>
            <a:off x="4075125" y="4888226"/>
            <a:ext cx="471527" cy="471487"/>
            <a:chOff x="-31093575" y="3911725"/>
            <a:chExt cx="291450" cy="291425"/>
          </a:xfrm>
        </p:grpSpPr>
        <p:sp>
          <p:nvSpPr>
            <p:cNvPr id="8052" name="Google Shape;8052;p9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9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4" name="Google Shape;8054;p94"/>
          <p:cNvGrpSpPr/>
          <p:nvPr/>
        </p:nvGrpSpPr>
        <p:grpSpPr>
          <a:xfrm>
            <a:off x="2887698" y="5497515"/>
            <a:ext cx="475329" cy="472781"/>
            <a:chOff x="-29946000" y="3183175"/>
            <a:chExt cx="293800" cy="292225"/>
          </a:xfrm>
        </p:grpSpPr>
        <p:sp>
          <p:nvSpPr>
            <p:cNvPr id="8055" name="Google Shape;8055;p9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9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9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9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9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9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1" name="Google Shape;8061;p94"/>
          <p:cNvGrpSpPr/>
          <p:nvPr/>
        </p:nvGrpSpPr>
        <p:grpSpPr>
          <a:xfrm>
            <a:off x="3480407" y="1840386"/>
            <a:ext cx="477877" cy="472215"/>
            <a:chOff x="-34408675" y="3202075"/>
            <a:chExt cx="295375" cy="291875"/>
          </a:xfrm>
        </p:grpSpPr>
        <p:sp>
          <p:nvSpPr>
            <p:cNvPr id="8062" name="Google Shape;8062;p9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9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9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9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6" name="Google Shape;8066;p94"/>
          <p:cNvGrpSpPr/>
          <p:nvPr/>
        </p:nvGrpSpPr>
        <p:grpSpPr>
          <a:xfrm>
            <a:off x="3482955" y="2427044"/>
            <a:ext cx="472781" cy="475005"/>
            <a:chOff x="-34405525" y="3558075"/>
            <a:chExt cx="292225" cy="293600"/>
          </a:xfrm>
        </p:grpSpPr>
        <p:sp>
          <p:nvSpPr>
            <p:cNvPr id="8067" name="Google Shape;8067;p9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9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9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0" name="Google Shape;8070;p94"/>
          <p:cNvGrpSpPr/>
          <p:nvPr/>
        </p:nvGrpSpPr>
        <p:grpSpPr>
          <a:xfrm>
            <a:off x="3482307" y="3009254"/>
            <a:ext cx="474076" cy="471487"/>
            <a:chOff x="-34406325" y="3919600"/>
            <a:chExt cx="293025" cy="291425"/>
          </a:xfrm>
        </p:grpSpPr>
        <p:sp>
          <p:nvSpPr>
            <p:cNvPr id="8071" name="Google Shape;8071;p9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9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9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9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9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9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9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8" name="Google Shape;8078;p94"/>
          <p:cNvGrpSpPr/>
          <p:nvPr/>
        </p:nvGrpSpPr>
        <p:grpSpPr>
          <a:xfrm>
            <a:off x="1700838" y="3648405"/>
            <a:ext cx="471527" cy="456239"/>
            <a:chOff x="-32568800" y="3232000"/>
            <a:chExt cx="291450" cy="282000"/>
          </a:xfrm>
        </p:grpSpPr>
        <p:sp>
          <p:nvSpPr>
            <p:cNvPr id="8079" name="Google Shape;8079;p9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9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1" name="Google Shape;8081;p94"/>
          <p:cNvGrpSpPr/>
          <p:nvPr/>
        </p:nvGrpSpPr>
        <p:grpSpPr>
          <a:xfrm>
            <a:off x="1700211" y="4268285"/>
            <a:ext cx="472781" cy="471527"/>
            <a:chOff x="-32569575" y="3586425"/>
            <a:chExt cx="292225" cy="291450"/>
          </a:xfrm>
        </p:grpSpPr>
        <p:sp>
          <p:nvSpPr>
            <p:cNvPr id="8082" name="Google Shape;8082;p9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9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4" name="Google Shape;8084;p94"/>
          <p:cNvGrpSpPr/>
          <p:nvPr/>
        </p:nvGrpSpPr>
        <p:grpSpPr>
          <a:xfrm>
            <a:off x="1688097" y="4887741"/>
            <a:ext cx="497008" cy="472457"/>
            <a:chOff x="-32576675" y="3944600"/>
            <a:chExt cx="307200" cy="292025"/>
          </a:xfrm>
        </p:grpSpPr>
        <p:sp>
          <p:nvSpPr>
            <p:cNvPr id="8085" name="Google Shape;8085;p9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9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7" name="Google Shape;8087;p94"/>
          <p:cNvGrpSpPr/>
          <p:nvPr/>
        </p:nvGrpSpPr>
        <p:grpSpPr>
          <a:xfrm>
            <a:off x="4681387" y="3640134"/>
            <a:ext cx="472781" cy="472781"/>
            <a:chOff x="-30735200" y="3192625"/>
            <a:chExt cx="292225" cy="292225"/>
          </a:xfrm>
        </p:grpSpPr>
        <p:sp>
          <p:nvSpPr>
            <p:cNvPr id="8088" name="Google Shape;8088;p9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9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9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9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9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9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9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5" name="Google Shape;8095;p94"/>
          <p:cNvGrpSpPr/>
          <p:nvPr/>
        </p:nvGrpSpPr>
        <p:grpSpPr>
          <a:xfrm>
            <a:off x="4681387" y="4268710"/>
            <a:ext cx="472781" cy="470677"/>
            <a:chOff x="-30735200" y="3552550"/>
            <a:chExt cx="292225" cy="290925"/>
          </a:xfrm>
        </p:grpSpPr>
        <p:sp>
          <p:nvSpPr>
            <p:cNvPr id="8096" name="Google Shape;8096;p9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9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8" name="Google Shape;8098;p94"/>
          <p:cNvGrpSpPr/>
          <p:nvPr/>
        </p:nvGrpSpPr>
        <p:grpSpPr>
          <a:xfrm>
            <a:off x="4681387" y="4888206"/>
            <a:ext cx="472781" cy="471527"/>
            <a:chOff x="-30735200" y="3910925"/>
            <a:chExt cx="292225" cy="291450"/>
          </a:xfrm>
        </p:grpSpPr>
        <p:sp>
          <p:nvSpPr>
            <p:cNvPr id="8099" name="Google Shape;8099;p9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9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01" name="Google Shape;8101;p94"/>
          <p:cNvSpPr/>
          <p:nvPr/>
        </p:nvSpPr>
        <p:spPr>
          <a:xfrm>
            <a:off x="3485540" y="5497657"/>
            <a:ext cx="472781" cy="471527"/>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02" name="Google Shape;8102;p94"/>
          <p:cNvGrpSpPr/>
          <p:nvPr/>
        </p:nvGrpSpPr>
        <p:grpSpPr>
          <a:xfrm>
            <a:off x="6486063" y="1834411"/>
            <a:ext cx="478628" cy="478965"/>
            <a:chOff x="-57956275" y="3197925"/>
            <a:chExt cx="319000" cy="319225"/>
          </a:xfrm>
        </p:grpSpPr>
        <p:sp>
          <p:nvSpPr>
            <p:cNvPr id="8103" name="Google Shape;8103;p9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9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9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9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9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9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9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0" name="Google Shape;8110;p94"/>
          <p:cNvGrpSpPr/>
          <p:nvPr/>
        </p:nvGrpSpPr>
        <p:grpSpPr>
          <a:xfrm>
            <a:off x="6515602" y="2442979"/>
            <a:ext cx="419549" cy="478628"/>
            <a:chOff x="-57940525" y="3590375"/>
            <a:chExt cx="279625" cy="319000"/>
          </a:xfrm>
        </p:grpSpPr>
        <p:sp>
          <p:nvSpPr>
            <p:cNvPr id="8111" name="Google Shape;8111;p9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9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9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9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9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6" name="Google Shape;8116;p94"/>
          <p:cNvGrpSpPr/>
          <p:nvPr/>
        </p:nvGrpSpPr>
        <p:grpSpPr>
          <a:xfrm>
            <a:off x="6476777" y="3031474"/>
            <a:ext cx="477465" cy="478665"/>
            <a:chOff x="-57959425" y="3982600"/>
            <a:chExt cx="318225" cy="319025"/>
          </a:xfrm>
        </p:grpSpPr>
        <p:sp>
          <p:nvSpPr>
            <p:cNvPr id="8117" name="Google Shape;8117;p9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9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9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9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1" name="Google Shape;8121;p94"/>
          <p:cNvGrpSpPr/>
          <p:nvPr/>
        </p:nvGrpSpPr>
        <p:grpSpPr>
          <a:xfrm>
            <a:off x="9410332" y="1835912"/>
            <a:ext cx="476301" cy="476301"/>
            <a:chOff x="-55987225" y="3198925"/>
            <a:chExt cx="317450" cy="317450"/>
          </a:xfrm>
        </p:grpSpPr>
        <p:sp>
          <p:nvSpPr>
            <p:cNvPr id="8122" name="Google Shape;8122;p9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9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9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9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6" name="Google Shape;8126;p94"/>
          <p:cNvGrpSpPr/>
          <p:nvPr/>
        </p:nvGrpSpPr>
        <p:grpSpPr>
          <a:xfrm>
            <a:off x="9410332" y="2443954"/>
            <a:ext cx="476301" cy="476489"/>
            <a:chOff x="-55987225" y="3591025"/>
            <a:chExt cx="317450" cy="317575"/>
          </a:xfrm>
        </p:grpSpPr>
        <p:sp>
          <p:nvSpPr>
            <p:cNvPr id="8127" name="Google Shape;8127;p9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9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9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9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9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2" name="Google Shape;8132;p94"/>
          <p:cNvGrpSpPr/>
          <p:nvPr/>
        </p:nvGrpSpPr>
        <p:grpSpPr>
          <a:xfrm>
            <a:off x="9428888" y="3031474"/>
            <a:ext cx="478665" cy="478665"/>
            <a:chOff x="-55988800" y="3982600"/>
            <a:chExt cx="319025" cy="319025"/>
          </a:xfrm>
        </p:grpSpPr>
        <p:sp>
          <p:nvSpPr>
            <p:cNvPr id="8133" name="Google Shape;8133;p9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9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9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9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9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8" name="Google Shape;8138;p94"/>
          <p:cNvGrpSpPr/>
          <p:nvPr/>
        </p:nvGrpSpPr>
        <p:grpSpPr>
          <a:xfrm>
            <a:off x="7640246" y="3642083"/>
            <a:ext cx="475101" cy="478628"/>
            <a:chOff x="-54026025" y="3192625"/>
            <a:chExt cx="316650" cy="319000"/>
          </a:xfrm>
        </p:grpSpPr>
        <p:sp>
          <p:nvSpPr>
            <p:cNvPr id="8139" name="Google Shape;8139;p9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9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9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9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9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9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9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9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7" name="Google Shape;8147;p94"/>
          <p:cNvGrpSpPr/>
          <p:nvPr/>
        </p:nvGrpSpPr>
        <p:grpSpPr>
          <a:xfrm>
            <a:off x="7666840" y="4270049"/>
            <a:ext cx="421912" cy="477465"/>
            <a:chOff x="-54007925" y="3584850"/>
            <a:chExt cx="281200" cy="318225"/>
          </a:xfrm>
        </p:grpSpPr>
        <p:sp>
          <p:nvSpPr>
            <p:cNvPr id="8148" name="Google Shape;8148;p9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9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9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9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9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9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4" name="Google Shape;8154;p94"/>
          <p:cNvGrpSpPr/>
          <p:nvPr/>
        </p:nvGrpSpPr>
        <p:grpSpPr>
          <a:xfrm>
            <a:off x="7666840" y="4885895"/>
            <a:ext cx="421912" cy="478552"/>
            <a:chOff x="-54007925" y="3975575"/>
            <a:chExt cx="281200" cy="318950"/>
          </a:xfrm>
        </p:grpSpPr>
        <p:sp>
          <p:nvSpPr>
            <p:cNvPr id="8155" name="Google Shape;8155;p9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9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9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9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9" name="Google Shape;8159;p94"/>
          <p:cNvGrpSpPr/>
          <p:nvPr/>
        </p:nvGrpSpPr>
        <p:grpSpPr>
          <a:xfrm>
            <a:off x="10646661" y="3665188"/>
            <a:ext cx="366360" cy="477989"/>
            <a:chOff x="-52005775" y="3208025"/>
            <a:chExt cx="244175" cy="318575"/>
          </a:xfrm>
        </p:grpSpPr>
        <p:sp>
          <p:nvSpPr>
            <p:cNvPr id="8160" name="Google Shape;8160;p9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9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9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9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9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9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9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9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9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9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9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1" name="Google Shape;8171;p94"/>
          <p:cNvGrpSpPr/>
          <p:nvPr/>
        </p:nvGrpSpPr>
        <p:grpSpPr>
          <a:xfrm>
            <a:off x="7055284" y="1835913"/>
            <a:ext cx="477465" cy="477465"/>
            <a:chOff x="-57568775" y="3198925"/>
            <a:chExt cx="318225" cy="318225"/>
          </a:xfrm>
        </p:grpSpPr>
        <p:sp>
          <p:nvSpPr>
            <p:cNvPr id="8172" name="Google Shape;8172;p9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9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9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9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9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9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8" name="Google Shape;8178;p94"/>
          <p:cNvGrpSpPr/>
          <p:nvPr/>
        </p:nvGrpSpPr>
        <p:grpSpPr>
          <a:xfrm>
            <a:off x="7084242" y="2442980"/>
            <a:ext cx="419549" cy="477465"/>
            <a:chOff x="-57549075" y="3590375"/>
            <a:chExt cx="279625" cy="318225"/>
          </a:xfrm>
        </p:grpSpPr>
        <p:sp>
          <p:nvSpPr>
            <p:cNvPr id="8179" name="Google Shape;8179;p9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9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9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9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3" name="Google Shape;8183;p94"/>
          <p:cNvGrpSpPr/>
          <p:nvPr/>
        </p:nvGrpSpPr>
        <p:grpSpPr>
          <a:xfrm>
            <a:off x="7073838" y="3031474"/>
            <a:ext cx="479828" cy="479828"/>
            <a:chOff x="-57570350" y="3982600"/>
            <a:chExt cx="319800" cy="319800"/>
          </a:xfrm>
        </p:grpSpPr>
        <p:sp>
          <p:nvSpPr>
            <p:cNvPr id="8184" name="Google Shape;8184;p9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9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9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9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8" name="Google Shape;8188;p94"/>
          <p:cNvGrpSpPr/>
          <p:nvPr/>
        </p:nvGrpSpPr>
        <p:grpSpPr>
          <a:xfrm>
            <a:off x="10027222" y="1834712"/>
            <a:ext cx="419549" cy="478665"/>
            <a:chOff x="-55576850" y="3198125"/>
            <a:chExt cx="279625" cy="319025"/>
          </a:xfrm>
        </p:grpSpPr>
        <p:sp>
          <p:nvSpPr>
            <p:cNvPr id="8189" name="Google Shape;8189;p9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9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9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9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3" name="Google Shape;8193;p94"/>
          <p:cNvGrpSpPr/>
          <p:nvPr/>
        </p:nvGrpSpPr>
        <p:grpSpPr>
          <a:xfrm>
            <a:off x="9997083" y="2442679"/>
            <a:ext cx="479828" cy="477765"/>
            <a:chOff x="-55596550" y="3590175"/>
            <a:chExt cx="319800" cy="318425"/>
          </a:xfrm>
        </p:grpSpPr>
        <p:sp>
          <p:nvSpPr>
            <p:cNvPr id="8194" name="Google Shape;8194;p9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9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9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9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8" name="Google Shape;8198;p94"/>
          <p:cNvGrpSpPr/>
          <p:nvPr/>
        </p:nvGrpSpPr>
        <p:grpSpPr>
          <a:xfrm>
            <a:off x="10017400" y="3031135"/>
            <a:ext cx="478665" cy="479003"/>
            <a:chOff x="-55595775" y="3982375"/>
            <a:chExt cx="319025" cy="319250"/>
          </a:xfrm>
        </p:grpSpPr>
        <p:sp>
          <p:nvSpPr>
            <p:cNvPr id="8199" name="Google Shape;8199;p9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9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9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9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9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9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05" name="Google Shape;8205;p94"/>
          <p:cNvGrpSpPr/>
          <p:nvPr/>
        </p:nvGrpSpPr>
        <p:grpSpPr>
          <a:xfrm>
            <a:off x="8226977" y="3642084"/>
            <a:ext cx="478665" cy="477465"/>
            <a:chOff x="-53635375" y="3192625"/>
            <a:chExt cx="319025" cy="318225"/>
          </a:xfrm>
        </p:grpSpPr>
        <p:sp>
          <p:nvSpPr>
            <p:cNvPr id="8206" name="Google Shape;8206;p9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9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9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09" name="Google Shape;8209;p94"/>
          <p:cNvGrpSpPr/>
          <p:nvPr/>
        </p:nvGrpSpPr>
        <p:grpSpPr>
          <a:xfrm>
            <a:off x="8256535" y="4270049"/>
            <a:ext cx="419549" cy="478665"/>
            <a:chOff x="-53615675" y="3584850"/>
            <a:chExt cx="279625" cy="319025"/>
          </a:xfrm>
        </p:grpSpPr>
        <p:sp>
          <p:nvSpPr>
            <p:cNvPr id="8210" name="Google Shape;8210;p9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9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9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13" name="Google Shape;8213;p94"/>
          <p:cNvGrpSpPr/>
          <p:nvPr/>
        </p:nvGrpSpPr>
        <p:grpSpPr>
          <a:xfrm>
            <a:off x="8226995" y="4887282"/>
            <a:ext cx="478628" cy="477165"/>
            <a:chOff x="-53634575" y="3976500"/>
            <a:chExt cx="319000" cy="318025"/>
          </a:xfrm>
        </p:grpSpPr>
        <p:sp>
          <p:nvSpPr>
            <p:cNvPr id="8214" name="Google Shape;8214;p9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9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9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9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9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9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9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9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22" name="Google Shape;8222;p94"/>
          <p:cNvGrpSpPr/>
          <p:nvPr/>
        </p:nvGrpSpPr>
        <p:grpSpPr>
          <a:xfrm>
            <a:off x="10620067" y="4277887"/>
            <a:ext cx="419549" cy="477915"/>
            <a:chOff x="-52023900" y="3590075"/>
            <a:chExt cx="279625" cy="318525"/>
          </a:xfrm>
        </p:grpSpPr>
        <p:sp>
          <p:nvSpPr>
            <p:cNvPr id="8223" name="Google Shape;8223;p9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9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9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9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9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9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9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0" name="Google Shape;8230;p94"/>
          <p:cNvGrpSpPr/>
          <p:nvPr/>
        </p:nvGrpSpPr>
        <p:grpSpPr>
          <a:xfrm>
            <a:off x="7637723" y="1835913"/>
            <a:ext cx="478628" cy="478628"/>
            <a:chOff x="-57173375" y="3198925"/>
            <a:chExt cx="319000" cy="319000"/>
          </a:xfrm>
        </p:grpSpPr>
        <p:sp>
          <p:nvSpPr>
            <p:cNvPr id="8231" name="Google Shape;8231;p9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9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9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9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5" name="Google Shape;8235;p94"/>
          <p:cNvGrpSpPr/>
          <p:nvPr/>
        </p:nvGrpSpPr>
        <p:grpSpPr>
          <a:xfrm>
            <a:off x="7638904" y="2472499"/>
            <a:ext cx="476264" cy="419587"/>
            <a:chOff x="-57176525" y="3610050"/>
            <a:chExt cx="317425" cy="279650"/>
          </a:xfrm>
        </p:grpSpPr>
        <p:sp>
          <p:nvSpPr>
            <p:cNvPr id="8236" name="Google Shape;8236;p9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9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9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9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9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1" name="Google Shape;8241;p94"/>
          <p:cNvGrpSpPr/>
          <p:nvPr/>
        </p:nvGrpSpPr>
        <p:grpSpPr>
          <a:xfrm>
            <a:off x="10586178" y="1835912"/>
            <a:ext cx="477465" cy="475101"/>
            <a:chOff x="-55202750" y="3198925"/>
            <a:chExt cx="318225" cy="316650"/>
          </a:xfrm>
        </p:grpSpPr>
        <p:sp>
          <p:nvSpPr>
            <p:cNvPr id="8242" name="Google Shape;8242;p9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9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4" name="Google Shape;8244;p94"/>
          <p:cNvGrpSpPr/>
          <p:nvPr/>
        </p:nvGrpSpPr>
        <p:grpSpPr>
          <a:xfrm>
            <a:off x="10600356" y="2442980"/>
            <a:ext cx="449107" cy="477465"/>
            <a:chOff x="-55194875" y="3590375"/>
            <a:chExt cx="299325" cy="318225"/>
          </a:xfrm>
        </p:grpSpPr>
        <p:sp>
          <p:nvSpPr>
            <p:cNvPr id="8245" name="Google Shape;8245;p9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9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9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9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9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0" name="Google Shape;8250;p94"/>
          <p:cNvGrpSpPr/>
          <p:nvPr/>
        </p:nvGrpSpPr>
        <p:grpSpPr>
          <a:xfrm>
            <a:off x="10606512" y="3032673"/>
            <a:ext cx="476264" cy="476264"/>
            <a:chOff x="-55203525" y="3983400"/>
            <a:chExt cx="317425" cy="317425"/>
          </a:xfrm>
        </p:grpSpPr>
        <p:sp>
          <p:nvSpPr>
            <p:cNvPr id="8251" name="Google Shape;8251;p9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9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9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4" name="Google Shape;8254;p94"/>
          <p:cNvGrpSpPr/>
          <p:nvPr/>
        </p:nvGrpSpPr>
        <p:grpSpPr>
          <a:xfrm>
            <a:off x="8828487" y="3642083"/>
            <a:ext cx="447907" cy="478628"/>
            <a:chOff x="-53232900" y="3192625"/>
            <a:chExt cx="298525" cy="319000"/>
          </a:xfrm>
        </p:grpSpPr>
        <p:sp>
          <p:nvSpPr>
            <p:cNvPr id="8255" name="Google Shape;8255;p9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9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9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9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9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9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9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9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3" name="Google Shape;8263;p94"/>
          <p:cNvGrpSpPr/>
          <p:nvPr/>
        </p:nvGrpSpPr>
        <p:grpSpPr>
          <a:xfrm>
            <a:off x="8814308" y="4270048"/>
            <a:ext cx="476264" cy="475101"/>
            <a:chOff x="-53242350" y="3584850"/>
            <a:chExt cx="317425" cy="316650"/>
          </a:xfrm>
        </p:grpSpPr>
        <p:sp>
          <p:nvSpPr>
            <p:cNvPr id="8264" name="Google Shape;8264;p9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9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9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9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9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9" name="Google Shape;8269;p94"/>
          <p:cNvGrpSpPr/>
          <p:nvPr/>
        </p:nvGrpSpPr>
        <p:grpSpPr>
          <a:xfrm>
            <a:off x="8842666" y="4886982"/>
            <a:ext cx="419549" cy="478665"/>
            <a:chOff x="-53224225" y="3976300"/>
            <a:chExt cx="279625" cy="319025"/>
          </a:xfrm>
        </p:grpSpPr>
        <p:sp>
          <p:nvSpPr>
            <p:cNvPr id="8270" name="Google Shape;8270;p9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9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9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9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9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9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9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77" name="Google Shape;8277;p94"/>
          <p:cNvGrpSpPr/>
          <p:nvPr/>
        </p:nvGrpSpPr>
        <p:grpSpPr>
          <a:xfrm>
            <a:off x="10590529" y="4897223"/>
            <a:ext cx="478628" cy="477877"/>
            <a:chOff x="-52043575" y="3983125"/>
            <a:chExt cx="319000" cy="318500"/>
          </a:xfrm>
        </p:grpSpPr>
        <p:sp>
          <p:nvSpPr>
            <p:cNvPr id="8278" name="Google Shape;8278;p9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9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9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9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9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9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9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9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9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87" name="Google Shape;8287;p94"/>
          <p:cNvGrpSpPr/>
          <p:nvPr/>
        </p:nvGrpSpPr>
        <p:grpSpPr>
          <a:xfrm>
            <a:off x="8262448" y="1835913"/>
            <a:ext cx="419549" cy="478628"/>
            <a:chOff x="-56766175" y="3198925"/>
            <a:chExt cx="279625" cy="319000"/>
          </a:xfrm>
        </p:grpSpPr>
        <p:sp>
          <p:nvSpPr>
            <p:cNvPr id="8288" name="Google Shape;8288;p9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9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9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9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9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9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9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95" name="Google Shape;8295;p94"/>
          <p:cNvGrpSpPr/>
          <p:nvPr/>
        </p:nvGrpSpPr>
        <p:grpSpPr>
          <a:xfrm>
            <a:off x="8261267" y="2442980"/>
            <a:ext cx="421912" cy="477465"/>
            <a:chOff x="-56766175" y="3590375"/>
            <a:chExt cx="281200" cy="318225"/>
          </a:xfrm>
        </p:grpSpPr>
        <p:sp>
          <p:nvSpPr>
            <p:cNvPr id="8296" name="Google Shape;8296;p9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9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9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9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0" name="Google Shape;8300;p94"/>
          <p:cNvGrpSpPr/>
          <p:nvPr/>
        </p:nvGrpSpPr>
        <p:grpSpPr>
          <a:xfrm>
            <a:off x="8310541" y="3031474"/>
            <a:ext cx="362835" cy="477465"/>
            <a:chOff x="-56747275" y="3982600"/>
            <a:chExt cx="241825" cy="318225"/>
          </a:xfrm>
        </p:grpSpPr>
        <p:sp>
          <p:nvSpPr>
            <p:cNvPr id="8301" name="Google Shape;8301;p9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9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9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9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9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9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9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8" name="Google Shape;8308;p94"/>
          <p:cNvGrpSpPr/>
          <p:nvPr/>
        </p:nvGrpSpPr>
        <p:grpSpPr>
          <a:xfrm>
            <a:off x="6454210" y="4287790"/>
            <a:ext cx="478665" cy="457321"/>
            <a:chOff x="-54812875" y="3596675"/>
            <a:chExt cx="319025" cy="304800"/>
          </a:xfrm>
        </p:grpSpPr>
        <p:sp>
          <p:nvSpPr>
            <p:cNvPr id="8309" name="Google Shape;8309;p9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9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9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9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9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9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9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316" name="Google Shape;8316;p94"/>
          <p:cNvSpPr/>
          <p:nvPr/>
        </p:nvSpPr>
        <p:spPr>
          <a:xfrm>
            <a:off x="6687397" y="4786817"/>
            <a:ext cx="10691" cy="12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94"/>
          <p:cNvSpPr/>
          <p:nvPr/>
        </p:nvSpPr>
        <p:spPr>
          <a:xfrm>
            <a:off x="6687997" y="4787980"/>
            <a:ext cx="9491" cy="1237"/>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318" name="Google Shape;8318;p94"/>
          <p:cNvGrpSpPr/>
          <p:nvPr/>
        </p:nvGrpSpPr>
        <p:grpSpPr>
          <a:xfrm>
            <a:off x="6483768" y="4896436"/>
            <a:ext cx="419549" cy="477465"/>
            <a:chOff x="-54793175" y="3982600"/>
            <a:chExt cx="279625" cy="318225"/>
          </a:xfrm>
        </p:grpSpPr>
        <p:sp>
          <p:nvSpPr>
            <p:cNvPr id="8319" name="Google Shape;8319;p9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9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9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9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9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9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9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26" name="Google Shape;8326;p94"/>
          <p:cNvGrpSpPr/>
          <p:nvPr/>
        </p:nvGrpSpPr>
        <p:grpSpPr>
          <a:xfrm>
            <a:off x="9432379" y="3642084"/>
            <a:ext cx="419549" cy="477465"/>
            <a:chOff x="-52832000" y="3192625"/>
            <a:chExt cx="279625" cy="318225"/>
          </a:xfrm>
        </p:grpSpPr>
        <p:sp>
          <p:nvSpPr>
            <p:cNvPr id="8327" name="Google Shape;8327;p9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9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9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9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9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9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9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9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35" name="Google Shape;8335;p94"/>
          <p:cNvGrpSpPr/>
          <p:nvPr/>
        </p:nvGrpSpPr>
        <p:grpSpPr>
          <a:xfrm>
            <a:off x="7681090" y="3030572"/>
            <a:ext cx="431365" cy="478365"/>
            <a:chOff x="-57162350" y="3982000"/>
            <a:chExt cx="287500" cy="318825"/>
          </a:xfrm>
        </p:grpSpPr>
        <p:sp>
          <p:nvSpPr>
            <p:cNvPr id="8336" name="Google Shape;8336;p9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9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9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9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9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9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9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9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44" name="Google Shape;8344;p94"/>
          <p:cNvGrpSpPr/>
          <p:nvPr/>
        </p:nvGrpSpPr>
        <p:grpSpPr>
          <a:xfrm>
            <a:off x="9402841" y="4271248"/>
            <a:ext cx="478628" cy="476264"/>
            <a:chOff x="-52851675" y="3585650"/>
            <a:chExt cx="319000" cy="317425"/>
          </a:xfrm>
        </p:grpSpPr>
        <p:sp>
          <p:nvSpPr>
            <p:cNvPr id="8345" name="Google Shape;8345;p9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9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9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9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9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9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1" name="Google Shape;8351;p94"/>
          <p:cNvGrpSpPr/>
          <p:nvPr/>
        </p:nvGrpSpPr>
        <p:grpSpPr>
          <a:xfrm>
            <a:off x="9432379" y="4886982"/>
            <a:ext cx="419549" cy="478665"/>
            <a:chOff x="-52832000" y="3976300"/>
            <a:chExt cx="279625" cy="319025"/>
          </a:xfrm>
        </p:grpSpPr>
        <p:sp>
          <p:nvSpPr>
            <p:cNvPr id="8352" name="Google Shape;8352;p9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9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9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9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9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7" name="Google Shape;8357;p94"/>
          <p:cNvGrpSpPr/>
          <p:nvPr/>
        </p:nvGrpSpPr>
        <p:grpSpPr>
          <a:xfrm>
            <a:off x="8255320" y="5493180"/>
            <a:ext cx="421912" cy="477465"/>
            <a:chOff x="-51633225" y="3198925"/>
            <a:chExt cx="281200" cy="318225"/>
          </a:xfrm>
        </p:grpSpPr>
        <p:sp>
          <p:nvSpPr>
            <p:cNvPr id="8358" name="Google Shape;8358;p9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9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9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9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9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9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9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65" name="Google Shape;8365;p94"/>
          <p:cNvGrpSpPr/>
          <p:nvPr/>
        </p:nvGrpSpPr>
        <p:grpSpPr>
          <a:xfrm>
            <a:off x="8813752" y="1837075"/>
            <a:ext cx="486917" cy="476301"/>
            <a:chOff x="-56396775" y="3199700"/>
            <a:chExt cx="324525" cy="317450"/>
          </a:xfrm>
        </p:grpSpPr>
        <p:sp>
          <p:nvSpPr>
            <p:cNvPr id="8366" name="Google Shape;8366;p9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9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9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9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9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9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2" name="Google Shape;8372;p94"/>
          <p:cNvGrpSpPr/>
          <p:nvPr/>
        </p:nvGrpSpPr>
        <p:grpSpPr>
          <a:xfrm>
            <a:off x="8817878" y="2458320"/>
            <a:ext cx="478665" cy="447944"/>
            <a:chOff x="-56394425" y="3600600"/>
            <a:chExt cx="319025" cy="298550"/>
          </a:xfrm>
        </p:grpSpPr>
        <p:sp>
          <p:nvSpPr>
            <p:cNvPr id="8373" name="Google Shape;8373;p9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9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9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6" name="Google Shape;8376;p94"/>
          <p:cNvGrpSpPr/>
          <p:nvPr/>
        </p:nvGrpSpPr>
        <p:grpSpPr>
          <a:xfrm>
            <a:off x="8858900" y="3032673"/>
            <a:ext cx="436091" cy="476264"/>
            <a:chOff x="-56379450" y="3983400"/>
            <a:chExt cx="290650" cy="317425"/>
          </a:xfrm>
        </p:grpSpPr>
        <p:sp>
          <p:nvSpPr>
            <p:cNvPr id="8377" name="Google Shape;8377;p9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9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9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9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9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9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94"/>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94"/>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85" name="Google Shape;8385;p94"/>
          <p:cNvGrpSpPr/>
          <p:nvPr/>
        </p:nvGrpSpPr>
        <p:grpSpPr>
          <a:xfrm>
            <a:off x="7077172" y="3651535"/>
            <a:ext cx="421912" cy="478628"/>
            <a:chOff x="-54401725" y="3198925"/>
            <a:chExt cx="281200" cy="319000"/>
          </a:xfrm>
        </p:grpSpPr>
        <p:sp>
          <p:nvSpPr>
            <p:cNvPr id="8386" name="Google Shape;8386;p9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9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9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9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9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9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9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9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9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9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9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97" name="Google Shape;8397;p94"/>
          <p:cNvGrpSpPr/>
          <p:nvPr/>
        </p:nvGrpSpPr>
        <p:grpSpPr>
          <a:xfrm>
            <a:off x="7078355" y="4278338"/>
            <a:ext cx="419549" cy="477465"/>
            <a:chOff x="-54401725" y="3590375"/>
            <a:chExt cx="279625" cy="318225"/>
          </a:xfrm>
        </p:grpSpPr>
        <p:sp>
          <p:nvSpPr>
            <p:cNvPr id="8398" name="Google Shape;8398;p9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9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9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9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9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9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04" name="Google Shape;8404;p94"/>
          <p:cNvGrpSpPr/>
          <p:nvPr/>
        </p:nvGrpSpPr>
        <p:grpSpPr>
          <a:xfrm>
            <a:off x="7075410" y="4896436"/>
            <a:ext cx="425439" cy="477465"/>
            <a:chOff x="-54403300" y="3982600"/>
            <a:chExt cx="283550" cy="318225"/>
          </a:xfrm>
        </p:grpSpPr>
        <p:sp>
          <p:nvSpPr>
            <p:cNvPr id="8405" name="Google Shape;8405;p9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9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9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9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9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10" name="Google Shape;8410;p94"/>
          <p:cNvGrpSpPr/>
          <p:nvPr/>
        </p:nvGrpSpPr>
        <p:grpSpPr>
          <a:xfrm>
            <a:off x="9991935" y="3644746"/>
            <a:ext cx="475064" cy="475964"/>
            <a:chOff x="-52458650" y="3194400"/>
            <a:chExt cx="316625" cy="317225"/>
          </a:xfrm>
        </p:grpSpPr>
        <p:sp>
          <p:nvSpPr>
            <p:cNvPr id="8411" name="Google Shape;8411;p9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9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9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9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9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9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9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9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19" name="Google Shape;8419;p94"/>
          <p:cNvGrpSpPr/>
          <p:nvPr/>
        </p:nvGrpSpPr>
        <p:grpSpPr>
          <a:xfrm>
            <a:off x="6483768" y="3651535"/>
            <a:ext cx="419549" cy="478628"/>
            <a:chOff x="-54793175" y="3198925"/>
            <a:chExt cx="279625" cy="319000"/>
          </a:xfrm>
        </p:grpSpPr>
        <p:sp>
          <p:nvSpPr>
            <p:cNvPr id="8420" name="Google Shape;8420;p9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9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9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9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9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9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9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27" name="Google Shape;8427;p94"/>
          <p:cNvGrpSpPr/>
          <p:nvPr/>
        </p:nvGrpSpPr>
        <p:grpSpPr>
          <a:xfrm>
            <a:off x="10004333" y="4270049"/>
            <a:ext cx="450271" cy="477127"/>
            <a:chOff x="-52450000" y="3584850"/>
            <a:chExt cx="300100" cy="318000"/>
          </a:xfrm>
        </p:grpSpPr>
        <p:sp>
          <p:nvSpPr>
            <p:cNvPr id="8428" name="Google Shape;8428;p9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9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9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9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9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9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9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35" name="Google Shape;8435;p94"/>
          <p:cNvGrpSpPr/>
          <p:nvPr/>
        </p:nvGrpSpPr>
        <p:grpSpPr>
          <a:xfrm>
            <a:off x="10019692" y="4889346"/>
            <a:ext cx="419549" cy="476301"/>
            <a:chOff x="-52440550" y="3977875"/>
            <a:chExt cx="279625" cy="317450"/>
          </a:xfrm>
        </p:grpSpPr>
        <p:sp>
          <p:nvSpPr>
            <p:cNvPr id="8436" name="Google Shape;8436;p9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9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9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9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9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9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9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9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44" name="Google Shape;8444;p94"/>
          <p:cNvGrpSpPr/>
          <p:nvPr/>
        </p:nvGrpSpPr>
        <p:grpSpPr>
          <a:xfrm>
            <a:off x="8835604" y="5497621"/>
            <a:ext cx="419549" cy="478665"/>
            <a:chOff x="-51623775" y="3584850"/>
            <a:chExt cx="279625" cy="319025"/>
          </a:xfrm>
        </p:grpSpPr>
        <p:sp>
          <p:nvSpPr>
            <p:cNvPr id="8445" name="Google Shape;8445;p9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9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9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9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9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9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9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9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9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54" name="Google Shape;8454;p94"/>
          <p:cNvSpPr txBox="1"/>
          <p:nvPr/>
        </p:nvSpPr>
        <p:spPr>
          <a:xfrm>
            <a:off x="1102117"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Help &amp; Support Icons</a:t>
            </a:r>
            <a:endParaRPr sz="3200" kern="0">
              <a:solidFill>
                <a:srgbClr val="FFFFFF"/>
              </a:solidFill>
              <a:latin typeface="Arial"/>
              <a:cs typeface="Arial"/>
              <a:sym typeface="Arial"/>
            </a:endParaRPr>
          </a:p>
        </p:txBody>
      </p:sp>
      <p:sp>
        <p:nvSpPr>
          <p:cNvPr id="8455" name="Google Shape;8455;p94"/>
          <p:cNvSpPr txBox="1"/>
          <p:nvPr/>
        </p:nvSpPr>
        <p:spPr>
          <a:xfrm>
            <a:off x="6447084"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Avatar Icons</a:t>
            </a:r>
            <a:endParaRPr sz="3200" kern="0">
              <a:solidFill>
                <a:srgbClr val="FFFFFF"/>
              </a:solidFill>
              <a:latin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59"/>
        <p:cNvGrpSpPr/>
        <p:nvPr/>
      </p:nvGrpSpPr>
      <p:grpSpPr>
        <a:xfrm>
          <a:off x="0" y="0"/>
          <a:ext cx="0" cy="0"/>
          <a:chOff x="0" y="0"/>
          <a:chExt cx="0" cy="0"/>
        </a:xfrm>
      </p:grpSpPr>
      <p:grpSp>
        <p:nvGrpSpPr>
          <p:cNvPr id="8460" name="Google Shape;8460;p95"/>
          <p:cNvGrpSpPr/>
          <p:nvPr/>
        </p:nvGrpSpPr>
        <p:grpSpPr>
          <a:xfrm>
            <a:off x="1155701" y="1849132"/>
            <a:ext cx="368004" cy="476400"/>
            <a:chOff x="-50469125" y="3183175"/>
            <a:chExt cx="233150" cy="301825"/>
          </a:xfrm>
        </p:grpSpPr>
        <p:sp>
          <p:nvSpPr>
            <p:cNvPr id="8461" name="Google Shape;8461;p9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9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9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64" name="Google Shape;8464;p95"/>
          <p:cNvGrpSpPr/>
          <p:nvPr/>
        </p:nvGrpSpPr>
        <p:grpSpPr>
          <a:xfrm>
            <a:off x="1102233" y="2429668"/>
            <a:ext cx="474940" cy="473717"/>
            <a:chOff x="-50504575" y="3550975"/>
            <a:chExt cx="300900" cy="300125"/>
          </a:xfrm>
        </p:grpSpPr>
        <p:sp>
          <p:nvSpPr>
            <p:cNvPr id="8465" name="Google Shape;8465;p9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9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9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9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69" name="Google Shape;8469;p95"/>
          <p:cNvGrpSpPr/>
          <p:nvPr/>
        </p:nvGrpSpPr>
        <p:grpSpPr>
          <a:xfrm>
            <a:off x="1102233" y="3013991"/>
            <a:ext cx="474940" cy="472455"/>
            <a:chOff x="-50503000" y="3921175"/>
            <a:chExt cx="300900" cy="299325"/>
          </a:xfrm>
        </p:grpSpPr>
        <p:sp>
          <p:nvSpPr>
            <p:cNvPr id="8470" name="Google Shape;8470;p9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9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9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9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9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5" name="Google Shape;8475;p95"/>
          <p:cNvGrpSpPr/>
          <p:nvPr/>
        </p:nvGrpSpPr>
        <p:grpSpPr>
          <a:xfrm>
            <a:off x="4040970" y="1875215"/>
            <a:ext cx="473677" cy="474940"/>
            <a:chOff x="-48630025" y="3199700"/>
            <a:chExt cx="300100" cy="300900"/>
          </a:xfrm>
        </p:grpSpPr>
        <p:sp>
          <p:nvSpPr>
            <p:cNvPr id="8476" name="Google Shape;8476;p9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9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9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9" name="Google Shape;8479;p95"/>
          <p:cNvGrpSpPr/>
          <p:nvPr/>
        </p:nvGrpSpPr>
        <p:grpSpPr>
          <a:xfrm>
            <a:off x="4040970" y="2458276"/>
            <a:ext cx="473677" cy="473677"/>
            <a:chOff x="-48630025" y="3569100"/>
            <a:chExt cx="300100" cy="300100"/>
          </a:xfrm>
        </p:grpSpPr>
        <p:sp>
          <p:nvSpPr>
            <p:cNvPr id="8480" name="Google Shape;8480;p9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9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9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9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9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9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9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9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9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9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90" name="Google Shape;8490;p95"/>
          <p:cNvGrpSpPr/>
          <p:nvPr/>
        </p:nvGrpSpPr>
        <p:grpSpPr>
          <a:xfrm>
            <a:off x="4041602" y="3041337"/>
            <a:ext cx="472415" cy="471192"/>
            <a:chOff x="-48629225" y="3938500"/>
            <a:chExt cx="299300" cy="298525"/>
          </a:xfrm>
        </p:grpSpPr>
        <p:sp>
          <p:nvSpPr>
            <p:cNvPr id="8491" name="Google Shape;8491;p9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9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9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9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95" name="Google Shape;8495;p95"/>
          <p:cNvGrpSpPr/>
          <p:nvPr/>
        </p:nvGrpSpPr>
        <p:grpSpPr>
          <a:xfrm>
            <a:off x="2355472" y="3669793"/>
            <a:ext cx="415277" cy="472455"/>
            <a:chOff x="-46762575" y="3200500"/>
            <a:chExt cx="263100" cy="299325"/>
          </a:xfrm>
        </p:grpSpPr>
        <p:sp>
          <p:nvSpPr>
            <p:cNvPr id="8496" name="Google Shape;8496;p9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9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9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9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9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1" name="Google Shape;8501;p95"/>
          <p:cNvGrpSpPr/>
          <p:nvPr/>
        </p:nvGrpSpPr>
        <p:grpSpPr>
          <a:xfrm>
            <a:off x="2326252" y="4281422"/>
            <a:ext cx="473717" cy="416500"/>
            <a:chOff x="-46779900" y="3588000"/>
            <a:chExt cx="300125" cy="263875"/>
          </a:xfrm>
        </p:grpSpPr>
        <p:sp>
          <p:nvSpPr>
            <p:cNvPr id="8502" name="Google Shape;8502;p9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9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9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9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6" name="Google Shape;8506;p95"/>
          <p:cNvGrpSpPr/>
          <p:nvPr/>
        </p:nvGrpSpPr>
        <p:grpSpPr>
          <a:xfrm>
            <a:off x="2326883" y="4834651"/>
            <a:ext cx="472455" cy="471192"/>
            <a:chOff x="-46779100" y="3938500"/>
            <a:chExt cx="299325" cy="298525"/>
          </a:xfrm>
        </p:grpSpPr>
        <p:sp>
          <p:nvSpPr>
            <p:cNvPr id="8507" name="Google Shape;8507;p9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9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9" name="Google Shape;8509;p95"/>
          <p:cNvGrpSpPr/>
          <p:nvPr/>
        </p:nvGrpSpPr>
        <p:grpSpPr>
          <a:xfrm>
            <a:off x="5270534" y="3678474"/>
            <a:ext cx="473677" cy="473717"/>
            <a:chOff x="-44924250" y="3206000"/>
            <a:chExt cx="300100" cy="300125"/>
          </a:xfrm>
        </p:grpSpPr>
        <p:sp>
          <p:nvSpPr>
            <p:cNvPr id="8510" name="Google Shape;8510;p9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9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9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9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9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15" name="Google Shape;8515;p95"/>
          <p:cNvGrpSpPr/>
          <p:nvPr/>
        </p:nvGrpSpPr>
        <p:grpSpPr>
          <a:xfrm>
            <a:off x="1689848" y="1849132"/>
            <a:ext cx="473677" cy="473677"/>
            <a:chOff x="-50134375" y="3183175"/>
            <a:chExt cx="300100" cy="300100"/>
          </a:xfrm>
        </p:grpSpPr>
        <p:sp>
          <p:nvSpPr>
            <p:cNvPr id="8516" name="Google Shape;8516;p9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9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9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9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9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9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9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9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9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9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6" name="Google Shape;8526;p95"/>
          <p:cNvGrpSpPr/>
          <p:nvPr/>
        </p:nvGrpSpPr>
        <p:grpSpPr>
          <a:xfrm>
            <a:off x="1689848" y="2429668"/>
            <a:ext cx="473677" cy="473717"/>
            <a:chOff x="-50134375" y="3550975"/>
            <a:chExt cx="300100" cy="300125"/>
          </a:xfrm>
        </p:grpSpPr>
        <p:sp>
          <p:nvSpPr>
            <p:cNvPr id="8527" name="Google Shape;8527;p9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9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9" name="Google Shape;8529;p95"/>
          <p:cNvGrpSpPr/>
          <p:nvPr/>
        </p:nvGrpSpPr>
        <p:grpSpPr>
          <a:xfrm>
            <a:off x="1689848" y="3013045"/>
            <a:ext cx="473677" cy="473401"/>
            <a:chOff x="-50134375" y="3920575"/>
            <a:chExt cx="300100" cy="299925"/>
          </a:xfrm>
        </p:grpSpPr>
        <p:sp>
          <p:nvSpPr>
            <p:cNvPr id="8530" name="Google Shape;8530;p9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9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9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33" name="Google Shape;8533;p95"/>
          <p:cNvGrpSpPr/>
          <p:nvPr/>
        </p:nvGrpSpPr>
        <p:grpSpPr>
          <a:xfrm>
            <a:off x="4637481" y="1876478"/>
            <a:ext cx="476164" cy="473677"/>
            <a:chOff x="-48262200" y="3200500"/>
            <a:chExt cx="301675" cy="300100"/>
          </a:xfrm>
        </p:grpSpPr>
        <p:sp>
          <p:nvSpPr>
            <p:cNvPr id="8534" name="Google Shape;8534;p9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9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9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9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9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9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9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9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9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3" name="Google Shape;8543;p95"/>
          <p:cNvGrpSpPr/>
          <p:nvPr/>
        </p:nvGrpSpPr>
        <p:grpSpPr>
          <a:xfrm>
            <a:off x="4676645" y="2459263"/>
            <a:ext cx="397836" cy="472692"/>
            <a:chOff x="-48233050" y="3569725"/>
            <a:chExt cx="252050" cy="299475"/>
          </a:xfrm>
        </p:grpSpPr>
        <p:sp>
          <p:nvSpPr>
            <p:cNvPr id="8544" name="Google Shape;8544;p9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9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9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7" name="Google Shape;8547;p95"/>
          <p:cNvGrpSpPr/>
          <p:nvPr/>
        </p:nvGrpSpPr>
        <p:grpSpPr>
          <a:xfrm>
            <a:off x="4708331" y="3037588"/>
            <a:ext cx="334463" cy="477427"/>
            <a:chOff x="-48216525" y="3936125"/>
            <a:chExt cx="211900" cy="302475"/>
          </a:xfrm>
        </p:grpSpPr>
        <p:sp>
          <p:nvSpPr>
            <p:cNvPr id="8548" name="Google Shape;8548;p9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9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9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9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2" name="Google Shape;8552;p95"/>
          <p:cNvGrpSpPr/>
          <p:nvPr/>
        </p:nvGrpSpPr>
        <p:grpSpPr>
          <a:xfrm>
            <a:off x="2915955" y="3671015"/>
            <a:ext cx="473677" cy="473717"/>
            <a:chOff x="-46410500" y="3201275"/>
            <a:chExt cx="300100" cy="300125"/>
          </a:xfrm>
        </p:grpSpPr>
        <p:sp>
          <p:nvSpPr>
            <p:cNvPr id="8553" name="Google Shape;8553;p9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9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9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9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9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8" name="Google Shape;8558;p95"/>
          <p:cNvGrpSpPr/>
          <p:nvPr/>
        </p:nvGrpSpPr>
        <p:grpSpPr>
          <a:xfrm>
            <a:off x="2915955" y="4251590"/>
            <a:ext cx="473677" cy="474940"/>
            <a:chOff x="-46409700" y="3569100"/>
            <a:chExt cx="300100" cy="300900"/>
          </a:xfrm>
        </p:grpSpPr>
        <p:sp>
          <p:nvSpPr>
            <p:cNvPr id="8559" name="Google Shape;8559;p9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9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9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9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9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64" name="Google Shape;8564;p95"/>
          <p:cNvGrpSpPr/>
          <p:nvPr/>
        </p:nvGrpSpPr>
        <p:grpSpPr>
          <a:xfrm>
            <a:off x="2899797" y="4832165"/>
            <a:ext cx="505996" cy="477427"/>
            <a:chOff x="-46422300" y="3936925"/>
            <a:chExt cx="320575" cy="302475"/>
          </a:xfrm>
        </p:grpSpPr>
        <p:sp>
          <p:nvSpPr>
            <p:cNvPr id="8565" name="Google Shape;8565;p9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9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67" name="Google Shape;8567;p95"/>
          <p:cNvGrpSpPr/>
          <p:nvPr/>
        </p:nvGrpSpPr>
        <p:grpSpPr>
          <a:xfrm>
            <a:off x="5269902" y="4237936"/>
            <a:ext cx="474940" cy="473677"/>
            <a:chOff x="-44914800" y="3560450"/>
            <a:chExt cx="300900" cy="300100"/>
          </a:xfrm>
        </p:grpSpPr>
        <p:sp>
          <p:nvSpPr>
            <p:cNvPr id="8568" name="Google Shape;8568;p9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9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9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9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9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73" name="Google Shape;8573;p95"/>
          <p:cNvGrpSpPr/>
          <p:nvPr/>
        </p:nvGrpSpPr>
        <p:grpSpPr>
          <a:xfrm>
            <a:off x="2276638" y="1849448"/>
            <a:ext cx="472415" cy="472139"/>
            <a:chOff x="-49764975" y="3183375"/>
            <a:chExt cx="299300" cy="299125"/>
          </a:xfrm>
        </p:grpSpPr>
        <p:sp>
          <p:nvSpPr>
            <p:cNvPr id="8574" name="Google Shape;8574;p9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9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9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9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9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9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9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9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9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83" name="Google Shape;8583;p95"/>
          <p:cNvGrpSpPr/>
          <p:nvPr/>
        </p:nvGrpSpPr>
        <p:grpSpPr>
          <a:xfrm>
            <a:off x="2276638" y="2430064"/>
            <a:ext cx="472415" cy="474545"/>
            <a:chOff x="-49764975" y="3551225"/>
            <a:chExt cx="299300" cy="300650"/>
          </a:xfrm>
        </p:grpSpPr>
        <p:sp>
          <p:nvSpPr>
            <p:cNvPr id="8584" name="Google Shape;8584;p9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9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9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9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9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9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9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9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9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9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9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95" name="Google Shape;8595;p95"/>
          <p:cNvGrpSpPr/>
          <p:nvPr/>
        </p:nvGrpSpPr>
        <p:grpSpPr>
          <a:xfrm>
            <a:off x="2273521" y="3012414"/>
            <a:ext cx="478649" cy="474033"/>
            <a:chOff x="-49766550" y="3920175"/>
            <a:chExt cx="303250" cy="300325"/>
          </a:xfrm>
        </p:grpSpPr>
        <p:sp>
          <p:nvSpPr>
            <p:cNvPr id="8596" name="Google Shape;8596;p9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9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9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9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0" name="Google Shape;8600;p95"/>
          <p:cNvGrpSpPr/>
          <p:nvPr/>
        </p:nvGrpSpPr>
        <p:grpSpPr>
          <a:xfrm>
            <a:off x="5227562" y="1876478"/>
            <a:ext cx="476164" cy="472455"/>
            <a:chOff x="-47892800" y="3200500"/>
            <a:chExt cx="301675" cy="299325"/>
          </a:xfrm>
        </p:grpSpPr>
        <p:sp>
          <p:nvSpPr>
            <p:cNvPr id="8601" name="Google Shape;8601;p9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9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9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9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9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9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7" name="Google Shape;8607;p95"/>
          <p:cNvGrpSpPr/>
          <p:nvPr/>
        </p:nvGrpSpPr>
        <p:grpSpPr>
          <a:xfrm>
            <a:off x="5312717" y="2458276"/>
            <a:ext cx="305855" cy="473677"/>
            <a:chOff x="-47839250" y="3569100"/>
            <a:chExt cx="193775" cy="300100"/>
          </a:xfrm>
        </p:grpSpPr>
        <p:sp>
          <p:nvSpPr>
            <p:cNvPr id="8608" name="Google Shape;8608;p9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9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9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9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9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9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14" name="Google Shape;8614;p95"/>
          <p:cNvGrpSpPr/>
          <p:nvPr/>
        </p:nvGrpSpPr>
        <p:grpSpPr>
          <a:xfrm>
            <a:off x="5228804" y="3040075"/>
            <a:ext cx="473677" cy="474940"/>
            <a:chOff x="-47892800" y="3937700"/>
            <a:chExt cx="300100" cy="300900"/>
          </a:xfrm>
        </p:grpSpPr>
        <p:sp>
          <p:nvSpPr>
            <p:cNvPr id="8615" name="Google Shape;8615;p9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9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9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9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9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9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9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9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23" name="Google Shape;8623;p95"/>
          <p:cNvGrpSpPr/>
          <p:nvPr/>
        </p:nvGrpSpPr>
        <p:grpSpPr>
          <a:xfrm>
            <a:off x="3502531" y="3698360"/>
            <a:ext cx="473677" cy="415277"/>
            <a:chOff x="-46042675" y="3218600"/>
            <a:chExt cx="300100" cy="263100"/>
          </a:xfrm>
        </p:grpSpPr>
        <p:sp>
          <p:nvSpPr>
            <p:cNvPr id="8624" name="Google Shape;8624;p9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9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9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9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9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9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30" name="Google Shape;8630;p95"/>
          <p:cNvGrpSpPr/>
          <p:nvPr/>
        </p:nvGrpSpPr>
        <p:grpSpPr>
          <a:xfrm>
            <a:off x="3502531" y="4250959"/>
            <a:ext cx="473677" cy="430824"/>
            <a:chOff x="-46042675" y="3568700"/>
            <a:chExt cx="300100" cy="272950"/>
          </a:xfrm>
        </p:grpSpPr>
        <p:sp>
          <p:nvSpPr>
            <p:cNvPr id="8631" name="Google Shape;8631;p9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9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9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9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35" name="Google Shape;8635;p95"/>
          <p:cNvGrpSpPr/>
          <p:nvPr/>
        </p:nvGrpSpPr>
        <p:grpSpPr>
          <a:xfrm>
            <a:off x="3558466" y="4833586"/>
            <a:ext cx="361809" cy="474743"/>
            <a:chOff x="-46007225" y="3937825"/>
            <a:chExt cx="229225" cy="300775"/>
          </a:xfrm>
        </p:grpSpPr>
        <p:sp>
          <p:nvSpPr>
            <p:cNvPr id="8636" name="Google Shape;8636;p9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9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9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9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9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9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9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9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9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9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46" name="Google Shape;8646;p95"/>
          <p:cNvGrpSpPr/>
          <p:nvPr/>
        </p:nvGrpSpPr>
        <p:grpSpPr>
          <a:xfrm>
            <a:off x="5299122" y="4820367"/>
            <a:ext cx="416500" cy="476795"/>
            <a:chOff x="-44895900" y="3929450"/>
            <a:chExt cx="263875" cy="302075"/>
          </a:xfrm>
        </p:grpSpPr>
        <p:sp>
          <p:nvSpPr>
            <p:cNvPr id="8647" name="Google Shape;8647;p9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9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9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9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9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9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53" name="Google Shape;8653;p95"/>
          <p:cNvGrpSpPr/>
          <p:nvPr/>
        </p:nvGrpSpPr>
        <p:grpSpPr>
          <a:xfrm>
            <a:off x="2864214" y="1864049"/>
            <a:ext cx="474940" cy="443847"/>
            <a:chOff x="-49397175" y="3192625"/>
            <a:chExt cx="300900" cy="281200"/>
          </a:xfrm>
        </p:grpSpPr>
        <p:sp>
          <p:nvSpPr>
            <p:cNvPr id="8654" name="Google Shape;8654;p9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9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9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9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9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9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9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61" name="Google Shape;8661;p95"/>
          <p:cNvGrpSpPr/>
          <p:nvPr/>
        </p:nvGrpSpPr>
        <p:grpSpPr>
          <a:xfrm>
            <a:off x="2899018" y="2429669"/>
            <a:ext cx="405333" cy="474940"/>
            <a:chOff x="-49375900" y="3550975"/>
            <a:chExt cx="256800" cy="300900"/>
          </a:xfrm>
        </p:grpSpPr>
        <p:sp>
          <p:nvSpPr>
            <p:cNvPr id="8662" name="Google Shape;8662;p9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9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9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9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9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9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9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9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9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9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9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3" name="Google Shape;8673;p95"/>
          <p:cNvGrpSpPr/>
          <p:nvPr/>
        </p:nvGrpSpPr>
        <p:grpSpPr>
          <a:xfrm>
            <a:off x="2892822" y="3012729"/>
            <a:ext cx="417724" cy="474940"/>
            <a:chOff x="-49378250" y="3920375"/>
            <a:chExt cx="264650" cy="300900"/>
          </a:xfrm>
        </p:grpSpPr>
        <p:sp>
          <p:nvSpPr>
            <p:cNvPr id="8674" name="Google Shape;8674;p9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75;p9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6" name="Google Shape;8676;p9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7" name="Google Shape;8677;p9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78;p9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9" name="Google Shape;8679;p9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0" name="Google Shape;8680;p9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81" name="Google Shape;8681;p95"/>
          <p:cNvGrpSpPr/>
          <p:nvPr/>
        </p:nvGrpSpPr>
        <p:grpSpPr>
          <a:xfrm>
            <a:off x="1184806" y="3669793"/>
            <a:ext cx="416500" cy="476164"/>
            <a:chOff x="-47505300" y="3200500"/>
            <a:chExt cx="263875" cy="301675"/>
          </a:xfrm>
        </p:grpSpPr>
        <p:sp>
          <p:nvSpPr>
            <p:cNvPr id="8682" name="Google Shape;8682;p9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3" name="Google Shape;8683;p9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4" name="Google Shape;8684;p9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5" name="Google Shape;8685;p9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6" name="Google Shape;8686;p9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7" name="Google Shape;8687;p9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8" name="Google Shape;8688;p9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9" name="Google Shape;8689;p9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0" name="Google Shape;8690;p9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1" name="Google Shape;8691;p9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2" name="Google Shape;8692;p9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3" name="Google Shape;8693;p9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4" name="Google Shape;8694;p9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95" name="Google Shape;8695;p95"/>
          <p:cNvGrpSpPr/>
          <p:nvPr/>
        </p:nvGrpSpPr>
        <p:grpSpPr>
          <a:xfrm>
            <a:off x="1155606" y="4251590"/>
            <a:ext cx="474901" cy="473401"/>
            <a:chOff x="-47524975" y="3569100"/>
            <a:chExt cx="300875" cy="299925"/>
          </a:xfrm>
        </p:grpSpPr>
        <p:sp>
          <p:nvSpPr>
            <p:cNvPr id="8696" name="Google Shape;8696;p9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9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9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9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9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1" name="Google Shape;8701;p95"/>
          <p:cNvGrpSpPr/>
          <p:nvPr/>
        </p:nvGrpSpPr>
        <p:grpSpPr>
          <a:xfrm>
            <a:off x="1156216" y="4890605"/>
            <a:ext cx="473677" cy="360547"/>
            <a:chOff x="-47523400" y="3973950"/>
            <a:chExt cx="300100" cy="228425"/>
          </a:xfrm>
        </p:grpSpPr>
        <p:sp>
          <p:nvSpPr>
            <p:cNvPr id="8702" name="Google Shape;8702;p9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9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9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9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6" name="Google Shape;8706;p9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7" name="Google Shape;8707;p95"/>
          <p:cNvGrpSpPr/>
          <p:nvPr/>
        </p:nvGrpSpPr>
        <p:grpSpPr>
          <a:xfrm>
            <a:off x="4096378" y="3667937"/>
            <a:ext cx="472455" cy="476795"/>
            <a:chOff x="-45673275" y="3199325"/>
            <a:chExt cx="299325" cy="302075"/>
          </a:xfrm>
        </p:grpSpPr>
        <p:sp>
          <p:nvSpPr>
            <p:cNvPr id="8708" name="Google Shape;8708;p9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9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9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1" name="Google Shape;8711;p95"/>
          <p:cNvGrpSpPr/>
          <p:nvPr/>
        </p:nvGrpSpPr>
        <p:grpSpPr>
          <a:xfrm>
            <a:off x="4095135" y="4278936"/>
            <a:ext cx="474940" cy="418987"/>
            <a:chOff x="-45674075" y="3586425"/>
            <a:chExt cx="300900" cy="265450"/>
          </a:xfrm>
        </p:grpSpPr>
        <p:sp>
          <p:nvSpPr>
            <p:cNvPr id="8712" name="Google Shape;8712;p9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9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4" name="Google Shape;8714;p95"/>
          <p:cNvGrpSpPr/>
          <p:nvPr/>
        </p:nvGrpSpPr>
        <p:grpSpPr>
          <a:xfrm>
            <a:off x="4096378" y="4833389"/>
            <a:ext cx="472455" cy="474940"/>
            <a:chOff x="-45673275" y="3937700"/>
            <a:chExt cx="299325" cy="300900"/>
          </a:xfrm>
        </p:grpSpPr>
        <p:sp>
          <p:nvSpPr>
            <p:cNvPr id="8715" name="Google Shape;8715;p9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9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9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9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9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9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1" name="Google Shape;8721;p95"/>
          <p:cNvGrpSpPr/>
          <p:nvPr/>
        </p:nvGrpSpPr>
        <p:grpSpPr>
          <a:xfrm>
            <a:off x="2915266" y="5490434"/>
            <a:ext cx="474940" cy="474940"/>
            <a:chOff x="-44512325" y="3176075"/>
            <a:chExt cx="300900" cy="300900"/>
          </a:xfrm>
        </p:grpSpPr>
        <p:sp>
          <p:nvSpPr>
            <p:cNvPr id="8722" name="Google Shape;8722;p9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3" name="Google Shape;8723;p9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9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5" name="Google Shape;8725;p95"/>
          <p:cNvGrpSpPr/>
          <p:nvPr/>
        </p:nvGrpSpPr>
        <p:grpSpPr>
          <a:xfrm>
            <a:off x="3453053" y="1849133"/>
            <a:ext cx="472455" cy="472455"/>
            <a:chOff x="-49027775" y="3183175"/>
            <a:chExt cx="299325" cy="299325"/>
          </a:xfrm>
        </p:grpSpPr>
        <p:sp>
          <p:nvSpPr>
            <p:cNvPr id="8726" name="Google Shape;8726;p9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9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9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9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30" name="Google Shape;8730;p95"/>
          <p:cNvGrpSpPr/>
          <p:nvPr/>
        </p:nvGrpSpPr>
        <p:grpSpPr>
          <a:xfrm>
            <a:off x="3452440" y="2429668"/>
            <a:ext cx="473677" cy="476203"/>
            <a:chOff x="-49027775" y="3550975"/>
            <a:chExt cx="300100" cy="301700"/>
          </a:xfrm>
        </p:grpSpPr>
        <p:sp>
          <p:nvSpPr>
            <p:cNvPr id="8731" name="Google Shape;8731;p9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9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3" name="Google Shape;8733;p9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4" name="Google Shape;8734;p9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5" name="Google Shape;8735;p9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6" name="Google Shape;8736;p9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7" name="Google Shape;8737;p9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8" name="Google Shape;8738;p9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9" name="Google Shape;8739;p9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0" name="Google Shape;8740;p9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1" name="Google Shape;8741;p95"/>
          <p:cNvGrpSpPr/>
          <p:nvPr/>
        </p:nvGrpSpPr>
        <p:grpSpPr>
          <a:xfrm>
            <a:off x="3449875" y="3012414"/>
            <a:ext cx="478808" cy="474033"/>
            <a:chOff x="-49031025" y="3920175"/>
            <a:chExt cx="303350" cy="300325"/>
          </a:xfrm>
        </p:grpSpPr>
        <p:sp>
          <p:nvSpPr>
            <p:cNvPr id="8742" name="Google Shape;8742;p9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3" name="Google Shape;8743;p9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4" name="Google Shape;8744;p9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5" name="Google Shape;8745;p9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6" name="Google Shape;8746;p9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7" name="Google Shape;8747;p9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8" name="Google Shape;8748;p95"/>
          <p:cNvGrpSpPr/>
          <p:nvPr/>
        </p:nvGrpSpPr>
        <p:grpSpPr>
          <a:xfrm>
            <a:off x="1738015" y="3669793"/>
            <a:ext cx="474901" cy="472455"/>
            <a:chOff x="-47155575" y="3200500"/>
            <a:chExt cx="300875" cy="299325"/>
          </a:xfrm>
        </p:grpSpPr>
        <p:sp>
          <p:nvSpPr>
            <p:cNvPr id="8749" name="Google Shape;8749;p9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0" name="Google Shape;8750;p9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1" name="Google Shape;8751;p9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2" name="Google Shape;8752;p9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3" name="Google Shape;8753;p9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4" name="Google Shape;8754;p9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55" name="Google Shape;8755;p95"/>
          <p:cNvGrpSpPr/>
          <p:nvPr/>
        </p:nvGrpSpPr>
        <p:grpSpPr>
          <a:xfrm>
            <a:off x="1738627" y="4251590"/>
            <a:ext cx="473677" cy="473677"/>
            <a:chOff x="-47154800" y="3569100"/>
            <a:chExt cx="300100" cy="300100"/>
          </a:xfrm>
        </p:grpSpPr>
        <p:sp>
          <p:nvSpPr>
            <p:cNvPr id="8756" name="Google Shape;8756;p9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7" name="Google Shape;8757;p9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8" name="Google Shape;8758;p9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9" name="Google Shape;8759;p9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0" name="Google Shape;8760;p9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1" name="Google Shape;8761;p9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2" name="Google Shape;8762;p95"/>
          <p:cNvGrpSpPr/>
          <p:nvPr/>
        </p:nvGrpSpPr>
        <p:grpSpPr>
          <a:xfrm>
            <a:off x="1739258" y="4835874"/>
            <a:ext cx="472415" cy="471231"/>
            <a:chOff x="-47154000" y="3939275"/>
            <a:chExt cx="299300" cy="298550"/>
          </a:xfrm>
        </p:grpSpPr>
        <p:sp>
          <p:nvSpPr>
            <p:cNvPr id="8763" name="Google Shape;8763;p9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4" name="Google Shape;8764;p9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5" name="Google Shape;8765;p9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6" name="Google Shape;8766;p9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7" name="Google Shape;8767;p95"/>
          <p:cNvGrpSpPr/>
          <p:nvPr/>
        </p:nvGrpSpPr>
        <p:grpSpPr>
          <a:xfrm>
            <a:off x="4706311" y="3669793"/>
            <a:ext cx="416500" cy="472455"/>
            <a:chOff x="-45286550" y="3200500"/>
            <a:chExt cx="263875" cy="299325"/>
          </a:xfrm>
        </p:grpSpPr>
        <p:sp>
          <p:nvSpPr>
            <p:cNvPr id="8768" name="Google Shape;8768;p9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9" name="Google Shape;8769;p9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0" name="Google Shape;8770;p9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1" name="Google Shape;8771;p95"/>
          <p:cNvGrpSpPr/>
          <p:nvPr/>
        </p:nvGrpSpPr>
        <p:grpSpPr>
          <a:xfrm>
            <a:off x="4706311" y="4252853"/>
            <a:ext cx="416500" cy="472415"/>
            <a:chOff x="-45286550" y="3569900"/>
            <a:chExt cx="263875" cy="299300"/>
          </a:xfrm>
        </p:grpSpPr>
        <p:sp>
          <p:nvSpPr>
            <p:cNvPr id="8772" name="Google Shape;8772;p9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3" name="Google Shape;8773;p9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4" name="Google Shape;8774;p9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5" name="Google Shape;8775;p9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6" name="Google Shape;8776;p9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7" name="Google Shape;8777;p9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8" name="Google Shape;8778;p95"/>
          <p:cNvGrpSpPr/>
          <p:nvPr/>
        </p:nvGrpSpPr>
        <p:grpSpPr>
          <a:xfrm>
            <a:off x="4721227" y="4834651"/>
            <a:ext cx="386668" cy="473677"/>
            <a:chOff x="-45277900" y="3938500"/>
            <a:chExt cx="244975" cy="300100"/>
          </a:xfrm>
        </p:grpSpPr>
        <p:sp>
          <p:nvSpPr>
            <p:cNvPr id="8779" name="Google Shape;8779;p9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0" name="Google Shape;8780;p9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1" name="Google Shape;8781;p9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2" name="Google Shape;8782;p9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83" name="Google Shape;8783;p95"/>
          <p:cNvGrpSpPr/>
          <p:nvPr/>
        </p:nvGrpSpPr>
        <p:grpSpPr>
          <a:xfrm>
            <a:off x="3502492" y="5460120"/>
            <a:ext cx="473677" cy="473677"/>
            <a:chOff x="-44502875" y="3576975"/>
            <a:chExt cx="300100" cy="300100"/>
          </a:xfrm>
        </p:grpSpPr>
        <p:sp>
          <p:nvSpPr>
            <p:cNvPr id="8784" name="Google Shape;8784;p9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5" name="Google Shape;8785;p9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6" name="Google Shape;8786;p9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87" name="Google Shape;8787;p95"/>
          <p:cNvGrpSpPr/>
          <p:nvPr/>
        </p:nvGrpSpPr>
        <p:grpSpPr>
          <a:xfrm>
            <a:off x="6447275" y="2437815"/>
            <a:ext cx="474928" cy="472893"/>
            <a:chOff x="-13946200" y="3647075"/>
            <a:chExt cx="353650" cy="352100"/>
          </a:xfrm>
        </p:grpSpPr>
        <p:sp>
          <p:nvSpPr>
            <p:cNvPr id="8788" name="Google Shape;8788;p9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9" name="Google Shape;8789;p9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0" name="Google Shape;8790;p9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1" name="Google Shape;8791;p9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2" name="Google Shape;8792;p9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3" name="Google Shape;8793;p9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4" name="Google Shape;8794;p95"/>
          <p:cNvGrpSpPr/>
          <p:nvPr/>
        </p:nvGrpSpPr>
        <p:grpSpPr>
          <a:xfrm>
            <a:off x="8825132" y="1850459"/>
            <a:ext cx="476003" cy="472356"/>
            <a:chOff x="-12163025" y="3214275"/>
            <a:chExt cx="354450" cy="351700"/>
          </a:xfrm>
        </p:grpSpPr>
        <p:sp>
          <p:nvSpPr>
            <p:cNvPr id="8795" name="Google Shape;8795;p9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6" name="Google Shape;8796;p9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7" name="Google Shape;8797;p9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8" name="Google Shape;8798;p95"/>
          <p:cNvGrpSpPr/>
          <p:nvPr/>
        </p:nvGrpSpPr>
        <p:grpSpPr>
          <a:xfrm>
            <a:off x="8826173" y="2436775"/>
            <a:ext cx="473921" cy="474976"/>
            <a:chOff x="-12160675" y="3647875"/>
            <a:chExt cx="352900" cy="353650"/>
          </a:xfrm>
        </p:grpSpPr>
        <p:sp>
          <p:nvSpPr>
            <p:cNvPr id="8799" name="Google Shape;8799;p9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0" name="Google Shape;8800;p9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1" name="Google Shape;8801;p9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2" name="Google Shape;8802;p9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3" name="Google Shape;8803;p9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4" name="Google Shape;8804;p9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5" name="Google Shape;8805;p9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06" name="Google Shape;8806;p95"/>
          <p:cNvGrpSpPr/>
          <p:nvPr/>
        </p:nvGrpSpPr>
        <p:grpSpPr>
          <a:xfrm>
            <a:off x="8840461" y="3029381"/>
            <a:ext cx="472847" cy="474976"/>
            <a:chOff x="-12160675" y="4081850"/>
            <a:chExt cx="352100" cy="353650"/>
          </a:xfrm>
        </p:grpSpPr>
        <p:sp>
          <p:nvSpPr>
            <p:cNvPr id="8807" name="Google Shape;8807;p9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8" name="Google Shape;8808;p9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9" name="Google Shape;8809;p9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0" name="Google Shape;8810;p9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1" name="Google Shape;8811;p9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2" name="Google Shape;8812;p9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13" name="Google Shape;8813;p95"/>
          <p:cNvGrpSpPr/>
          <p:nvPr/>
        </p:nvGrpSpPr>
        <p:grpSpPr>
          <a:xfrm>
            <a:off x="6447081" y="3661973"/>
            <a:ext cx="473888" cy="474203"/>
            <a:chOff x="-10391650" y="3180600"/>
            <a:chExt cx="352875" cy="353075"/>
          </a:xfrm>
        </p:grpSpPr>
        <p:sp>
          <p:nvSpPr>
            <p:cNvPr id="8814" name="Google Shape;8814;p9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5" name="Google Shape;8815;p9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6" name="Google Shape;8816;p9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7" name="Google Shape;8817;p9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8" name="Google Shape;8818;p9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9" name="Google Shape;8819;p9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0" name="Google Shape;8820;p95"/>
          <p:cNvGrpSpPr/>
          <p:nvPr/>
        </p:nvGrpSpPr>
        <p:grpSpPr>
          <a:xfrm>
            <a:off x="6447081" y="4297704"/>
            <a:ext cx="472847" cy="471853"/>
            <a:chOff x="-10390875" y="3616350"/>
            <a:chExt cx="352100" cy="351325"/>
          </a:xfrm>
        </p:grpSpPr>
        <p:sp>
          <p:nvSpPr>
            <p:cNvPr id="8821" name="Google Shape;8821;p9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2" name="Google Shape;8822;p9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3" name="Google Shape;8823;p9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4" name="Google Shape;8824;p95"/>
          <p:cNvGrpSpPr/>
          <p:nvPr/>
        </p:nvGrpSpPr>
        <p:grpSpPr>
          <a:xfrm>
            <a:off x="10003047" y="3663924"/>
            <a:ext cx="416780" cy="472893"/>
            <a:chOff x="-10370400" y="4049550"/>
            <a:chExt cx="310350" cy="352100"/>
          </a:xfrm>
        </p:grpSpPr>
        <p:sp>
          <p:nvSpPr>
            <p:cNvPr id="8825" name="Google Shape;8825;p9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6" name="Google Shape;8826;p9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7" name="Google Shape;8827;p9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8" name="Google Shape;8828;p9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9" name="Google Shape;8829;p9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0" name="Google Shape;8830;p95"/>
          <p:cNvGrpSpPr/>
          <p:nvPr/>
        </p:nvGrpSpPr>
        <p:grpSpPr>
          <a:xfrm>
            <a:off x="8808721" y="3662513"/>
            <a:ext cx="505648" cy="473129"/>
            <a:chOff x="-8674650" y="3210975"/>
            <a:chExt cx="376525" cy="352275"/>
          </a:xfrm>
        </p:grpSpPr>
        <p:sp>
          <p:nvSpPr>
            <p:cNvPr id="8831" name="Google Shape;8831;p9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2" name="Google Shape;8832;p9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3" name="Google Shape;8833;p9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4" name="Google Shape;8834;p9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5" name="Google Shape;8835;p9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6" name="Google Shape;8836;p9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7" name="Google Shape;8837;p95"/>
          <p:cNvGrpSpPr/>
          <p:nvPr/>
        </p:nvGrpSpPr>
        <p:grpSpPr>
          <a:xfrm>
            <a:off x="7037385" y="2437815"/>
            <a:ext cx="474961" cy="472893"/>
            <a:chOff x="-13512225" y="3647075"/>
            <a:chExt cx="353675" cy="352100"/>
          </a:xfrm>
        </p:grpSpPr>
        <p:sp>
          <p:nvSpPr>
            <p:cNvPr id="8838" name="Google Shape;8838;p9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9" name="Google Shape;8839;p9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0" name="Google Shape;8840;p9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1" name="Google Shape;8841;p9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2" name="Google Shape;8842;p9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3" name="Google Shape;8843;p9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4" name="Google Shape;8844;p9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5" name="Google Shape;8845;p9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6" name="Google Shape;8846;p9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7" name="Google Shape;8847;p9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48" name="Google Shape;8848;p95"/>
          <p:cNvGrpSpPr/>
          <p:nvPr/>
        </p:nvGrpSpPr>
        <p:grpSpPr>
          <a:xfrm>
            <a:off x="7051136" y="3029903"/>
            <a:ext cx="474961" cy="473935"/>
            <a:chOff x="-13512225" y="4080275"/>
            <a:chExt cx="353675" cy="352875"/>
          </a:xfrm>
        </p:grpSpPr>
        <p:sp>
          <p:nvSpPr>
            <p:cNvPr id="8849" name="Google Shape;8849;p9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0" name="Google Shape;8850;p9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1" name="Google Shape;8851;p9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2" name="Google Shape;8852;p9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3" name="Google Shape;8853;p9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4" name="Google Shape;8854;p9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5" name="Google Shape;8855;p9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6" name="Google Shape;8856;p9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7" name="Google Shape;8857;p9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8" name="Google Shape;8858;p9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9" name="Google Shape;8859;p9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0" name="Google Shape;8860;p95"/>
          <p:cNvGrpSpPr/>
          <p:nvPr/>
        </p:nvGrpSpPr>
        <p:grpSpPr>
          <a:xfrm>
            <a:off x="9415241" y="1893051"/>
            <a:ext cx="474928" cy="387172"/>
            <a:chOff x="-11728250" y="3245400"/>
            <a:chExt cx="353650" cy="288275"/>
          </a:xfrm>
        </p:grpSpPr>
        <p:sp>
          <p:nvSpPr>
            <p:cNvPr id="8861" name="Google Shape;8861;p9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2" name="Google Shape;8862;p9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3" name="Google Shape;8863;p9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4" name="Google Shape;8864;p9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5" name="Google Shape;8865;p9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6" name="Google Shape;8866;p95"/>
          <p:cNvGrpSpPr/>
          <p:nvPr/>
        </p:nvGrpSpPr>
        <p:grpSpPr>
          <a:xfrm>
            <a:off x="9458585" y="3029903"/>
            <a:ext cx="415739" cy="473935"/>
            <a:chOff x="-11703850" y="4081850"/>
            <a:chExt cx="309575" cy="352875"/>
          </a:xfrm>
        </p:grpSpPr>
        <p:sp>
          <p:nvSpPr>
            <p:cNvPr id="8867" name="Google Shape;8867;p9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8" name="Google Shape;8868;p9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9" name="Google Shape;8869;p9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0" name="Google Shape;8870;p9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1" name="Google Shape;8871;p9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2" name="Google Shape;8872;p9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3" name="Google Shape;8873;p9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4" name="Google Shape;8874;p9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5" name="Google Shape;8875;p95"/>
          <p:cNvGrpSpPr/>
          <p:nvPr/>
        </p:nvGrpSpPr>
        <p:grpSpPr>
          <a:xfrm>
            <a:off x="7043460" y="3662107"/>
            <a:ext cx="476003" cy="473935"/>
            <a:chOff x="-9958475" y="3180025"/>
            <a:chExt cx="354450" cy="352875"/>
          </a:xfrm>
        </p:grpSpPr>
        <p:sp>
          <p:nvSpPr>
            <p:cNvPr id="8876" name="Google Shape;8876;p9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7" name="Google Shape;8877;p9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8" name="Google Shape;8878;p9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9" name="Google Shape;8879;p95"/>
          <p:cNvGrpSpPr/>
          <p:nvPr/>
        </p:nvGrpSpPr>
        <p:grpSpPr>
          <a:xfrm>
            <a:off x="7055630" y="4296749"/>
            <a:ext cx="450621" cy="473767"/>
            <a:chOff x="-9949025" y="3615575"/>
            <a:chExt cx="335550" cy="352750"/>
          </a:xfrm>
        </p:grpSpPr>
        <p:sp>
          <p:nvSpPr>
            <p:cNvPr id="8880" name="Google Shape;8880;p9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1" name="Google Shape;8881;p9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2" name="Google Shape;8882;p9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83" name="Google Shape;8883;p95"/>
          <p:cNvGrpSpPr/>
          <p:nvPr/>
        </p:nvGrpSpPr>
        <p:grpSpPr>
          <a:xfrm>
            <a:off x="10568758" y="3661424"/>
            <a:ext cx="480233" cy="477897"/>
            <a:chOff x="-9961625" y="4048175"/>
            <a:chExt cx="357600" cy="355825"/>
          </a:xfrm>
        </p:grpSpPr>
        <p:sp>
          <p:nvSpPr>
            <p:cNvPr id="8884" name="Google Shape;8884;p9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5" name="Google Shape;8885;p9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6" name="Google Shape;8886;p9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7" name="Google Shape;8887;p9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8" name="Google Shape;8888;p9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9" name="Google Shape;8889;p9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0" name="Google Shape;8890;p95"/>
          <p:cNvGrpSpPr/>
          <p:nvPr/>
        </p:nvGrpSpPr>
        <p:grpSpPr>
          <a:xfrm>
            <a:off x="8817719" y="4295440"/>
            <a:ext cx="486612" cy="476385"/>
            <a:chOff x="-8680950" y="3624225"/>
            <a:chExt cx="362350" cy="354700"/>
          </a:xfrm>
        </p:grpSpPr>
        <p:sp>
          <p:nvSpPr>
            <p:cNvPr id="8891" name="Google Shape;8891;p9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2" name="Google Shape;8892;p9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3" name="Google Shape;8893;p9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4" name="Google Shape;8894;p9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5" name="Google Shape;8895;p9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6" name="Google Shape;8896;p9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7" name="Google Shape;8897;p95"/>
          <p:cNvGrpSpPr/>
          <p:nvPr/>
        </p:nvGrpSpPr>
        <p:grpSpPr>
          <a:xfrm>
            <a:off x="7666045" y="1849652"/>
            <a:ext cx="417820" cy="473968"/>
            <a:chOff x="-13056975" y="3212300"/>
            <a:chExt cx="311125" cy="352900"/>
          </a:xfrm>
        </p:grpSpPr>
        <p:sp>
          <p:nvSpPr>
            <p:cNvPr id="8898" name="Google Shape;8898;p9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9" name="Google Shape;8899;p9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0" name="Google Shape;8900;p9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1" name="Google Shape;8901;p9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2" name="Google Shape;8902;p95"/>
          <p:cNvGrpSpPr/>
          <p:nvPr/>
        </p:nvGrpSpPr>
        <p:grpSpPr>
          <a:xfrm>
            <a:off x="7635895" y="2437379"/>
            <a:ext cx="478117" cy="473767"/>
            <a:chOff x="-13077450" y="3647075"/>
            <a:chExt cx="356025" cy="352750"/>
          </a:xfrm>
        </p:grpSpPr>
        <p:sp>
          <p:nvSpPr>
            <p:cNvPr id="8903" name="Google Shape;8903;p9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4" name="Google Shape;8904;p9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5" name="Google Shape;8905;p9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6" name="Google Shape;8906;p95"/>
          <p:cNvGrpSpPr/>
          <p:nvPr/>
        </p:nvGrpSpPr>
        <p:grpSpPr>
          <a:xfrm>
            <a:off x="7650703" y="3028845"/>
            <a:ext cx="476003" cy="476049"/>
            <a:chOff x="-13079025" y="4079475"/>
            <a:chExt cx="354450" cy="354450"/>
          </a:xfrm>
        </p:grpSpPr>
        <p:sp>
          <p:nvSpPr>
            <p:cNvPr id="8907" name="Google Shape;8907;p9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8" name="Google Shape;8908;p9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9" name="Google Shape;8909;p9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0" name="Google Shape;8910;p9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1" name="Google Shape;8911;p95"/>
          <p:cNvGrpSpPr/>
          <p:nvPr/>
        </p:nvGrpSpPr>
        <p:grpSpPr>
          <a:xfrm>
            <a:off x="10014793" y="1850190"/>
            <a:ext cx="474961" cy="472893"/>
            <a:chOff x="-11292700" y="3213875"/>
            <a:chExt cx="353675" cy="352100"/>
          </a:xfrm>
        </p:grpSpPr>
        <p:sp>
          <p:nvSpPr>
            <p:cNvPr id="8912" name="Google Shape;8912;p9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3" name="Google Shape;8913;p9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4" name="Google Shape;8914;p9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5" name="Google Shape;8915;p9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6" name="Google Shape;8916;p9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7" name="Google Shape;8917;p9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8" name="Google Shape;8918;p9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9" name="Google Shape;8919;p95"/>
          <p:cNvGrpSpPr/>
          <p:nvPr/>
        </p:nvGrpSpPr>
        <p:grpSpPr>
          <a:xfrm>
            <a:off x="10006869" y="2436775"/>
            <a:ext cx="490808" cy="474976"/>
            <a:chOff x="-11299000" y="3647875"/>
            <a:chExt cx="365475" cy="353650"/>
          </a:xfrm>
        </p:grpSpPr>
        <p:sp>
          <p:nvSpPr>
            <p:cNvPr id="8920" name="Google Shape;8920;p9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1" name="Google Shape;8921;p9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2" name="Google Shape;8922;p9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3" name="Google Shape;8923;p9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4" name="Google Shape;8924;p9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5" name="Google Shape;8925;p9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26" name="Google Shape;8926;p95"/>
          <p:cNvGrpSpPr/>
          <p:nvPr/>
        </p:nvGrpSpPr>
        <p:grpSpPr>
          <a:xfrm>
            <a:off x="10027486" y="3044709"/>
            <a:ext cx="477077" cy="444320"/>
            <a:chOff x="-11295075" y="4092875"/>
            <a:chExt cx="355250" cy="330825"/>
          </a:xfrm>
        </p:grpSpPr>
        <p:sp>
          <p:nvSpPr>
            <p:cNvPr id="8927" name="Google Shape;8927;p9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8" name="Google Shape;8928;p9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9" name="Google Shape;8929;p9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0" name="Google Shape;8930;p9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1" name="Google Shape;8931;p9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32" name="Google Shape;8932;p95"/>
          <p:cNvGrpSpPr/>
          <p:nvPr/>
        </p:nvGrpSpPr>
        <p:grpSpPr>
          <a:xfrm>
            <a:off x="7661619" y="3662107"/>
            <a:ext cx="416780" cy="473935"/>
            <a:chOff x="-9500075" y="3180800"/>
            <a:chExt cx="310350" cy="352875"/>
          </a:xfrm>
        </p:grpSpPr>
        <p:sp>
          <p:nvSpPr>
            <p:cNvPr id="8933" name="Google Shape;8933;p9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4" name="Google Shape;8934;p9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5" name="Google Shape;8935;p9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6" name="Google Shape;8936;p9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7" name="Google Shape;8937;p9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8" name="Google Shape;8938;p9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9" name="Google Shape;8939;p9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0" name="Google Shape;8940;p9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1" name="Google Shape;8941;p9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2" name="Google Shape;8942;p95"/>
          <p:cNvGrpSpPr/>
          <p:nvPr/>
        </p:nvGrpSpPr>
        <p:grpSpPr>
          <a:xfrm>
            <a:off x="7632008" y="4296128"/>
            <a:ext cx="474961" cy="475009"/>
            <a:chOff x="-9523700" y="3614000"/>
            <a:chExt cx="353675" cy="353675"/>
          </a:xfrm>
        </p:grpSpPr>
        <p:sp>
          <p:nvSpPr>
            <p:cNvPr id="8943" name="Google Shape;8943;p9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4" name="Google Shape;8944;p9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5" name="Google Shape;8945;p9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6" name="Google Shape;8946;p9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7" name="Google Shape;8947;p9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8" name="Google Shape;8948;p9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9" name="Google Shape;8949;p9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0" name="Google Shape;8950;p9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1" name="Google Shape;8951;p9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52" name="Google Shape;8952;p95"/>
          <p:cNvGrpSpPr/>
          <p:nvPr/>
        </p:nvGrpSpPr>
        <p:grpSpPr>
          <a:xfrm>
            <a:off x="10011942" y="4326316"/>
            <a:ext cx="474961" cy="472893"/>
            <a:chOff x="-9523700" y="4049550"/>
            <a:chExt cx="353675" cy="352100"/>
          </a:xfrm>
        </p:grpSpPr>
        <p:sp>
          <p:nvSpPr>
            <p:cNvPr id="8953" name="Google Shape;8953;p9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4" name="Google Shape;8954;p9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5" name="Google Shape;8955;p9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6" name="Google Shape;8956;p9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7" name="Google Shape;8957;p9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8" name="Google Shape;8958;p9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9" name="Google Shape;8959;p9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0" name="Google Shape;8960;p95"/>
          <p:cNvGrpSpPr/>
          <p:nvPr/>
        </p:nvGrpSpPr>
        <p:grpSpPr>
          <a:xfrm>
            <a:off x="9420095" y="4326281"/>
            <a:ext cx="476003" cy="414705"/>
            <a:chOff x="-8209150" y="3659675"/>
            <a:chExt cx="354450" cy="308775"/>
          </a:xfrm>
        </p:grpSpPr>
        <p:sp>
          <p:nvSpPr>
            <p:cNvPr id="8961" name="Google Shape;8961;p9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2" name="Google Shape;8962;p9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3" name="Google Shape;8963;p9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4" name="Google Shape;8964;p9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5" name="Google Shape;8965;p9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6" name="Google Shape;8966;p9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7" name="Google Shape;8967;p95"/>
          <p:cNvGrpSpPr/>
          <p:nvPr/>
        </p:nvGrpSpPr>
        <p:grpSpPr>
          <a:xfrm>
            <a:off x="8238177" y="3031498"/>
            <a:ext cx="474961" cy="470745"/>
            <a:chOff x="-12643475" y="4081850"/>
            <a:chExt cx="353675" cy="350500"/>
          </a:xfrm>
        </p:grpSpPr>
        <p:sp>
          <p:nvSpPr>
            <p:cNvPr id="8968" name="Google Shape;8968;p9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9" name="Google Shape;8969;p9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0" name="Google Shape;8970;p9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1" name="Google Shape;8971;p9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72" name="Google Shape;8972;p95"/>
          <p:cNvSpPr/>
          <p:nvPr/>
        </p:nvSpPr>
        <p:spPr>
          <a:xfrm>
            <a:off x="10655649" y="2437685"/>
            <a:ext cx="364976" cy="472692"/>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73" name="Google Shape;8973;p95"/>
          <p:cNvGrpSpPr/>
          <p:nvPr/>
        </p:nvGrpSpPr>
        <p:grpSpPr>
          <a:xfrm>
            <a:off x="10614977" y="3044709"/>
            <a:ext cx="474961" cy="444320"/>
            <a:chOff x="-10858725" y="4092875"/>
            <a:chExt cx="353675" cy="330825"/>
          </a:xfrm>
        </p:grpSpPr>
        <p:sp>
          <p:nvSpPr>
            <p:cNvPr id="8974" name="Google Shape;8974;p9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5" name="Google Shape;8975;p9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6" name="Google Shape;8976;p9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7" name="Google Shape;8977;p9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8" name="Google Shape;8978;p9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9" name="Google Shape;8979;p9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0" name="Google Shape;8980;p95"/>
          <p:cNvGrpSpPr/>
          <p:nvPr/>
        </p:nvGrpSpPr>
        <p:grpSpPr>
          <a:xfrm>
            <a:off x="8293007" y="4296665"/>
            <a:ext cx="336371" cy="473935"/>
            <a:chOff x="-9039300" y="3614000"/>
            <a:chExt cx="250475" cy="352875"/>
          </a:xfrm>
        </p:grpSpPr>
        <p:sp>
          <p:nvSpPr>
            <p:cNvPr id="8981" name="Google Shape;8981;p9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2" name="Google Shape;8982;p9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3" name="Google Shape;8983;p95"/>
          <p:cNvGrpSpPr/>
          <p:nvPr/>
        </p:nvGrpSpPr>
        <p:grpSpPr>
          <a:xfrm>
            <a:off x="10602295" y="4326316"/>
            <a:ext cx="472847" cy="472893"/>
            <a:chOff x="-9088150" y="4049550"/>
            <a:chExt cx="352100" cy="352100"/>
          </a:xfrm>
        </p:grpSpPr>
        <p:sp>
          <p:nvSpPr>
            <p:cNvPr id="8984" name="Google Shape;8984;p9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5" name="Google Shape;8985;p9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6" name="Google Shape;8986;p9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7" name="Google Shape;8987;p9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8" name="Google Shape;8988;p9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9" name="Google Shape;8989;p9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0" name="Google Shape;8990;p95"/>
          <p:cNvGrpSpPr/>
          <p:nvPr/>
        </p:nvGrpSpPr>
        <p:grpSpPr>
          <a:xfrm>
            <a:off x="9448114" y="3662627"/>
            <a:ext cx="421009" cy="472893"/>
            <a:chOff x="-8191825" y="3174500"/>
            <a:chExt cx="313500" cy="352100"/>
          </a:xfrm>
        </p:grpSpPr>
        <p:sp>
          <p:nvSpPr>
            <p:cNvPr id="8991" name="Google Shape;8991;p9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2" name="Google Shape;8992;p9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3" name="Google Shape;8993;p9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4" name="Google Shape;8994;p95"/>
          <p:cNvGrpSpPr/>
          <p:nvPr/>
        </p:nvGrpSpPr>
        <p:grpSpPr>
          <a:xfrm>
            <a:off x="6447258" y="1849989"/>
            <a:ext cx="474961" cy="473297"/>
            <a:chOff x="-13947000" y="3212800"/>
            <a:chExt cx="353675" cy="352400"/>
          </a:xfrm>
        </p:grpSpPr>
        <p:sp>
          <p:nvSpPr>
            <p:cNvPr id="8995" name="Google Shape;8995;p9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6" name="Google Shape;8996;p9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97" name="Google Shape;8997;p95"/>
          <p:cNvSpPr/>
          <p:nvPr/>
        </p:nvSpPr>
        <p:spPr>
          <a:xfrm>
            <a:off x="6504751" y="3030700"/>
            <a:ext cx="361787" cy="471819"/>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98" name="Google Shape;8998;p95"/>
          <p:cNvGrpSpPr/>
          <p:nvPr/>
        </p:nvGrpSpPr>
        <p:grpSpPr>
          <a:xfrm>
            <a:off x="7037385" y="1849133"/>
            <a:ext cx="474961" cy="475009"/>
            <a:chOff x="-13512225" y="3211525"/>
            <a:chExt cx="353675" cy="353675"/>
          </a:xfrm>
        </p:grpSpPr>
        <p:sp>
          <p:nvSpPr>
            <p:cNvPr id="8999" name="Google Shape;8999;p9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0" name="Google Shape;9000;p9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1" name="Google Shape;9001;p9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2" name="Google Shape;9002;p9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3" name="Google Shape;9003;p9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04" name="Google Shape;9004;p95"/>
          <p:cNvGrpSpPr/>
          <p:nvPr/>
        </p:nvGrpSpPr>
        <p:grpSpPr>
          <a:xfrm>
            <a:off x="8224428" y="1849652"/>
            <a:ext cx="474961" cy="473968"/>
            <a:chOff x="-12643475" y="3212300"/>
            <a:chExt cx="353675" cy="352900"/>
          </a:xfrm>
        </p:grpSpPr>
        <p:sp>
          <p:nvSpPr>
            <p:cNvPr id="9005" name="Google Shape;9005;p9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6" name="Google Shape;9006;p9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7" name="Google Shape;9007;p9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8" name="Google Shape;9008;p9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9" name="Google Shape;9009;p9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0" name="Google Shape;9010;p9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1" name="Google Shape;9011;p9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2" name="Google Shape;9012;p9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3" name="Google Shape;9013;p9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14" name="Google Shape;9014;p95"/>
          <p:cNvGrpSpPr/>
          <p:nvPr/>
        </p:nvGrpSpPr>
        <p:grpSpPr>
          <a:xfrm>
            <a:off x="8224428" y="2452017"/>
            <a:ext cx="474961" cy="444488"/>
            <a:chOff x="-12643475" y="3657325"/>
            <a:chExt cx="353675" cy="330950"/>
          </a:xfrm>
        </p:grpSpPr>
        <p:sp>
          <p:nvSpPr>
            <p:cNvPr id="9015" name="Google Shape;9015;p9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6" name="Google Shape;9016;p9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7" name="Google Shape;9017;p9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8" name="Google Shape;9018;p9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9" name="Google Shape;9019;p9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0" name="Google Shape;9020;p9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1" name="Google Shape;9021;p95"/>
          <p:cNvGrpSpPr/>
          <p:nvPr/>
        </p:nvGrpSpPr>
        <p:grpSpPr>
          <a:xfrm>
            <a:off x="10601763" y="1850190"/>
            <a:ext cx="473888" cy="472893"/>
            <a:chOff x="-10857925" y="3213875"/>
            <a:chExt cx="352875" cy="352100"/>
          </a:xfrm>
        </p:grpSpPr>
        <p:sp>
          <p:nvSpPr>
            <p:cNvPr id="9022" name="Google Shape;9022;p9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3" name="Google Shape;9023;p9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4" name="Google Shape;9024;p9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5" name="Google Shape;9025;p9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6" name="Google Shape;9026;p9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7" name="Google Shape;9027;p9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8" name="Google Shape;9028;p9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9" name="Google Shape;9029;p9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0" name="Google Shape;9030;p9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1" name="Google Shape;9031;p9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2" name="Google Shape;9032;p95"/>
          <p:cNvGrpSpPr/>
          <p:nvPr/>
        </p:nvGrpSpPr>
        <p:grpSpPr>
          <a:xfrm>
            <a:off x="8224316" y="3662762"/>
            <a:ext cx="474795" cy="472625"/>
            <a:chOff x="-9089725" y="3180200"/>
            <a:chExt cx="353550" cy="351900"/>
          </a:xfrm>
        </p:grpSpPr>
        <p:sp>
          <p:nvSpPr>
            <p:cNvPr id="9033" name="Google Shape;9033;p9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4" name="Google Shape;9034;p9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5" name="Google Shape;9035;p95"/>
          <p:cNvGrpSpPr/>
          <p:nvPr/>
        </p:nvGrpSpPr>
        <p:grpSpPr>
          <a:xfrm>
            <a:off x="9413647" y="2435833"/>
            <a:ext cx="478117" cy="476856"/>
            <a:chOff x="7083760" y="1971660"/>
            <a:chExt cx="358588" cy="357642"/>
          </a:xfrm>
        </p:grpSpPr>
        <p:sp>
          <p:nvSpPr>
            <p:cNvPr id="9036" name="Google Shape;9036;p95"/>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7" name="Google Shape;9037;p95"/>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8" name="Google Shape;9038;p95"/>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9" name="Google Shape;9039;p95"/>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0" name="Google Shape;9040;p95"/>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1" name="Google Shape;9041;p95"/>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2" name="Google Shape;9042;p95"/>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3" name="Google Shape;9043;p95"/>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4" name="Google Shape;9044;p95"/>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5" name="Google Shape;9045;p95"/>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6" name="Google Shape;9046;p95"/>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7" name="Google Shape;9047;p95"/>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048" name="Google Shape;9048;p95"/>
          <p:cNvSpPr txBox="1"/>
          <p:nvPr/>
        </p:nvSpPr>
        <p:spPr>
          <a:xfrm>
            <a:off x="110211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Creative Process Icons</a:t>
            </a:r>
            <a:endParaRPr sz="3200" kern="0">
              <a:solidFill>
                <a:srgbClr val="FFFFFF"/>
              </a:solidFill>
              <a:latin typeface="Arial"/>
              <a:cs typeface="Arial"/>
              <a:sym typeface="Arial"/>
            </a:endParaRPr>
          </a:p>
        </p:txBody>
      </p:sp>
      <p:sp>
        <p:nvSpPr>
          <p:cNvPr id="9049" name="Google Shape;9049;p95"/>
          <p:cNvSpPr txBox="1"/>
          <p:nvPr/>
        </p:nvSpPr>
        <p:spPr>
          <a:xfrm>
            <a:off x="6447084"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Performing Arts Icons</a:t>
            </a:r>
            <a:endParaRPr sz="3200" kern="0">
              <a:solidFill>
                <a:srgbClr val="FFFFFF"/>
              </a:solidFill>
              <a:latin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53"/>
        <p:cNvGrpSpPr/>
        <p:nvPr/>
      </p:nvGrpSpPr>
      <p:grpSpPr>
        <a:xfrm>
          <a:off x="0" y="0"/>
          <a:ext cx="0" cy="0"/>
          <a:chOff x="0" y="0"/>
          <a:chExt cx="0" cy="0"/>
        </a:xfrm>
      </p:grpSpPr>
      <p:sp>
        <p:nvSpPr>
          <p:cNvPr id="9054" name="Google Shape;9054;p96"/>
          <p:cNvSpPr/>
          <p:nvPr/>
        </p:nvSpPr>
        <p:spPr>
          <a:xfrm>
            <a:off x="1030261" y="2254760"/>
            <a:ext cx="457872" cy="595997"/>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055" name="Google Shape;9055;p96"/>
          <p:cNvGrpSpPr/>
          <p:nvPr/>
        </p:nvGrpSpPr>
        <p:grpSpPr>
          <a:xfrm>
            <a:off x="959480" y="2991344"/>
            <a:ext cx="603731" cy="599297"/>
            <a:chOff x="-21322300" y="3693325"/>
            <a:chExt cx="306400" cy="304150"/>
          </a:xfrm>
        </p:grpSpPr>
        <p:sp>
          <p:nvSpPr>
            <p:cNvPr id="9056" name="Google Shape;9056;p9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7" name="Google Shape;9057;p9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8" name="Google Shape;9058;p9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9" name="Google Shape;9059;p9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60" name="Google Shape;9060;p96"/>
          <p:cNvGrpSpPr/>
          <p:nvPr/>
        </p:nvGrpSpPr>
        <p:grpSpPr>
          <a:xfrm>
            <a:off x="958692" y="3746992"/>
            <a:ext cx="605307" cy="563387"/>
            <a:chOff x="-21322300" y="4077125"/>
            <a:chExt cx="307200" cy="285925"/>
          </a:xfrm>
        </p:grpSpPr>
        <p:sp>
          <p:nvSpPr>
            <p:cNvPr id="9061" name="Google Shape;9061;p9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2" name="Google Shape;9062;p9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3" name="Google Shape;9063;p9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4" name="Google Shape;9064;p9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5" name="Google Shape;9065;p9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6" name="Google Shape;9066;p9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7" name="Google Shape;9067;p9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8" name="Google Shape;9068;p9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9" name="Google Shape;9069;p9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0" name="Google Shape;9070;p9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1" name="Google Shape;9071;p9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2" name="Google Shape;9072;p9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73" name="Google Shape;9073;p96"/>
          <p:cNvGrpSpPr/>
          <p:nvPr/>
        </p:nvGrpSpPr>
        <p:grpSpPr>
          <a:xfrm>
            <a:off x="4661594" y="2252171"/>
            <a:ext cx="602204" cy="600283"/>
            <a:chOff x="-19394200" y="3333800"/>
            <a:chExt cx="305625" cy="304650"/>
          </a:xfrm>
        </p:grpSpPr>
        <p:sp>
          <p:nvSpPr>
            <p:cNvPr id="9074" name="Google Shape;9074;p9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5" name="Google Shape;9075;p9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6" name="Google Shape;9076;p9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7" name="Google Shape;9077;p9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8" name="Google Shape;9078;p9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9" name="Google Shape;9079;p9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0" name="Google Shape;9080;p9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1" name="Google Shape;9081;p9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2" name="Google Shape;9082;p9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3" name="Google Shape;9083;p96"/>
          <p:cNvGrpSpPr/>
          <p:nvPr/>
        </p:nvGrpSpPr>
        <p:grpSpPr>
          <a:xfrm>
            <a:off x="4660043" y="2991441"/>
            <a:ext cx="605307" cy="599100"/>
            <a:chOff x="-19396575" y="3708500"/>
            <a:chExt cx="307200" cy="304050"/>
          </a:xfrm>
        </p:grpSpPr>
        <p:sp>
          <p:nvSpPr>
            <p:cNvPr id="9084" name="Google Shape;9084;p9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5" name="Google Shape;9085;p9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6" name="Google Shape;9086;p9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7" name="Google Shape;9087;p96"/>
          <p:cNvGrpSpPr/>
          <p:nvPr/>
        </p:nvGrpSpPr>
        <p:grpSpPr>
          <a:xfrm>
            <a:off x="4652283" y="3728615"/>
            <a:ext cx="620824" cy="600135"/>
            <a:chOff x="-19394200" y="4084200"/>
            <a:chExt cx="315075" cy="304575"/>
          </a:xfrm>
        </p:grpSpPr>
        <p:sp>
          <p:nvSpPr>
            <p:cNvPr id="9088" name="Google Shape;9088;p9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9" name="Google Shape;9089;p9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0" name="Google Shape;9090;p9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1" name="Google Shape;9091;p9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2" name="Google Shape;9092;p9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3" name="Google Shape;9093;p9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94" name="Google Shape;9094;p96"/>
          <p:cNvGrpSpPr/>
          <p:nvPr/>
        </p:nvGrpSpPr>
        <p:grpSpPr>
          <a:xfrm>
            <a:off x="8393232" y="2252001"/>
            <a:ext cx="533929" cy="600627"/>
            <a:chOff x="-17526750" y="3309200"/>
            <a:chExt cx="270975" cy="304825"/>
          </a:xfrm>
        </p:grpSpPr>
        <p:sp>
          <p:nvSpPr>
            <p:cNvPr id="9095" name="Google Shape;9095;p9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6" name="Google Shape;9096;p9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7" name="Google Shape;9097;p9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8" name="Google Shape;9098;p9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9" name="Google Shape;9099;p9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00" name="Google Shape;9100;p96"/>
          <p:cNvGrpSpPr/>
          <p:nvPr/>
        </p:nvGrpSpPr>
        <p:grpSpPr>
          <a:xfrm>
            <a:off x="8361434" y="2992231"/>
            <a:ext cx="597524" cy="597524"/>
            <a:chOff x="-17542500" y="3684100"/>
            <a:chExt cx="303250" cy="303250"/>
          </a:xfrm>
        </p:grpSpPr>
        <p:sp>
          <p:nvSpPr>
            <p:cNvPr id="9101" name="Google Shape;9101;p9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2" name="Google Shape;9102;p9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3" name="Google Shape;9103;p9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4" name="Google Shape;9104;p9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5" name="Google Shape;9105;p9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6" name="Google Shape;9106;p9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7" name="Google Shape;9107;p9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08" name="Google Shape;9108;p96"/>
          <p:cNvGrpSpPr/>
          <p:nvPr/>
        </p:nvGrpSpPr>
        <p:grpSpPr>
          <a:xfrm>
            <a:off x="8360646" y="3747757"/>
            <a:ext cx="599100" cy="561860"/>
            <a:chOff x="-17542500" y="4068450"/>
            <a:chExt cx="304050" cy="285150"/>
          </a:xfrm>
        </p:grpSpPr>
        <p:sp>
          <p:nvSpPr>
            <p:cNvPr id="9109" name="Google Shape;9109;p9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0" name="Google Shape;9110;p9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1" name="Google Shape;9111;p9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2" name="Google Shape;9112;p9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3" name="Google Shape;9113;p9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4" name="Google Shape;9114;p9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15" name="Google Shape;9115;p96"/>
          <p:cNvGrpSpPr/>
          <p:nvPr/>
        </p:nvGrpSpPr>
        <p:grpSpPr>
          <a:xfrm>
            <a:off x="4667875" y="4456282"/>
            <a:ext cx="457872" cy="599100"/>
            <a:chOff x="-15652200" y="3335975"/>
            <a:chExt cx="232375" cy="304050"/>
          </a:xfrm>
        </p:grpSpPr>
        <p:sp>
          <p:nvSpPr>
            <p:cNvPr id="9116" name="Google Shape;9116;p9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7" name="Google Shape;9117;p9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8" name="Google Shape;9118;p9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9" name="Google Shape;9119;p9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0" name="Google Shape;9120;p9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1" name="Google Shape;9121;p9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2" name="Google Shape;9122;p9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3" name="Google Shape;9123;p9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4" name="Google Shape;9124;p9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25" name="Google Shape;9125;p96"/>
          <p:cNvGrpSpPr/>
          <p:nvPr/>
        </p:nvGrpSpPr>
        <p:grpSpPr>
          <a:xfrm>
            <a:off x="1699759" y="2991639"/>
            <a:ext cx="599100" cy="598707"/>
            <a:chOff x="-20945825" y="3692175"/>
            <a:chExt cx="304050" cy="303850"/>
          </a:xfrm>
        </p:grpSpPr>
        <p:sp>
          <p:nvSpPr>
            <p:cNvPr id="9126" name="Google Shape;9126;p9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7" name="Google Shape;9127;p9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8" name="Google Shape;9128;p9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9" name="Google Shape;9129;p9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30" name="Google Shape;9130;p96"/>
          <p:cNvGrpSpPr/>
          <p:nvPr/>
        </p:nvGrpSpPr>
        <p:grpSpPr>
          <a:xfrm>
            <a:off x="5442192" y="2253132"/>
            <a:ext cx="496688" cy="598361"/>
            <a:chOff x="-18994100" y="3334775"/>
            <a:chExt cx="252075" cy="303675"/>
          </a:xfrm>
        </p:grpSpPr>
        <p:sp>
          <p:nvSpPr>
            <p:cNvPr id="9131" name="Google Shape;9131;p9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2" name="Google Shape;9132;p9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3" name="Google Shape;9133;p9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4" name="Google Shape;9134;p9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35" name="Google Shape;9135;p96"/>
          <p:cNvGrpSpPr/>
          <p:nvPr/>
        </p:nvGrpSpPr>
        <p:grpSpPr>
          <a:xfrm>
            <a:off x="5461600" y="2992991"/>
            <a:ext cx="457872" cy="595997"/>
            <a:chOff x="-18983850" y="3710075"/>
            <a:chExt cx="232375" cy="302475"/>
          </a:xfrm>
        </p:grpSpPr>
        <p:sp>
          <p:nvSpPr>
            <p:cNvPr id="9136" name="Google Shape;9136;p9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7" name="Google Shape;9137;p9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8" name="Google Shape;9138;p9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9" name="Google Shape;9139;p9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0" name="Google Shape;9140;p96"/>
          <p:cNvGrpSpPr/>
          <p:nvPr/>
        </p:nvGrpSpPr>
        <p:grpSpPr>
          <a:xfrm>
            <a:off x="1698996" y="2252765"/>
            <a:ext cx="600627" cy="599100"/>
            <a:chOff x="-20946600" y="3317850"/>
            <a:chExt cx="304825" cy="304050"/>
          </a:xfrm>
        </p:grpSpPr>
        <p:sp>
          <p:nvSpPr>
            <p:cNvPr id="9141" name="Google Shape;9141;p9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2" name="Google Shape;9142;p9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3" name="Google Shape;9143;p9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4" name="Google Shape;9144;p96"/>
          <p:cNvGrpSpPr/>
          <p:nvPr/>
        </p:nvGrpSpPr>
        <p:grpSpPr>
          <a:xfrm>
            <a:off x="1733897" y="3729923"/>
            <a:ext cx="530825" cy="597524"/>
            <a:chOff x="-20930075" y="4066100"/>
            <a:chExt cx="269400" cy="303250"/>
          </a:xfrm>
        </p:grpSpPr>
        <p:sp>
          <p:nvSpPr>
            <p:cNvPr id="9145" name="Google Shape;9145;p9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6" name="Google Shape;9146;p9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7" name="Google Shape;9147;p96"/>
          <p:cNvGrpSpPr/>
          <p:nvPr/>
        </p:nvGrpSpPr>
        <p:grpSpPr>
          <a:xfrm>
            <a:off x="5390223" y="3729896"/>
            <a:ext cx="600627" cy="597573"/>
            <a:chOff x="-19020075" y="4084200"/>
            <a:chExt cx="304825" cy="303275"/>
          </a:xfrm>
        </p:grpSpPr>
        <p:sp>
          <p:nvSpPr>
            <p:cNvPr id="9148" name="Google Shape;9148;p9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9" name="Google Shape;9149;p9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0" name="Google Shape;9150;p9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1" name="Google Shape;9151;p9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2" name="Google Shape;9152;p9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3" name="Google Shape;9153;p9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4" name="Google Shape;9154;p9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5" name="Google Shape;9155;p9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6" name="Google Shape;9156;p9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57" name="Google Shape;9157;p96"/>
          <p:cNvGrpSpPr/>
          <p:nvPr/>
        </p:nvGrpSpPr>
        <p:grpSpPr>
          <a:xfrm>
            <a:off x="9146576" y="2252001"/>
            <a:ext cx="529249" cy="600627"/>
            <a:chOff x="-17149475" y="3309200"/>
            <a:chExt cx="268600" cy="304825"/>
          </a:xfrm>
        </p:grpSpPr>
        <p:sp>
          <p:nvSpPr>
            <p:cNvPr id="9158" name="Google Shape;9158;p9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9" name="Google Shape;9159;p9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0" name="Google Shape;9160;p96"/>
          <p:cNvGrpSpPr/>
          <p:nvPr/>
        </p:nvGrpSpPr>
        <p:grpSpPr>
          <a:xfrm>
            <a:off x="9111650" y="3010827"/>
            <a:ext cx="599100" cy="560332"/>
            <a:chOff x="-17168375" y="3692750"/>
            <a:chExt cx="304050" cy="284375"/>
          </a:xfrm>
        </p:grpSpPr>
        <p:sp>
          <p:nvSpPr>
            <p:cNvPr id="9161" name="Google Shape;9161;p9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2" name="Google Shape;9162;p9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3" name="Google Shape;9163;p9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4" name="Google Shape;9164;p9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5" name="Google Shape;9165;p9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6" name="Google Shape;9166;p9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7" name="Google Shape;9167;p9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8" name="Google Shape;9168;p96"/>
          <p:cNvGrpSpPr/>
          <p:nvPr/>
        </p:nvGrpSpPr>
        <p:grpSpPr>
          <a:xfrm>
            <a:off x="9106995" y="3729137"/>
            <a:ext cx="608411" cy="599100"/>
            <a:chOff x="-17170750" y="4058800"/>
            <a:chExt cx="308775" cy="304050"/>
          </a:xfrm>
        </p:grpSpPr>
        <p:sp>
          <p:nvSpPr>
            <p:cNvPr id="9169" name="Google Shape;9169;p9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0" name="Google Shape;9170;p9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1" name="Google Shape;9171;p9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2" name="Google Shape;9172;p9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3" name="Google Shape;9173;p9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4" name="Google Shape;9174;p9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5" name="Google Shape;9175;p9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6" name="Google Shape;9176;p9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7" name="Google Shape;9177;p9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8" name="Google Shape;9178;p9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9" name="Google Shape;9179;p9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0" name="Google Shape;9180;p9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1" name="Google Shape;9181;p9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2" name="Google Shape;9182;p9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3" name="Google Shape;9183;p9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4" name="Google Shape;9184;p9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5" name="Google Shape;9185;p9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86" name="Google Shape;9186;p96"/>
          <p:cNvGrpSpPr/>
          <p:nvPr/>
        </p:nvGrpSpPr>
        <p:grpSpPr>
          <a:xfrm>
            <a:off x="7589524" y="4457811"/>
            <a:ext cx="600627" cy="595997"/>
            <a:chOff x="-15688425" y="3707725"/>
            <a:chExt cx="304825" cy="302475"/>
          </a:xfrm>
        </p:grpSpPr>
        <p:sp>
          <p:nvSpPr>
            <p:cNvPr id="9187" name="Google Shape;9187;p9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8" name="Google Shape;9188;p9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9" name="Google Shape;9189;p9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0" name="Google Shape;9190;p9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1" name="Google Shape;9191;p9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2" name="Google Shape;9192;p9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93" name="Google Shape;9193;p96"/>
          <p:cNvGrpSpPr/>
          <p:nvPr/>
        </p:nvGrpSpPr>
        <p:grpSpPr>
          <a:xfrm>
            <a:off x="2448401" y="2253922"/>
            <a:ext cx="602204" cy="596785"/>
            <a:chOff x="-20572500" y="3319025"/>
            <a:chExt cx="305625" cy="302875"/>
          </a:xfrm>
        </p:grpSpPr>
        <p:sp>
          <p:nvSpPr>
            <p:cNvPr id="9194" name="Google Shape;9194;p9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5" name="Google Shape;9195;p9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96" name="Google Shape;9196;p96"/>
          <p:cNvGrpSpPr/>
          <p:nvPr/>
        </p:nvGrpSpPr>
        <p:grpSpPr>
          <a:xfrm>
            <a:off x="2449951" y="3073880"/>
            <a:ext cx="599100" cy="434227"/>
            <a:chOff x="-20571700" y="3722875"/>
            <a:chExt cx="304050" cy="220375"/>
          </a:xfrm>
        </p:grpSpPr>
        <p:sp>
          <p:nvSpPr>
            <p:cNvPr id="9197" name="Google Shape;9197;p9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8" name="Google Shape;9198;p9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9" name="Google Shape;9199;p9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0" name="Google Shape;9200;p9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1" name="Google Shape;9201;p9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2" name="Google Shape;9202;p9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3" name="Google Shape;9203;p9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04" name="Google Shape;9204;p96"/>
          <p:cNvGrpSpPr/>
          <p:nvPr/>
        </p:nvGrpSpPr>
        <p:grpSpPr>
          <a:xfrm>
            <a:off x="2449188" y="3728371"/>
            <a:ext cx="600627" cy="600627"/>
            <a:chOff x="-20571700" y="4066875"/>
            <a:chExt cx="304825" cy="304825"/>
          </a:xfrm>
        </p:grpSpPr>
        <p:sp>
          <p:nvSpPr>
            <p:cNvPr id="9205" name="Google Shape;9205;p9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6" name="Google Shape;9206;p9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7" name="Google Shape;9207;p9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8" name="Google Shape;9208;p9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9" name="Google Shape;9209;p9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0" name="Google Shape;9210;p9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11" name="Google Shape;9211;p96"/>
          <p:cNvGrpSpPr/>
          <p:nvPr/>
        </p:nvGrpSpPr>
        <p:grpSpPr>
          <a:xfrm>
            <a:off x="6138124" y="2251012"/>
            <a:ext cx="605307" cy="602597"/>
            <a:chOff x="-18645175" y="3334200"/>
            <a:chExt cx="307200" cy="305825"/>
          </a:xfrm>
        </p:grpSpPr>
        <p:sp>
          <p:nvSpPr>
            <p:cNvPr id="9212" name="Google Shape;9212;p9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3" name="Google Shape;9213;p9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4" name="Google Shape;9214;p9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5" name="Google Shape;9215;p9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6" name="Google Shape;9216;p9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17" name="Google Shape;9217;p96"/>
          <p:cNvGrpSpPr/>
          <p:nvPr/>
        </p:nvGrpSpPr>
        <p:grpSpPr>
          <a:xfrm>
            <a:off x="6138912" y="2990653"/>
            <a:ext cx="603731" cy="600676"/>
            <a:chOff x="-18645175" y="3708500"/>
            <a:chExt cx="306400" cy="304850"/>
          </a:xfrm>
        </p:grpSpPr>
        <p:sp>
          <p:nvSpPr>
            <p:cNvPr id="9218" name="Google Shape;9218;p9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9" name="Google Shape;9219;p9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0" name="Google Shape;9220;p9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1" name="Google Shape;9221;p9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2" name="Google Shape;9222;p9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3" name="Google Shape;9223;p9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4" name="Google Shape;9224;p9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25" name="Google Shape;9225;p96"/>
          <p:cNvGrpSpPr/>
          <p:nvPr/>
        </p:nvGrpSpPr>
        <p:grpSpPr>
          <a:xfrm>
            <a:off x="6135810" y="3727507"/>
            <a:ext cx="609937" cy="602351"/>
            <a:chOff x="-18647525" y="4082625"/>
            <a:chExt cx="309550" cy="305700"/>
          </a:xfrm>
        </p:grpSpPr>
        <p:sp>
          <p:nvSpPr>
            <p:cNvPr id="9226" name="Google Shape;9226;p9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7" name="Google Shape;9227;p9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8" name="Google Shape;9228;p9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9" name="Google Shape;9229;p9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0" name="Google Shape;9230;p96"/>
          <p:cNvGrpSpPr/>
          <p:nvPr/>
        </p:nvGrpSpPr>
        <p:grpSpPr>
          <a:xfrm>
            <a:off x="9882989" y="2252789"/>
            <a:ext cx="527673" cy="599051"/>
            <a:chOff x="-16775350" y="3309200"/>
            <a:chExt cx="267800" cy="304025"/>
          </a:xfrm>
        </p:grpSpPr>
        <p:sp>
          <p:nvSpPr>
            <p:cNvPr id="9231" name="Google Shape;9231;p9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2" name="Google Shape;9232;p9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3" name="Google Shape;9233;p9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4" name="Google Shape;9234;p96"/>
          <p:cNvGrpSpPr/>
          <p:nvPr/>
        </p:nvGrpSpPr>
        <p:grpSpPr>
          <a:xfrm>
            <a:off x="9882989" y="2989103"/>
            <a:ext cx="527673" cy="603780"/>
            <a:chOff x="-16775350" y="3683300"/>
            <a:chExt cx="267800" cy="306425"/>
          </a:xfrm>
        </p:grpSpPr>
        <p:sp>
          <p:nvSpPr>
            <p:cNvPr id="9235" name="Google Shape;9235;p9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6" name="Google Shape;9236;p9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7" name="Google Shape;9237;p9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8" name="Google Shape;9238;p96"/>
          <p:cNvGrpSpPr/>
          <p:nvPr/>
        </p:nvGrpSpPr>
        <p:grpSpPr>
          <a:xfrm>
            <a:off x="9845723" y="3729160"/>
            <a:ext cx="602204" cy="599051"/>
            <a:chOff x="-16794250" y="4058225"/>
            <a:chExt cx="305625" cy="304025"/>
          </a:xfrm>
        </p:grpSpPr>
        <p:sp>
          <p:nvSpPr>
            <p:cNvPr id="9239" name="Google Shape;9239;p9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0" name="Google Shape;9240;p9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1" name="Google Shape;9241;p9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2" name="Google Shape;9242;p9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3" name="Google Shape;9243;p9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4" name="Google Shape;9244;p9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5" name="Google Shape;9245;p9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6" name="Google Shape;9246;p9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7" name="Google Shape;9247;p9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248" name="Google Shape;9248;p96"/>
          <p:cNvSpPr/>
          <p:nvPr/>
        </p:nvSpPr>
        <p:spPr>
          <a:xfrm>
            <a:off x="10617280" y="2252112"/>
            <a:ext cx="603731" cy="600627"/>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249" name="Google Shape;9249;p96"/>
          <p:cNvGrpSpPr/>
          <p:nvPr/>
        </p:nvGrpSpPr>
        <p:grpSpPr>
          <a:xfrm>
            <a:off x="3180946" y="2252765"/>
            <a:ext cx="609937" cy="599100"/>
            <a:chOff x="-20199150" y="3317850"/>
            <a:chExt cx="309550" cy="304050"/>
          </a:xfrm>
        </p:grpSpPr>
        <p:sp>
          <p:nvSpPr>
            <p:cNvPr id="9250" name="Google Shape;9250;p9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1" name="Google Shape;9251;p9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2" name="Google Shape;9252;p9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3" name="Google Shape;9253;p9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4" name="Google Shape;9254;p9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5" name="Google Shape;9255;p9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6" name="Google Shape;9256;p9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57" name="Google Shape;9257;p96"/>
          <p:cNvGrpSpPr/>
          <p:nvPr/>
        </p:nvGrpSpPr>
        <p:grpSpPr>
          <a:xfrm>
            <a:off x="3184048" y="2990482"/>
            <a:ext cx="603731" cy="601021"/>
            <a:chOff x="-20199150" y="3693150"/>
            <a:chExt cx="306400" cy="305025"/>
          </a:xfrm>
        </p:grpSpPr>
        <p:sp>
          <p:nvSpPr>
            <p:cNvPr id="9258" name="Google Shape;9258;p9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9" name="Google Shape;9259;p9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0" name="Google Shape;9260;p9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1" name="Google Shape;9261;p9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2" name="Google Shape;9262;p9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3" name="Google Shape;9263;p9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64" name="Google Shape;9264;p96"/>
          <p:cNvGrpSpPr/>
          <p:nvPr/>
        </p:nvGrpSpPr>
        <p:grpSpPr>
          <a:xfrm>
            <a:off x="3184813" y="3727583"/>
            <a:ext cx="602204" cy="602204"/>
            <a:chOff x="-20197575" y="4066875"/>
            <a:chExt cx="305625" cy="305625"/>
          </a:xfrm>
        </p:grpSpPr>
        <p:sp>
          <p:nvSpPr>
            <p:cNvPr id="9265" name="Google Shape;9265;p9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6" name="Google Shape;9266;p9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7" name="Google Shape;9267;p9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8" name="Google Shape;9268;p9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9" name="Google Shape;9269;p9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0" name="Google Shape;9270;p9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1" name="Google Shape;9271;p9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2" name="Google Shape;9272;p9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73" name="Google Shape;9273;p96"/>
          <p:cNvGrpSpPr/>
          <p:nvPr/>
        </p:nvGrpSpPr>
        <p:grpSpPr>
          <a:xfrm>
            <a:off x="6894437" y="2250027"/>
            <a:ext cx="599100" cy="604568"/>
            <a:chOff x="-18271050" y="3333200"/>
            <a:chExt cx="304050" cy="306825"/>
          </a:xfrm>
        </p:grpSpPr>
        <p:sp>
          <p:nvSpPr>
            <p:cNvPr id="9274" name="Google Shape;9274;p9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5" name="Google Shape;9275;p9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6" name="Google Shape;9276;p9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7" name="Google Shape;9277;p9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8" name="Google Shape;9278;p9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79" name="Google Shape;9279;p96"/>
          <p:cNvGrpSpPr/>
          <p:nvPr/>
        </p:nvGrpSpPr>
        <p:grpSpPr>
          <a:xfrm>
            <a:off x="6895199" y="2992229"/>
            <a:ext cx="597573" cy="597524"/>
            <a:chOff x="-18270275" y="3710875"/>
            <a:chExt cx="303275" cy="303250"/>
          </a:xfrm>
        </p:grpSpPr>
        <p:sp>
          <p:nvSpPr>
            <p:cNvPr id="9280" name="Google Shape;9280;p9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1" name="Google Shape;9281;p9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2" name="Google Shape;9282;p9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3" name="Google Shape;9283;p9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4" name="Google Shape;9284;p9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5" name="Google Shape;9285;p9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86" name="Google Shape;9286;p96"/>
          <p:cNvGrpSpPr/>
          <p:nvPr/>
        </p:nvGrpSpPr>
        <p:grpSpPr>
          <a:xfrm>
            <a:off x="6966601" y="3729896"/>
            <a:ext cx="454768" cy="597573"/>
            <a:chOff x="-18234025" y="4084200"/>
            <a:chExt cx="230800" cy="303275"/>
          </a:xfrm>
        </p:grpSpPr>
        <p:sp>
          <p:nvSpPr>
            <p:cNvPr id="9287" name="Google Shape;9287;p9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8" name="Google Shape;9288;p9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9" name="Google Shape;9289;p9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90" name="Google Shape;9290;p96"/>
          <p:cNvGrpSpPr/>
          <p:nvPr/>
        </p:nvGrpSpPr>
        <p:grpSpPr>
          <a:xfrm>
            <a:off x="3116675" y="4455521"/>
            <a:ext cx="599100" cy="600627"/>
            <a:chOff x="-16419350" y="3308400"/>
            <a:chExt cx="304050" cy="304825"/>
          </a:xfrm>
        </p:grpSpPr>
        <p:sp>
          <p:nvSpPr>
            <p:cNvPr id="9291" name="Google Shape;9291;p9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2" name="Google Shape;9292;p9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3" name="Google Shape;9293;p9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4" name="Google Shape;9294;p9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5" name="Google Shape;9295;p9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6" name="Google Shape;9296;p9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7" name="Google Shape;9297;p9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98" name="Google Shape;9298;p96"/>
          <p:cNvGrpSpPr/>
          <p:nvPr/>
        </p:nvGrpSpPr>
        <p:grpSpPr>
          <a:xfrm>
            <a:off x="6145417" y="4453898"/>
            <a:ext cx="527673" cy="603829"/>
            <a:chOff x="-16401225" y="3683275"/>
            <a:chExt cx="267800" cy="306450"/>
          </a:xfrm>
        </p:grpSpPr>
        <p:sp>
          <p:nvSpPr>
            <p:cNvPr id="9299" name="Google Shape;9299;p9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0" name="Google Shape;9300;p9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1" name="Google Shape;9301;p9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2" name="Google Shape;9302;p9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3" name="Google Shape;9303;p9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4" name="Google Shape;9304;p9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5" name="Google Shape;9305;p9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06" name="Google Shape;9306;p96"/>
          <p:cNvGrpSpPr/>
          <p:nvPr/>
        </p:nvGrpSpPr>
        <p:grpSpPr>
          <a:xfrm>
            <a:off x="10632681" y="3729416"/>
            <a:ext cx="600627" cy="597573"/>
            <a:chOff x="-16419350" y="4058200"/>
            <a:chExt cx="304825" cy="303275"/>
          </a:xfrm>
        </p:grpSpPr>
        <p:sp>
          <p:nvSpPr>
            <p:cNvPr id="9307" name="Google Shape;9307;p9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8" name="Google Shape;9308;p9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9" name="Google Shape;9309;p9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0" name="Google Shape;9310;p9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1" name="Google Shape;9311;p9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2" name="Google Shape;9312;p9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3" name="Google Shape;9313;p9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14" name="Google Shape;9314;p96"/>
          <p:cNvGrpSpPr/>
          <p:nvPr/>
        </p:nvGrpSpPr>
        <p:grpSpPr>
          <a:xfrm>
            <a:off x="5335198" y="4457441"/>
            <a:ext cx="600676" cy="596785"/>
            <a:chOff x="-15296200" y="3326900"/>
            <a:chExt cx="304850" cy="302875"/>
          </a:xfrm>
        </p:grpSpPr>
        <p:sp>
          <p:nvSpPr>
            <p:cNvPr id="9315" name="Google Shape;9315;p9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6" name="Google Shape;9316;p9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7" name="Google Shape;9317;p9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8" name="Google Shape;9318;p9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9" name="Google Shape;9319;p9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20" name="Google Shape;9320;p96"/>
          <p:cNvGrpSpPr/>
          <p:nvPr/>
        </p:nvGrpSpPr>
        <p:grpSpPr>
          <a:xfrm>
            <a:off x="3889401" y="2275841"/>
            <a:ext cx="648755" cy="552944"/>
            <a:chOff x="-19835275" y="3330250"/>
            <a:chExt cx="329250" cy="280625"/>
          </a:xfrm>
        </p:grpSpPr>
        <p:sp>
          <p:nvSpPr>
            <p:cNvPr id="9321" name="Google Shape;9321;p9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2" name="Google Shape;9322;p9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3" name="Google Shape;9323;p9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24" name="Google Shape;9324;p96"/>
          <p:cNvGrpSpPr/>
          <p:nvPr/>
        </p:nvGrpSpPr>
        <p:grpSpPr>
          <a:xfrm>
            <a:off x="3913441" y="2991294"/>
            <a:ext cx="600676" cy="599396"/>
            <a:chOff x="-19822675" y="3692750"/>
            <a:chExt cx="304850" cy="304200"/>
          </a:xfrm>
        </p:grpSpPr>
        <p:sp>
          <p:nvSpPr>
            <p:cNvPr id="9325" name="Google Shape;9325;p9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6" name="Google Shape;9326;p9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7" name="Google Shape;9327;p9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8" name="Google Shape;9328;p9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9" name="Google Shape;9329;p9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30" name="Google Shape;9330;p96"/>
          <p:cNvGrpSpPr/>
          <p:nvPr/>
        </p:nvGrpSpPr>
        <p:grpSpPr>
          <a:xfrm>
            <a:off x="3914230" y="3728371"/>
            <a:ext cx="599100" cy="600627"/>
            <a:chOff x="-19822675" y="4066875"/>
            <a:chExt cx="304050" cy="304825"/>
          </a:xfrm>
        </p:grpSpPr>
        <p:sp>
          <p:nvSpPr>
            <p:cNvPr id="9331" name="Google Shape;9331;p9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2" name="Google Shape;9332;p9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3" name="Google Shape;9333;p9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4" name="Google Shape;9334;p9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5" name="Google Shape;9335;p9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6" name="Google Shape;9336;p9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37" name="Google Shape;9337;p96"/>
          <p:cNvGrpSpPr/>
          <p:nvPr/>
        </p:nvGrpSpPr>
        <p:grpSpPr>
          <a:xfrm>
            <a:off x="7659653" y="2252762"/>
            <a:ext cx="532403" cy="599100"/>
            <a:chOff x="-17878825" y="3334400"/>
            <a:chExt cx="270200" cy="304050"/>
          </a:xfrm>
        </p:grpSpPr>
        <p:sp>
          <p:nvSpPr>
            <p:cNvPr id="9338" name="Google Shape;9338;p9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9" name="Google Shape;9339;p9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0" name="Google Shape;9340;p9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1" name="Google Shape;9341;p9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2" name="Google Shape;9342;p9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3" name="Google Shape;9343;p9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4" name="Google Shape;9344;p9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45" name="Google Shape;9345;p96"/>
          <p:cNvGrpSpPr/>
          <p:nvPr/>
        </p:nvGrpSpPr>
        <p:grpSpPr>
          <a:xfrm>
            <a:off x="7624754" y="2989889"/>
            <a:ext cx="602204" cy="602204"/>
            <a:chOff x="-17896150" y="3709300"/>
            <a:chExt cx="305625" cy="305625"/>
          </a:xfrm>
        </p:grpSpPr>
        <p:sp>
          <p:nvSpPr>
            <p:cNvPr id="9346" name="Google Shape;9346;p9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7" name="Google Shape;9347;p9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8" name="Google Shape;9348;p9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9" name="Google Shape;9349;p9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50" name="Google Shape;9350;p96"/>
          <p:cNvGrpSpPr/>
          <p:nvPr/>
        </p:nvGrpSpPr>
        <p:grpSpPr>
          <a:xfrm>
            <a:off x="7661993" y="3727582"/>
            <a:ext cx="527723" cy="602204"/>
            <a:chOff x="-17878025" y="4082625"/>
            <a:chExt cx="267825" cy="305625"/>
          </a:xfrm>
        </p:grpSpPr>
        <p:sp>
          <p:nvSpPr>
            <p:cNvPr id="9351" name="Google Shape;9351;p9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2" name="Google Shape;9352;p9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3" name="Google Shape;9353;p9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4" name="Google Shape;9354;p9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5" name="Google Shape;9355;p9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6" name="Google Shape;9356;p9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7" name="Google Shape;9357;p9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58" name="Google Shape;9358;p96"/>
          <p:cNvGrpSpPr/>
          <p:nvPr/>
        </p:nvGrpSpPr>
        <p:grpSpPr>
          <a:xfrm>
            <a:off x="3853851" y="4473353"/>
            <a:ext cx="600676" cy="564963"/>
            <a:chOff x="-16044450" y="3317850"/>
            <a:chExt cx="304850" cy="286725"/>
          </a:xfrm>
        </p:grpSpPr>
        <p:sp>
          <p:nvSpPr>
            <p:cNvPr id="9359" name="Google Shape;9359;p9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0" name="Google Shape;9360;p9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1" name="Google Shape;9361;p9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2" name="Google Shape;9362;p9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63" name="Google Shape;9363;p96"/>
          <p:cNvSpPr/>
          <p:nvPr/>
        </p:nvSpPr>
        <p:spPr>
          <a:xfrm>
            <a:off x="6846811" y="4455967"/>
            <a:ext cx="597573" cy="600676"/>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64" name="Google Shape;9364;p96"/>
          <p:cNvGrpSpPr/>
          <p:nvPr/>
        </p:nvGrpSpPr>
        <p:grpSpPr>
          <a:xfrm>
            <a:off x="10683873" y="2991632"/>
            <a:ext cx="498216" cy="598707"/>
            <a:chOff x="-16018450" y="4058400"/>
            <a:chExt cx="252850" cy="303850"/>
          </a:xfrm>
        </p:grpSpPr>
        <p:sp>
          <p:nvSpPr>
            <p:cNvPr id="9365" name="Google Shape;9365;p9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6" name="Google Shape;9366;p9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7" name="Google Shape;9367;p9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8" name="Google Shape;9368;p9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69" name="Google Shape;9369;p96"/>
          <p:cNvSpPr/>
          <p:nvPr/>
        </p:nvSpPr>
        <p:spPr>
          <a:xfrm>
            <a:off x="8327495" y="4457543"/>
            <a:ext cx="599051" cy="597524"/>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0" name="Google Shape;9370;p96"/>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Nature Icons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74"/>
        <p:cNvGrpSpPr/>
        <p:nvPr/>
      </p:nvGrpSpPr>
      <p:grpSpPr>
        <a:xfrm>
          <a:off x="0" y="0"/>
          <a:ext cx="0" cy="0"/>
          <a:chOff x="0" y="0"/>
          <a:chExt cx="0" cy="0"/>
        </a:xfrm>
      </p:grpSpPr>
      <p:grpSp>
        <p:nvGrpSpPr>
          <p:cNvPr id="9375" name="Google Shape;9375;p97"/>
          <p:cNvGrpSpPr/>
          <p:nvPr/>
        </p:nvGrpSpPr>
        <p:grpSpPr>
          <a:xfrm>
            <a:off x="1106423" y="2252322"/>
            <a:ext cx="589783" cy="559497"/>
            <a:chOff x="-6696925" y="3272575"/>
            <a:chExt cx="307200" cy="291425"/>
          </a:xfrm>
        </p:grpSpPr>
        <p:sp>
          <p:nvSpPr>
            <p:cNvPr id="9376" name="Google Shape;9376;p9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7" name="Google Shape;9377;p9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78" name="Google Shape;9378;p97"/>
          <p:cNvGrpSpPr/>
          <p:nvPr/>
        </p:nvGrpSpPr>
        <p:grpSpPr>
          <a:xfrm>
            <a:off x="1106399" y="2939516"/>
            <a:ext cx="589831" cy="561033"/>
            <a:chOff x="-6690625" y="3631325"/>
            <a:chExt cx="307225" cy="292225"/>
          </a:xfrm>
        </p:grpSpPr>
        <p:sp>
          <p:nvSpPr>
            <p:cNvPr id="9379" name="Google Shape;9379;p9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0" name="Google Shape;9380;p9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1" name="Google Shape;9381;p9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2" name="Google Shape;9382;p9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3" name="Google Shape;9383;p9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84" name="Google Shape;9384;p97"/>
          <p:cNvGrpSpPr/>
          <p:nvPr/>
        </p:nvGrpSpPr>
        <p:grpSpPr>
          <a:xfrm>
            <a:off x="1135896" y="3675964"/>
            <a:ext cx="562569" cy="559161"/>
            <a:chOff x="-6689825" y="3992050"/>
            <a:chExt cx="293025" cy="291250"/>
          </a:xfrm>
        </p:grpSpPr>
        <p:sp>
          <p:nvSpPr>
            <p:cNvPr id="9385" name="Google Shape;9385;p9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6" name="Google Shape;9386;p9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7" name="Google Shape;9387;p9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8" name="Google Shape;9388;p9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9" name="Google Shape;9389;p9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0" name="Google Shape;9390;p9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1" name="Google Shape;9391;p9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2" name="Google Shape;9392;p9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3" name="Google Shape;9393;p9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4" name="Google Shape;9394;p9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5" name="Google Shape;9395;p9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6" name="Google Shape;9396;p9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97" name="Google Shape;9397;p97"/>
          <p:cNvSpPr/>
          <p:nvPr/>
        </p:nvSpPr>
        <p:spPr>
          <a:xfrm>
            <a:off x="4706360" y="2252266"/>
            <a:ext cx="579512" cy="558969"/>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98" name="Google Shape;9398;p97"/>
          <p:cNvGrpSpPr/>
          <p:nvPr/>
        </p:nvGrpSpPr>
        <p:grpSpPr>
          <a:xfrm>
            <a:off x="4713644" y="2940257"/>
            <a:ext cx="564057" cy="559545"/>
            <a:chOff x="-4837325" y="3612425"/>
            <a:chExt cx="293800" cy="291450"/>
          </a:xfrm>
        </p:grpSpPr>
        <p:sp>
          <p:nvSpPr>
            <p:cNvPr id="9399" name="Google Shape;9399;p9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0" name="Google Shape;9400;p9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1" name="Google Shape;9401;p9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02" name="Google Shape;9402;p97"/>
          <p:cNvGrpSpPr/>
          <p:nvPr/>
        </p:nvGrpSpPr>
        <p:grpSpPr>
          <a:xfrm>
            <a:off x="4731021" y="3675769"/>
            <a:ext cx="561033" cy="559545"/>
            <a:chOff x="-4837325" y="3971575"/>
            <a:chExt cx="292225" cy="291450"/>
          </a:xfrm>
        </p:grpSpPr>
        <p:sp>
          <p:nvSpPr>
            <p:cNvPr id="9403" name="Google Shape;9403;p9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4" name="Google Shape;9404;p9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5" name="Google Shape;9405;p9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6" name="Google Shape;9406;p9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7" name="Google Shape;9407;p9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8" name="Google Shape;9408;p9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09" name="Google Shape;9409;p97"/>
          <p:cNvGrpSpPr/>
          <p:nvPr/>
        </p:nvGrpSpPr>
        <p:grpSpPr>
          <a:xfrm>
            <a:off x="8320372" y="2285580"/>
            <a:ext cx="574664" cy="492973"/>
            <a:chOff x="-3037625" y="3254850"/>
            <a:chExt cx="299325" cy="256775"/>
          </a:xfrm>
        </p:grpSpPr>
        <p:sp>
          <p:nvSpPr>
            <p:cNvPr id="9410" name="Google Shape;9410;p9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1" name="Google Shape;9411;p9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2" name="Google Shape;9412;p9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3" name="Google Shape;9413;p9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14" name="Google Shape;9414;p97"/>
          <p:cNvGrpSpPr/>
          <p:nvPr/>
        </p:nvGrpSpPr>
        <p:grpSpPr>
          <a:xfrm>
            <a:off x="8325653" y="2939488"/>
            <a:ext cx="564105" cy="561081"/>
            <a:chOff x="-3031325" y="3597450"/>
            <a:chExt cx="293825" cy="292250"/>
          </a:xfrm>
        </p:grpSpPr>
        <p:sp>
          <p:nvSpPr>
            <p:cNvPr id="9415" name="Google Shape;9415;p9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6" name="Google Shape;9416;p9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7" name="Google Shape;9417;p9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8" name="Google Shape;9418;p9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19" name="Google Shape;9419;p97"/>
          <p:cNvGrpSpPr/>
          <p:nvPr/>
        </p:nvGrpSpPr>
        <p:grpSpPr>
          <a:xfrm>
            <a:off x="8342286" y="3708286"/>
            <a:ext cx="562569" cy="494509"/>
            <a:chOff x="-3030525" y="3973150"/>
            <a:chExt cx="293025" cy="257575"/>
          </a:xfrm>
        </p:grpSpPr>
        <p:sp>
          <p:nvSpPr>
            <p:cNvPr id="9420" name="Google Shape;9420;p9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1" name="Google Shape;9421;p9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22" name="Google Shape;9422;p97"/>
          <p:cNvGrpSpPr/>
          <p:nvPr/>
        </p:nvGrpSpPr>
        <p:grpSpPr>
          <a:xfrm>
            <a:off x="1811077" y="4492569"/>
            <a:ext cx="562569" cy="396260"/>
            <a:chOff x="-1199300" y="3279250"/>
            <a:chExt cx="293025" cy="206400"/>
          </a:xfrm>
        </p:grpSpPr>
        <p:sp>
          <p:nvSpPr>
            <p:cNvPr id="9423" name="Google Shape;9423;p9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4" name="Google Shape;9424;p9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5" name="Google Shape;9425;p9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6" name="Google Shape;9426;p9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27" name="Google Shape;9427;p97"/>
          <p:cNvGrpSpPr/>
          <p:nvPr/>
        </p:nvGrpSpPr>
        <p:grpSpPr>
          <a:xfrm>
            <a:off x="1820525" y="2251698"/>
            <a:ext cx="592807" cy="560745"/>
            <a:chOff x="-6338550" y="3272950"/>
            <a:chExt cx="308775" cy="292075"/>
          </a:xfrm>
        </p:grpSpPr>
        <p:sp>
          <p:nvSpPr>
            <p:cNvPr id="9428" name="Google Shape;9428;p9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9" name="Google Shape;9429;p9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0" name="Google Shape;9430;p9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31" name="Google Shape;9431;p97"/>
          <p:cNvGrpSpPr/>
          <p:nvPr/>
        </p:nvGrpSpPr>
        <p:grpSpPr>
          <a:xfrm>
            <a:off x="1835644" y="2940260"/>
            <a:ext cx="562569" cy="559545"/>
            <a:chOff x="-6329100" y="3632100"/>
            <a:chExt cx="293025" cy="291450"/>
          </a:xfrm>
        </p:grpSpPr>
        <p:sp>
          <p:nvSpPr>
            <p:cNvPr id="9432" name="Google Shape;9432;p9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3" name="Google Shape;9433;p9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4" name="Google Shape;9434;p9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35" name="Google Shape;9435;p97"/>
          <p:cNvGrpSpPr/>
          <p:nvPr/>
        </p:nvGrpSpPr>
        <p:grpSpPr>
          <a:xfrm>
            <a:off x="1853045" y="3675772"/>
            <a:ext cx="559497" cy="559545"/>
            <a:chOff x="-6329875" y="3992050"/>
            <a:chExt cx="291425" cy="291450"/>
          </a:xfrm>
        </p:grpSpPr>
        <p:sp>
          <p:nvSpPr>
            <p:cNvPr id="9436" name="Google Shape;9436;p9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7" name="Google Shape;9437;p9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8" name="Google Shape;9438;p9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9" name="Google Shape;9439;p9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0" name="Google Shape;9440;p97"/>
          <p:cNvGrpSpPr/>
          <p:nvPr/>
        </p:nvGrpSpPr>
        <p:grpSpPr>
          <a:xfrm>
            <a:off x="5434561" y="2250041"/>
            <a:ext cx="564105" cy="564057"/>
            <a:chOff x="-4478975" y="3251700"/>
            <a:chExt cx="293825" cy="293800"/>
          </a:xfrm>
        </p:grpSpPr>
        <p:sp>
          <p:nvSpPr>
            <p:cNvPr id="9441" name="Google Shape;9441;p9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2" name="Google Shape;9442;p9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3" name="Google Shape;9443;p9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4" name="Google Shape;9444;p97"/>
          <p:cNvGrpSpPr/>
          <p:nvPr/>
        </p:nvGrpSpPr>
        <p:grpSpPr>
          <a:xfrm>
            <a:off x="5434561" y="2940257"/>
            <a:ext cx="564105" cy="559545"/>
            <a:chOff x="-4475825" y="3612425"/>
            <a:chExt cx="293825" cy="291450"/>
          </a:xfrm>
        </p:grpSpPr>
        <p:sp>
          <p:nvSpPr>
            <p:cNvPr id="9445" name="Google Shape;9445;p9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6" name="Google Shape;9446;p9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7" name="Google Shape;9447;p9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8" name="Google Shape;9448;p97"/>
          <p:cNvGrpSpPr/>
          <p:nvPr/>
        </p:nvGrpSpPr>
        <p:grpSpPr>
          <a:xfrm>
            <a:off x="5446656" y="3675793"/>
            <a:ext cx="571640" cy="559497"/>
            <a:chOff x="-4480550" y="3970800"/>
            <a:chExt cx="297750" cy="291425"/>
          </a:xfrm>
        </p:grpSpPr>
        <p:sp>
          <p:nvSpPr>
            <p:cNvPr id="9449" name="Google Shape;9449;p9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0" name="Google Shape;9450;p9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51" name="Google Shape;9451;p97"/>
          <p:cNvGrpSpPr/>
          <p:nvPr/>
        </p:nvGrpSpPr>
        <p:grpSpPr>
          <a:xfrm>
            <a:off x="9051769" y="2252296"/>
            <a:ext cx="553497" cy="559545"/>
            <a:chOff x="-2668225" y="3239075"/>
            <a:chExt cx="288300" cy="291450"/>
          </a:xfrm>
        </p:grpSpPr>
        <p:sp>
          <p:nvSpPr>
            <p:cNvPr id="9452" name="Google Shape;9452;p9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3" name="Google Shape;9453;p9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4" name="Google Shape;9454;p9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5" name="Google Shape;9455;p9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6" name="Google Shape;9456;p9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57" name="Google Shape;9457;p97"/>
          <p:cNvGrpSpPr/>
          <p:nvPr/>
        </p:nvGrpSpPr>
        <p:grpSpPr>
          <a:xfrm>
            <a:off x="9047977" y="2940256"/>
            <a:ext cx="561081" cy="559545"/>
            <a:chOff x="-2671375" y="3597450"/>
            <a:chExt cx="292250" cy="291450"/>
          </a:xfrm>
        </p:grpSpPr>
        <p:sp>
          <p:nvSpPr>
            <p:cNvPr id="9458" name="Google Shape;9458;p9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9" name="Google Shape;9459;p9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60" name="Google Shape;9460;p97"/>
          <p:cNvGrpSpPr/>
          <p:nvPr/>
        </p:nvGrpSpPr>
        <p:grpSpPr>
          <a:xfrm>
            <a:off x="9062354" y="3674256"/>
            <a:ext cx="564057" cy="562569"/>
            <a:chOff x="-2670575" y="3956600"/>
            <a:chExt cx="293800" cy="293025"/>
          </a:xfrm>
        </p:grpSpPr>
        <p:sp>
          <p:nvSpPr>
            <p:cNvPr id="9461" name="Google Shape;9461;p9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2" name="Google Shape;9462;p9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3" name="Google Shape;9463;p9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4" name="Google Shape;9464;p9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65" name="Google Shape;9465;p97"/>
          <p:cNvGrpSpPr/>
          <p:nvPr/>
        </p:nvGrpSpPr>
        <p:grpSpPr>
          <a:xfrm>
            <a:off x="4072380" y="4415930"/>
            <a:ext cx="568616" cy="557817"/>
            <a:chOff x="-1183550" y="3586525"/>
            <a:chExt cx="296175" cy="290550"/>
          </a:xfrm>
        </p:grpSpPr>
        <p:sp>
          <p:nvSpPr>
            <p:cNvPr id="9466" name="Google Shape;9466;p9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7" name="Google Shape;9467;p9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8" name="Google Shape;9468;p9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9" name="Google Shape;9469;p9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0" name="Google Shape;9470;p9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1" name="Google Shape;9471;p9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2" name="Google Shape;9472;p9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3" name="Google Shape;9473;p9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4" name="Google Shape;9474;p9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75" name="Google Shape;9475;p97"/>
          <p:cNvGrpSpPr/>
          <p:nvPr/>
        </p:nvGrpSpPr>
        <p:grpSpPr>
          <a:xfrm>
            <a:off x="2557196" y="2253066"/>
            <a:ext cx="561081" cy="558009"/>
            <a:chOff x="-5971525" y="3273750"/>
            <a:chExt cx="292250" cy="290650"/>
          </a:xfrm>
        </p:grpSpPr>
        <p:sp>
          <p:nvSpPr>
            <p:cNvPr id="9476" name="Google Shape;9476;p9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7" name="Google Shape;9477;p9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78" name="Google Shape;9478;p97"/>
          <p:cNvGrpSpPr/>
          <p:nvPr/>
        </p:nvGrpSpPr>
        <p:grpSpPr>
          <a:xfrm>
            <a:off x="2549635" y="2938436"/>
            <a:ext cx="576200" cy="563193"/>
            <a:chOff x="-5974675" y="3632100"/>
            <a:chExt cx="300125" cy="293350"/>
          </a:xfrm>
        </p:grpSpPr>
        <p:sp>
          <p:nvSpPr>
            <p:cNvPr id="9479" name="Google Shape;9479;p9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0" name="Google Shape;9480;p9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1" name="Google Shape;9481;p9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82" name="Google Shape;9482;p97"/>
          <p:cNvGrpSpPr/>
          <p:nvPr/>
        </p:nvGrpSpPr>
        <p:grpSpPr>
          <a:xfrm>
            <a:off x="2589690" y="3674260"/>
            <a:ext cx="527820" cy="562569"/>
            <a:chOff x="-5971525" y="3990475"/>
            <a:chExt cx="274925" cy="293025"/>
          </a:xfrm>
        </p:grpSpPr>
        <p:sp>
          <p:nvSpPr>
            <p:cNvPr id="9483" name="Google Shape;9483;p9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4" name="Google Shape;9484;p9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5" name="Google Shape;9485;p9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6" name="Google Shape;9486;p9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87" name="Google Shape;9487;p97"/>
          <p:cNvGrpSpPr/>
          <p:nvPr/>
        </p:nvGrpSpPr>
        <p:grpSpPr>
          <a:xfrm>
            <a:off x="6153965" y="2253065"/>
            <a:ext cx="561033" cy="558009"/>
            <a:chOff x="-4118225" y="3253275"/>
            <a:chExt cx="292225" cy="290650"/>
          </a:xfrm>
        </p:grpSpPr>
        <p:sp>
          <p:nvSpPr>
            <p:cNvPr id="9488" name="Google Shape;9488;p9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9" name="Google Shape;9489;p9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0" name="Google Shape;9490;p97"/>
          <p:cNvGrpSpPr/>
          <p:nvPr/>
        </p:nvGrpSpPr>
        <p:grpSpPr>
          <a:xfrm>
            <a:off x="6221232" y="2939897"/>
            <a:ext cx="426499" cy="560265"/>
            <a:chOff x="-4082800" y="3612425"/>
            <a:chExt cx="222150" cy="291825"/>
          </a:xfrm>
        </p:grpSpPr>
        <p:sp>
          <p:nvSpPr>
            <p:cNvPr id="9491" name="Google Shape;9491;p9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2" name="Google Shape;9492;p9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3" name="Google Shape;9493;p9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4" name="Google Shape;9494;p97"/>
          <p:cNvGrpSpPr/>
          <p:nvPr/>
        </p:nvGrpSpPr>
        <p:grpSpPr>
          <a:xfrm>
            <a:off x="6169830" y="3693169"/>
            <a:ext cx="561033" cy="524748"/>
            <a:chOff x="-4118225" y="3990475"/>
            <a:chExt cx="292225" cy="273325"/>
          </a:xfrm>
        </p:grpSpPr>
        <p:sp>
          <p:nvSpPr>
            <p:cNvPr id="9495" name="Google Shape;9495;p9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6" name="Google Shape;9496;p9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7" name="Google Shape;9497;p9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8" name="Google Shape;9498;p9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9" name="Google Shape;9499;p97"/>
          <p:cNvGrpSpPr/>
          <p:nvPr/>
        </p:nvGrpSpPr>
        <p:grpSpPr>
          <a:xfrm>
            <a:off x="9784035" y="2250784"/>
            <a:ext cx="526284" cy="562569"/>
            <a:chOff x="-2312225" y="3238300"/>
            <a:chExt cx="274125" cy="293025"/>
          </a:xfrm>
        </p:grpSpPr>
        <p:sp>
          <p:nvSpPr>
            <p:cNvPr id="9500" name="Google Shape;9500;p9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1" name="Google Shape;9501;p9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02" name="Google Shape;9502;p97"/>
          <p:cNvGrpSpPr/>
          <p:nvPr/>
        </p:nvGrpSpPr>
        <p:grpSpPr>
          <a:xfrm>
            <a:off x="9780990" y="3675768"/>
            <a:ext cx="564105" cy="559545"/>
            <a:chOff x="-2310650" y="3958175"/>
            <a:chExt cx="293825" cy="291450"/>
          </a:xfrm>
        </p:grpSpPr>
        <p:sp>
          <p:nvSpPr>
            <p:cNvPr id="9503" name="Google Shape;9503;p9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4" name="Google Shape;9504;p9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05" name="Google Shape;9505;p97"/>
          <p:cNvGrpSpPr/>
          <p:nvPr/>
        </p:nvGrpSpPr>
        <p:grpSpPr>
          <a:xfrm>
            <a:off x="6270138" y="4411280"/>
            <a:ext cx="565545" cy="559545"/>
            <a:chOff x="-1182750" y="3962900"/>
            <a:chExt cx="294575" cy="291450"/>
          </a:xfrm>
        </p:grpSpPr>
        <p:sp>
          <p:nvSpPr>
            <p:cNvPr id="9506" name="Google Shape;9506;p9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7" name="Google Shape;9507;p9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8" name="Google Shape;9508;p9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9" name="Google Shape;9509;p9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0" name="Google Shape;9510;p9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1" name="Google Shape;9511;p9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2" name="Google Shape;9512;p9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13" name="Google Shape;9513;p97"/>
          <p:cNvGrpSpPr/>
          <p:nvPr/>
        </p:nvGrpSpPr>
        <p:grpSpPr>
          <a:xfrm>
            <a:off x="3274320" y="2252298"/>
            <a:ext cx="565593" cy="559545"/>
            <a:chOff x="-5611575" y="3272950"/>
            <a:chExt cx="294600" cy="291450"/>
          </a:xfrm>
        </p:grpSpPr>
        <p:sp>
          <p:nvSpPr>
            <p:cNvPr id="9514" name="Google Shape;9514;p9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5" name="Google Shape;9515;p9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6" name="Google Shape;9516;p9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7" name="Google Shape;9517;p9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8" name="Google Shape;9518;p9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19" name="Google Shape;9519;p97"/>
          <p:cNvGrpSpPr/>
          <p:nvPr/>
        </p:nvGrpSpPr>
        <p:grpSpPr>
          <a:xfrm>
            <a:off x="3274320" y="2941028"/>
            <a:ext cx="565593" cy="558009"/>
            <a:chOff x="-5613150" y="3632900"/>
            <a:chExt cx="294600" cy="290650"/>
          </a:xfrm>
        </p:grpSpPr>
        <p:sp>
          <p:nvSpPr>
            <p:cNvPr id="9520" name="Google Shape;9520;p9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1" name="Google Shape;9521;p9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22" name="Google Shape;9522;p97"/>
          <p:cNvGrpSpPr/>
          <p:nvPr/>
        </p:nvGrpSpPr>
        <p:grpSpPr>
          <a:xfrm>
            <a:off x="9766637" y="2871448"/>
            <a:ext cx="561081" cy="697152"/>
            <a:chOff x="-2310650" y="3525775"/>
            <a:chExt cx="292250" cy="363125"/>
          </a:xfrm>
        </p:grpSpPr>
        <p:sp>
          <p:nvSpPr>
            <p:cNvPr id="9523" name="Google Shape;9523;p9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4" name="Google Shape;9524;p9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5" name="Google Shape;9525;p9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6" name="Google Shape;9526;p9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27" name="Google Shape;9527;p97"/>
          <p:cNvGrpSpPr/>
          <p:nvPr/>
        </p:nvGrpSpPr>
        <p:grpSpPr>
          <a:xfrm>
            <a:off x="3290185" y="3675028"/>
            <a:ext cx="565593" cy="561033"/>
            <a:chOff x="-5613150" y="3991275"/>
            <a:chExt cx="294600" cy="292225"/>
          </a:xfrm>
        </p:grpSpPr>
        <p:sp>
          <p:nvSpPr>
            <p:cNvPr id="9528" name="Google Shape;9528;p9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9" name="Google Shape;9529;p9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0" name="Google Shape;9530;p9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1" name="Google Shape;9531;p9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2" name="Google Shape;9532;p9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3" name="Google Shape;9533;p9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4" name="Google Shape;9534;p9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5" name="Google Shape;9535;p9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6" name="Google Shape;9536;p9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37" name="Google Shape;9537;p97"/>
          <p:cNvGrpSpPr/>
          <p:nvPr/>
        </p:nvGrpSpPr>
        <p:grpSpPr>
          <a:xfrm>
            <a:off x="6852168" y="2252585"/>
            <a:ext cx="579512" cy="558969"/>
            <a:chOff x="-3768700" y="3253275"/>
            <a:chExt cx="301850" cy="291150"/>
          </a:xfrm>
        </p:grpSpPr>
        <p:sp>
          <p:nvSpPr>
            <p:cNvPr id="9538" name="Google Shape;9538;p9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9" name="Google Shape;9539;p9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0" name="Google Shape;9540;p9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1" name="Google Shape;9541;p97"/>
          <p:cNvGrpSpPr/>
          <p:nvPr/>
        </p:nvGrpSpPr>
        <p:grpSpPr>
          <a:xfrm>
            <a:off x="6857612" y="2956121"/>
            <a:ext cx="568616" cy="527820"/>
            <a:chOff x="-3808700" y="3628950"/>
            <a:chExt cx="296175" cy="274925"/>
          </a:xfrm>
        </p:grpSpPr>
        <p:sp>
          <p:nvSpPr>
            <p:cNvPr id="9542" name="Google Shape;9542;p9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3" name="Google Shape;9543;p9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4" name="Google Shape;9544;p9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5" name="Google Shape;9545;p97"/>
          <p:cNvGrpSpPr/>
          <p:nvPr/>
        </p:nvGrpSpPr>
        <p:grpSpPr>
          <a:xfrm>
            <a:off x="6944561" y="3675217"/>
            <a:ext cx="559257" cy="560649"/>
            <a:chOff x="-3771675" y="3971775"/>
            <a:chExt cx="291300" cy="292025"/>
          </a:xfrm>
        </p:grpSpPr>
        <p:sp>
          <p:nvSpPr>
            <p:cNvPr id="9546" name="Google Shape;9546;p9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7" name="Google Shape;9547;p9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8" name="Google Shape;9548;p9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9" name="Google Shape;9549;p9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0" name="Google Shape;9550;p9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51" name="Google Shape;9551;p97"/>
          <p:cNvGrpSpPr/>
          <p:nvPr/>
        </p:nvGrpSpPr>
        <p:grpSpPr>
          <a:xfrm>
            <a:off x="10493153" y="2288615"/>
            <a:ext cx="560361" cy="427699"/>
            <a:chOff x="-1951475" y="3273100"/>
            <a:chExt cx="291875" cy="222775"/>
          </a:xfrm>
        </p:grpSpPr>
        <p:sp>
          <p:nvSpPr>
            <p:cNvPr id="9552" name="Google Shape;9552;p9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3" name="Google Shape;9553;p9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4" name="Google Shape;9554;p9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55" name="Google Shape;9555;p97"/>
          <p:cNvGrpSpPr/>
          <p:nvPr/>
        </p:nvGrpSpPr>
        <p:grpSpPr>
          <a:xfrm>
            <a:off x="10489792" y="2940256"/>
            <a:ext cx="567080" cy="559545"/>
            <a:chOff x="-1951475" y="3597450"/>
            <a:chExt cx="295375" cy="291450"/>
          </a:xfrm>
        </p:grpSpPr>
        <p:sp>
          <p:nvSpPr>
            <p:cNvPr id="9556" name="Google Shape;9556;p9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7" name="Google Shape;9557;p9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8" name="Google Shape;9558;p9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9" name="Google Shape;9559;p9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60" name="Google Shape;9560;p97"/>
          <p:cNvGrpSpPr/>
          <p:nvPr/>
        </p:nvGrpSpPr>
        <p:grpSpPr>
          <a:xfrm>
            <a:off x="10492794" y="3675768"/>
            <a:ext cx="592807" cy="559545"/>
            <a:chOff x="-1960150" y="3956600"/>
            <a:chExt cx="308775" cy="291450"/>
          </a:xfrm>
        </p:grpSpPr>
        <p:sp>
          <p:nvSpPr>
            <p:cNvPr id="9561" name="Google Shape;9561;p9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2" name="Google Shape;9562;p9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63" name="Google Shape;9563;p97"/>
          <p:cNvGrpSpPr/>
          <p:nvPr/>
        </p:nvGrpSpPr>
        <p:grpSpPr>
          <a:xfrm>
            <a:off x="2564845" y="4410182"/>
            <a:ext cx="561033" cy="561033"/>
            <a:chOff x="-804700" y="3226500"/>
            <a:chExt cx="292225" cy="292225"/>
          </a:xfrm>
        </p:grpSpPr>
        <p:sp>
          <p:nvSpPr>
            <p:cNvPr id="9564" name="Google Shape;9564;p9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5" name="Google Shape;9565;p9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6" name="Google Shape;9566;p9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7" name="Google Shape;9567;p9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8" name="Google Shape;9568;p9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9" name="Google Shape;9569;p9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0" name="Google Shape;9570;p9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1" name="Google Shape;9571;p97"/>
          <p:cNvGrpSpPr/>
          <p:nvPr/>
        </p:nvGrpSpPr>
        <p:grpSpPr>
          <a:xfrm>
            <a:off x="4004966" y="2251530"/>
            <a:ext cx="561033" cy="561081"/>
            <a:chOff x="-5251625" y="3272950"/>
            <a:chExt cx="292225" cy="292250"/>
          </a:xfrm>
        </p:grpSpPr>
        <p:sp>
          <p:nvSpPr>
            <p:cNvPr id="9572" name="Google Shape;9572;p9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3" name="Google Shape;9573;p9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4" name="Google Shape;9574;p9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5" name="Google Shape;9575;p97"/>
          <p:cNvGrpSpPr/>
          <p:nvPr/>
        </p:nvGrpSpPr>
        <p:grpSpPr>
          <a:xfrm>
            <a:off x="4000429" y="2939132"/>
            <a:ext cx="570104" cy="561801"/>
            <a:chOff x="-5254775" y="3631325"/>
            <a:chExt cx="296950" cy="292625"/>
          </a:xfrm>
        </p:grpSpPr>
        <p:sp>
          <p:nvSpPr>
            <p:cNvPr id="9576" name="Google Shape;9576;p9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7" name="Google Shape;9577;p9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8" name="Google Shape;9578;p9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9" name="Google Shape;9579;p9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0" name="Google Shape;9580;p9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1" name="Google Shape;9581;p9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2" name="Google Shape;9582;p9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83" name="Google Shape;9583;p97"/>
          <p:cNvGrpSpPr/>
          <p:nvPr/>
        </p:nvGrpSpPr>
        <p:grpSpPr>
          <a:xfrm>
            <a:off x="4021576" y="3675028"/>
            <a:ext cx="559545" cy="561033"/>
            <a:chOff x="-5251625" y="3991275"/>
            <a:chExt cx="291450" cy="292225"/>
          </a:xfrm>
        </p:grpSpPr>
        <p:sp>
          <p:nvSpPr>
            <p:cNvPr id="9584" name="Google Shape;9584;p9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5" name="Google Shape;9585;p9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6" name="Google Shape;9586;p9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7" name="Google Shape;9587;p9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8" name="Google Shape;9588;p9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89" name="Google Shape;9589;p97"/>
          <p:cNvGrpSpPr/>
          <p:nvPr/>
        </p:nvGrpSpPr>
        <p:grpSpPr>
          <a:xfrm>
            <a:off x="7675684" y="2252321"/>
            <a:ext cx="426499" cy="559497"/>
            <a:chOff x="-3365275" y="3253275"/>
            <a:chExt cx="222150" cy="291425"/>
          </a:xfrm>
        </p:grpSpPr>
        <p:sp>
          <p:nvSpPr>
            <p:cNvPr id="9590" name="Google Shape;9590;p9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1" name="Google Shape;9591;p9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2" name="Google Shape;9592;p97"/>
          <p:cNvGrpSpPr/>
          <p:nvPr/>
        </p:nvGrpSpPr>
        <p:grpSpPr>
          <a:xfrm>
            <a:off x="7640935" y="2938745"/>
            <a:ext cx="495997" cy="562569"/>
            <a:chOff x="-3383375" y="3611625"/>
            <a:chExt cx="258350" cy="293025"/>
          </a:xfrm>
        </p:grpSpPr>
        <p:sp>
          <p:nvSpPr>
            <p:cNvPr id="9593" name="Google Shape;9593;p9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4" name="Google Shape;9594;p9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5" name="Google Shape;9595;p97"/>
          <p:cNvGrpSpPr/>
          <p:nvPr/>
        </p:nvGrpSpPr>
        <p:grpSpPr>
          <a:xfrm>
            <a:off x="7724067" y="3675769"/>
            <a:ext cx="361463" cy="559545"/>
            <a:chOff x="-3347950" y="3971575"/>
            <a:chExt cx="188275" cy="291450"/>
          </a:xfrm>
        </p:grpSpPr>
        <p:sp>
          <p:nvSpPr>
            <p:cNvPr id="9596" name="Google Shape;9596;p9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7" name="Google Shape;9597;p9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8" name="Google Shape;9598;p9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9" name="Google Shape;9599;p97"/>
          <p:cNvGrpSpPr/>
          <p:nvPr/>
        </p:nvGrpSpPr>
        <p:grpSpPr>
          <a:xfrm>
            <a:off x="1123879" y="4409416"/>
            <a:ext cx="495997" cy="562569"/>
            <a:chOff x="-1575775" y="3238300"/>
            <a:chExt cx="258350" cy="293025"/>
          </a:xfrm>
        </p:grpSpPr>
        <p:sp>
          <p:nvSpPr>
            <p:cNvPr id="9600" name="Google Shape;9600;p9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1" name="Google Shape;9601;p9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2" name="Google Shape;9602;p9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3" name="Google Shape;9603;p9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4" name="Google Shape;9604;p9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5" name="Google Shape;9605;p97"/>
          <p:cNvGrpSpPr/>
          <p:nvPr/>
        </p:nvGrpSpPr>
        <p:grpSpPr>
          <a:xfrm>
            <a:off x="3317077" y="4412069"/>
            <a:ext cx="564105" cy="565545"/>
            <a:chOff x="-1591550" y="3597475"/>
            <a:chExt cx="293825" cy="294575"/>
          </a:xfrm>
        </p:grpSpPr>
        <p:sp>
          <p:nvSpPr>
            <p:cNvPr id="9606" name="Google Shape;9606;p9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7" name="Google Shape;9607;p9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8" name="Google Shape;9608;p9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9" name="Google Shape;9609;p97"/>
          <p:cNvGrpSpPr/>
          <p:nvPr/>
        </p:nvGrpSpPr>
        <p:grpSpPr>
          <a:xfrm>
            <a:off x="5516370" y="4424884"/>
            <a:ext cx="562569" cy="532331"/>
            <a:chOff x="-1592325" y="3957400"/>
            <a:chExt cx="293025" cy="277275"/>
          </a:xfrm>
        </p:grpSpPr>
        <p:sp>
          <p:nvSpPr>
            <p:cNvPr id="9610" name="Google Shape;9610;p9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1" name="Google Shape;9611;p9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2" name="Google Shape;9612;p9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3" name="Google Shape;9613;p9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14" name="Google Shape;9614;p97"/>
          <p:cNvGrpSpPr/>
          <p:nvPr/>
        </p:nvGrpSpPr>
        <p:grpSpPr>
          <a:xfrm>
            <a:off x="4832196" y="4414326"/>
            <a:ext cx="492973" cy="561033"/>
            <a:chOff x="-778700" y="3612425"/>
            <a:chExt cx="256775" cy="292225"/>
          </a:xfrm>
        </p:grpSpPr>
        <p:sp>
          <p:nvSpPr>
            <p:cNvPr id="9615" name="Google Shape;9615;p9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6" name="Google Shape;9616;p9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7" name="Google Shape;9617;p9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8" name="Google Shape;9618;p9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9" name="Google Shape;9619;p9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0" name="Google Shape;9620;p9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1" name="Google Shape;9621;p97"/>
          <p:cNvGrpSpPr/>
          <p:nvPr/>
        </p:nvGrpSpPr>
        <p:grpSpPr>
          <a:xfrm>
            <a:off x="8127533" y="5104407"/>
            <a:ext cx="454308" cy="516855"/>
            <a:chOff x="7728464" y="1561258"/>
            <a:chExt cx="349719" cy="397866"/>
          </a:xfrm>
        </p:grpSpPr>
        <p:sp>
          <p:nvSpPr>
            <p:cNvPr id="9622" name="Google Shape;9622;p9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3" name="Google Shape;9623;p9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4" name="Google Shape;9624;p97"/>
          <p:cNvGrpSpPr/>
          <p:nvPr/>
        </p:nvGrpSpPr>
        <p:grpSpPr>
          <a:xfrm>
            <a:off x="5358157" y="5104407"/>
            <a:ext cx="516908" cy="516855"/>
            <a:chOff x="5611350" y="1561258"/>
            <a:chExt cx="397907" cy="397866"/>
          </a:xfrm>
        </p:grpSpPr>
        <p:sp>
          <p:nvSpPr>
            <p:cNvPr id="9625" name="Google Shape;9625;p9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6" name="Google Shape;9626;p9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7" name="Google Shape;9627;p9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8" name="Google Shape;9628;p9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9" name="Google Shape;9629;p97"/>
          <p:cNvGrpSpPr/>
          <p:nvPr/>
        </p:nvGrpSpPr>
        <p:grpSpPr>
          <a:xfrm>
            <a:off x="6050538" y="5234095"/>
            <a:ext cx="516813" cy="257479"/>
            <a:chOff x="6140660" y="1661097"/>
            <a:chExt cx="397835" cy="198202"/>
          </a:xfrm>
        </p:grpSpPr>
        <p:sp>
          <p:nvSpPr>
            <p:cNvPr id="9630" name="Google Shape;9630;p9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1" name="Google Shape;9631;p9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2" name="Google Shape;9632;p9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3" name="Google Shape;9633;p9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34" name="Google Shape;9634;p97"/>
          <p:cNvGrpSpPr/>
          <p:nvPr/>
        </p:nvGrpSpPr>
        <p:grpSpPr>
          <a:xfrm>
            <a:off x="6742825" y="5104407"/>
            <a:ext cx="516908" cy="516855"/>
            <a:chOff x="6669907" y="1561258"/>
            <a:chExt cx="397907" cy="397866"/>
          </a:xfrm>
        </p:grpSpPr>
        <p:sp>
          <p:nvSpPr>
            <p:cNvPr id="9635" name="Google Shape;9635;p9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6" name="Google Shape;9636;p9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7" name="Google Shape;9637;p9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8" name="Google Shape;9638;p9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9" name="Google Shape;9639;p9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0" name="Google Shape;9640;p97"/>
          <p:cNvGrpSpPr/>
          <p:nvPr/>
        </p:nvGrpSpPr>
        <p:grpSpPr>
          <a:xfrm>
            <a:off x="2589798" y="5181123"/>
            <a:ext cx="516908" cy="363429"/>
            <a:chOff x="3386036" y="1746339"/>
            <a:chExt cx="397907" cy="279762"/>
          </a:xfrm>
        </p:grpSpPr>
        <p:sp>
          <p:nvSpPr>
            <p:cNvPr id="9641" name="Google Shape;9641;p9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2" name="Google Shape;9642;p9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3" name="Google Shape;9643;p97"/>
          <p:cNvGrpSpPr/>
          <p:nvPr/>
        </p:nvGrpSpPr>
        <p:grpSpPr>
          <a:xfrm>
            <a:off x="3973394" y="5104385"/>
            <a:ext cx="516908" cy="516908"/>
            <a:chOff x="4417380" y="1687279"/>
            <a:chExt cx="397907" cy="397907"/>
          </a:xfrm>
        </p:grpSpPr>
        <p:sp>
          <p:nvSpPr>
            <p:cNvPr id="9644" name="Google Shape;9644;p9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5" name="Google Shape;9645;p9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6" name="Google Shape;9646;p97"/>
          <p:cNvGrpSpPr/>
          <p:nvPr/>
        </p:nvGrpSpPr>
        <p:grpSpPr>
          <a:xfrm>
            <a:off x="10568702" y="4411384"/>
            <a:ext cx="516881" cy="516881"/>
            <a:chOff x="2869999" y="1687279"/>
            <a:chExt cx="397887" cy="397887"/>
          </a:xfrm>
        </p:grpSpPr>
        <p:sp>
          <p:nvSpPr>
            <p:cNvPr id="9647" name="Google Shape;9647;p9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8" name="Google Shape;9648;p9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9" name="Google Shape;9649;p97"/>
          <p:cNvGrpSpPr/>
          <p:nvPr/>
        </p:nvGrpSpPr>
        <p:grpSpPr>
          <a:xfrm>
            <a:off x="3282179" y="5104886"/>
            <a:ext cx="515743" cy="515905"/>
            <a:chOff x="3902887" y="1687655"/>
            <a:chExt cx="397010" cy="397135"/>
          </a:xfrm>
        </p:grpSpPr>
        <p:sp>
          <p:nvSpPr>
            <p:cNvPr id="9650" name="Google Shape;9650;p9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1" name="Google Shape;9651;p9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2" name="Google Shape;9652;p97"/>
          <p:cNvGrpSpPr/>
          <p:nvPr/>
        </p:nvGrpSpPr>
        <p:grpSpPr>
          <a:xfrm>
            <a:off x="4665775" y="5104459"/>
            <a:ext cx="516908" cy="516908"/>
            <a:chOff x="4933458" y="1687279"/>
            <a:chExt cx="397907" cy="397907"/>
          </a:xfrm>
        </p:grpSpPr>
        <p:sp>
          <p:nvSpPr>
            <p:cNvPr id="9653" name="Google Shape;9653;p9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4" name="Google Shape;9654;p9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5" name="Google Shape;9655;p97"/>
          <p:cNvGrpSpPr/>
          <p:nvPr/>
        </p:nvGrpSpPr>
        <p:grpSpPr>
          <a:xfrm>
            <a:off x="7031449" y="4411701"/>
            <a:ext cx="516908" cy="516881"/>
            <a:chOff x="266768" y="1721375"/>
            <a:chExt cx="397907" cy="397887"/>
          </a:xfrm>
        </p:grpSpPr>
        <p:sp>
          <p:nvSpPr>
            <p:cNvPr id="9656" name="Google Shape;9656;p9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7" name="Google Shape;9657;p9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8" name="Google Shape;9658;p97"/>
          <p:cNvGrpSpPr/>
          <p:nvPr/>
        </p:nvGrpSpPr>
        <p:grpSpPr>
          <a:xfrm>
            <a:off x="9860785" y="4411899"/>
            <a:ext cx="516719" cy="515851"/>
            <a:chOff x="2408992" y="1722875"/>
            <a:chExt cx="397761" cy="397093"/>
          </a:xfrm>
        </p:grpSpPr>
        <p:sp>
          <p:nvSpPr>
            <p:cNvPr id="9659" name="Google Shape;9659;p9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0" name="Google Shape;9660;p9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61" name="Google Shape;9661;p97"/>
          <p:cNvGrpSpPr/>
          <p:nvPr/>
        </p:nvGrpSpPr>
        <p:grpSpPr>
          <a:xfrm>
            <a:off x="7435206" y="5104407"/>
            <a:ext cx="516855" cy="516855"/>
            <a:chOff x="7199196" y="1561258"/>
            <a:chExt cx="397866" cy="397866"/>
          </a:xfrm>
        </p:grpSpPr>
        <p:sp>
          <p:nvSpPr>
            <p:cNvPr id="9662" name="Google Shape;9662;p9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3" name="Google Shape;9663;p9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4" name="Google Shape;9664;p9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65" name="Google Shape;9665;p97"/>
          <p:cNvGrpSpPr/>
          <p:nvPr/>
        </p:nvGrpSpPr>
        <p:grpSpPr>
          <a:xfrm>
            <a:off x="8443044" y="4411384"/>
            <a:ext cx="516881" cy="516881"/>
            <a:chOff x="1379798" y="1723250"/>
            <a:chExt cx="397887" cy="397887"/>
          </a:xfrm>
        </p:grpSpPr>
        <p:sp>
          <p:nvSpPr>
            <p:cNvPr id="9666" name="Google Shape;9666;p9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7" name="Google Shape;9667;p9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8" name="Google Shape;9668;p9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9" name="Google Shape;9669;p9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70" name="Google Shape;9670;p97"/>
          <p:cNvGrpSpPr/>
          <p:nvPr/>
        </p:nvGrpSpPr>
        <p:grpSpPr>
          <a:xfrm>
            <a:off x="7734990" y="4411384"/>
            <a:ext cx="516855" cy="516881"/>
            <a:chOff x="864491" y="1723250"/>
            <a:chExt cx="397866" cy="397887"/>
          </a:xfrm>
        </p:grpSpPr>
        <p:sp>
          <p:nvSpPr>
            <p:cNvPr id="9671" name="Google Shape;9671;p9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2" name="Google Shape;9672;p9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3" name="Google Shape;9673;p9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674" name="Google Shape;9674;p97"/>
          <p:cNvSpPr/>
          <p:nvPr/>
        </p:nvSpPr>
        <p:spPr>
          <a:xfrm>
            <a:off x="9151123" y="4458354"/>
            <a:ext cx="518461" cy="422860"/>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675" name="Google Shape;9675;p97"/>
          <p:cNvGrpSpPr/>
          <p:nvPr/>
        </p:nvGrpSpPr>
        <p:grpSpPr>
          <a:xfrm>
            <a:off x="8757427" y="5102747"/>
            <a:ext cx="518621" cy="518621"/>
            <a:chOff x="1190625" y="238125"/>
            <a:chExt cx="5235075" cy="5235075"/>
          </a:xfrm>
        </p:grpSpPr>
        <p:sp>
          <p:nvSpPr>
            <p:cNvPr id="9676" name="Google Shape;9676;p9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7" name="Google Shape;9677;p9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678" name="Google Shape;9678;p97"/>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SEO &amp; Marketing Icons</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703" y="2206950"/>
            <a:ext cx="1812404" cy="44486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30438" y="2937352"/>
            <a:ext cx="9238932" cy="1815497"/>
          </a:xfrm>
          <a:prstGeom prst="rect">
            <a:avLst/>
          </a:prstGeom>
          <a:noFill/>
        </p:spPr>
        <p:txBody>
          <a:bodyPr wrap="square" rtlCol="0">
            <a:spAutoFit/>
          </a:bodyPr>
          <a:lstStyle/>
          <a:p>
            <a:pPr algn="ctr" defTabSz="1218744">
              <a:buClr>
                <a:srgbClr val="000000"/>
              </a:buClr>
              <a:defRPr/>
            </a:pPr>
            <a:r>
              <a:rPr lang="en-US" altLang="zh-CN" sz="4799" kern="0" dirty="0">
                <a:solidFill>
                  <a:srgbClr val="FFFFFF"/>
                </a:solidFill>
                <a:latin typeface="Arial"/>
                <a:ea typeface="宋体" panose="02010600030101010101" pitchFamily="2" charset="-122"/>
                <a:cs typeface="Arial"/>
                <a:sym typeface="Arial"/>
                <a:hlinkClick r:id="rId4"/>
              </a:rPr>
              <a:t>www.greatppt.com</a:t>
            </a:r>
            <a:endParaRPr lang="en-US" altLang="zh-CN" sz="4799" kern="0" dirty="0">
              <a:solidFill>
                <a:srgbClr val="FFFFFF"/>
              </a:solidFill>
              <a:latin typeface="Arial"/>
              <a:ea typeface="宋体" panose="02010600030101010101" pitchFamily="2" charset="-122"/>
              <a:cs typeface="Arial"/>
              <a:sym typeface="Arial"/>
            </a:endParaRP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Free Templates and Themes</a:t>
            </a: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Create beautiful presentations in minutes</a:t>
            </a:r>
            <a:endParaRPr lang="zh-CN" altLang="en-US" sz="3199" kern="0" dirty="0">
              <a:solidFill>
                <a:srgbClr val="78909C">
                  <a:lumMod val="20000"/>
                  <a:lumOff val="80000"/>
                </a:srgbClr>
              </a:solidFill>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3C884DC-C58C-4D83-9157-478A0AECA002}"/>
              </a:ext>
            </a:extLst>
          </p:cNvPr>
          <p:cNvSpPr>
            <a:spLocks noGrp="1"/>
          </p:cNvSpPr>
          <p:nvPr>
            <p:ph type="title"/>
          </p:nvPr>
        </p:nvSpPr>
        <p:spPr>
          <a:xfrm>
            <a:off x="3316258" y="3043479"/>
            <a:ext cx="5256854" cy="1160459"/>
          </a:xfrm>
        </p:spPr>
        <p:txBody>
          <a:bodyPr/>
          <a:lstStyle/>
          <a:p>
            <a:r>
              <a:rPr lang="zh-CN" altLang="en-US" dirty="0"/>
              <a:t>活动背景</a:t>
            </a:r>
          </a:p>
        </p:txBody>
      </p:sp>
      <p:sp>
        <p:nvSpPr>
          <p:cNvPr id="3" name="文本占位符 2">
            <a:extLst>
              <a:ext uri="{FF2B5EF4-FFF2-40B4-BE49-F238E27FC236}">
                <a16:creationId xmlns:a16="http://schemas.microsoft.com/office/drawing/2014/main" id="{378DAE95-7127-4F51-9451-9FE7A2833B8B}"/>
              </a:ext>
            </a:extLst>
          </p:cNvPr>
          <p:cNvSpPr>
            <a:spLocks noGrp="1"/>
          </p:cNvSpPr>
          <p:nvPr>
            <p:ph type="body" idx="1"/>
          </p:nvPr>
        </p:nvSpPr>
        <p:spPr>
          <a:xfrm>
            <a:off x="3316258" y="4411641"/>
            <a:ext cx="5256854" cy="988754"/>
          </a:xfrm>
        </p:spPr>
        <p:txBody>
          <a:bodyPr/>
          <a:lstStyle/>
          <a:p>
            <a:pPr lvl="0"/>
            <a:r>
              <a:rPr lang="en-US" altLang="zh-CN" dirty="0"/>
              <a:t>Supporting text here.</a:t>
            </a:r>
          </a:p>
          <a:p>
            <a:pPr lvl="0"/>
            <a:r>
              <a:rPr lang="en-US" altLang="zh-CN" dirty="0"/>
              <a:t>When you copy &amp; paste, choose "keep text only" option.</a:t>
            </a:r>
            <a:endParaRPr lang="zh-CN" altLang="en-US" dirty="0"/>
          </a:p>
        </p:txBody>
      </p:sp>
      <p:sp>
        <p:nvSpPr>
          <p:cNvPr id="14" name="文本框 13">
            <a:extLst>
              <a:ext uri="{FF2B5EF4-FFF2-40B4-BE49-F238E27FC236}">
                <a16:creationId xmlns:a16="http://schemas.microsoft.com/office/drawing/2014/main" id="{94A7FD13-F8E8-40C7-9978-3A02336D6833}"/>
              </a:ext>
            </a:extLst>
          </p:cNvPr>
          <p:cNvSpPr txBox="1"/>
          <p:nvPr/>
        </p:nvSpPr>
        <p:spPr>
          <a:xfrm>
            <a:off x="660400" y="600473"/>
            <a:ext cx="1574470" cy="369332"/>
          </a:xfrm>
          <a:prstGeom prst="rect">
            <a:avLst/>
          </a:prstGeom>
          <a:noFill/>
        </p:spPr>
        <p:txBody>
          <a:bodyPr wrap="none" rtlCol="0">
            <a:spAutoFit/>
          </a:bodyPr>
          <a:lstStyle/>
          <a:p>
            <a:r>
              <a:rPr lang="en-US" altLang="zh-CN" b="1" dirty="0">
                <a:solidFill>
                  <a:schemeClr val="bg1"/>
                </a:solidFill>
              </a:rPr>
              <a:t>LOGO H</a:t>
            </a:r>
            <a:r>
              <a:rPr lang="en-US" altLang="zh-CN" sz="133" b="1" dirty="0">
                <a:solidFill>
                  <a:schemeClr val="bg1"/>
                </a:solidFill>
              </a:rPr>
              <a:t> </a:t>
            </a:r>
            <a:r>
              <a:rPr lang="en-US" altLang="zh-CN" b="1" dirty="0">
                <a:solidFill>
                  <a:schemeClr val="bg1"/>
                </a:solidFill>
              </a:rPr>
              <a:t>ERE</a:t>
            </a:r>
            <a:endParaRPr lang="zh-CN" altLang="en-US" b="1" dirty="0">
              <a:solidFill>
                <a:schemeClr val="bg1"/>
              </a:solidFill>
            </a:endParaRPr>
          </a:p>
        </p:txBody>
      </p:sp>
      <p:sp>
        <p:nvSpPr>
          <p:cNvPr id="21" name="文本框 20">
            <a:extLst>
              <a:ext uri="{FF2B5EF4-FFF2-40B4-BE49-F238E27FC236}">
                <a16:creationId xmlns:a16="http://schemas.microsoft.com/office/drawing/2014/main" id="{F4E3D490-2DFD-49AC-85B7-EF9DEFB625AB}"/>
              </a:ext>
            </a:extLst>
          </p:cNvPr>
          <p:cNvSpPr txBox="1"/>
          <p:nvPr/>
        </p:nvSpPr>
        <p:spPr>
          <a:xfrm>
            <a:off x="5574842" y="2549232"/>
            <a:ext cx="739104" cy="855955"/>
          </a:xfrm>
          <a:prstGeom prst="rect">
            <a:avLst/>
          </a:prstGeom>
          <a:noFill/>
          <a:ln w="117475">
            <a:noFill/>
          </a:ln>
        </p:spPr>
        <p:txBody>
          <a:bodyPr wrap="none" rtlCol="0">
            <a:prstTxWarp prst="textPlain">
              <a:avLst/>
            </a:prstTxWarp>
            <a:spAutoFit/>
          </a:bodyPr>
          <a:lstStyle/>
          <a:p>
            <a:r>
              <a:rPr lang="en-US" altLang="zh-CN" sz="2000" spc="100" dirty="0">
                <a:solidFill>
                  <a:schemeClr val="bg1"/>
                </a:solidFill>
                <a:latin typeface="Impact" panose="020B0806030902050204" pitchFamily="34" charset="0"/>
                <a:cs typeface="Arial" panose="020B0604020202020204" pitchFamily="34" charset="0"/>
              </a:rPr>
              <a:t>01</a:t>
            </a:r>
            <a:endParaRPr lang="zh-CN" altLang="en-US" sz="2000" spc="100" dirty="0">
              <a:solidFill>
                <a:schemeClr val="bg1"/>
              </a:solidFill>
              <a:latin typeface="Impact" panose="020B0806030902050204" pitchFamily="34" charset="0"/>
              <a:cs typeface="Arial" panose="020B0604020202020204" pitchFamily="34" charset="0"/>
            </a:endParaRPr>
          </a:p>
        </p:txBody>
      </p:sp>
    </p:spTree>
    <p:extLst>
      <p:ext uri="{BB962C8B-B14F-4D97-AF65-F5344CB8AC3E}">
        <p14:creationId xmlns:p14="http://schemas.microsoft.com/office/powerpoint/2010/main" val="22670383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椭圆 9">
            <a:extLst>
              <a:ext uri="{FF2B5EF4-FFF2-40B4-BE49-F238E27FC236}">
                <a16:creationId xmlns:a16="http://schemas.microsoft.com/office/drawing/2014/main" id="{3BF76630-8813-4BF7-AAE0-B03F5B40AFF3}"/>
              </a:ext>
            </a:extLst>
          </p:cNvPr>
          <p:cNvSpPr/>
          <p:nvPr/>
        </p:nvSpPr>
        <p:spPr>
          <a:xfrm>
            <a:off x="6509215" y="1238715"/>
            <a:ext cx="4786970" cy="4786970"/>
          </a:xfrm>
          <a:prstGeom prst="ellipse">
            <a:avLst/>
          </a:prstGeom>
          <a:blipFill>
            <a:blip r:embed="rId2" cstate="screen">
              <a:duotone>
                <a:schemeClr val="accent2">
                  <a:shade val="45000"/>
                  <a:satMod val="135000"/>
                </a:schemeClr>
                <a:prstClr val="white"/>
              </a:duotone>
              <a:extLst>
                <a:ext uri="{28A0092B-C50C-407E-A947-70E740481C1C}">
                  <a14:useLocalDpi xmlns:a14="http://schemas.microsoft.com/office/drawing/2010/main"/>
                </a:ext>
              </a:extLst>
            </a:blip>
            <a:stretch>
              <a:fillRect/>
            </a:stretch>
          </a:blipFill>
          <a:ln w="9525">
            <a:solidFill>
              <a:srgbClr val="C5B169"/>
            </a:solid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sp>
        <p:nvSpPr>
          <p:cNvPr id="3" name="标题 2">
            <a:extLst>
              <a:ext uri="{FF2B5EF4-FFF2-40B4-BE49-F238E27FC236}">
                <a16:creationId xmlns:a16="http://schemas.microsoft.com/office/drawing/2014/main" id="{BAA0FD94-B27B-4EAD-8636-4B201A0E4219}"/>
              </a:ext>
            </a:extLst>
          </p:cNvPr>
          <p:cNvSpPr>
            <a:spLocks noGrp="1"/>
          </p:cNvSpPr>
          <p:nvPr>
            <p:ph type="title"/>
          </p:nvPr>
        </p:nvSpPr>
        <p:spPr/>
        <p:txBody>
          <a:bodyPr/>
          <a:lstStyle/>
          <a:p>
            <a:r>
              <a:rPr lang="zh-CN" altLang="en-US" dirty="0"/>
              <a:t>活动背景 </a:t>
            </a:r>
            <a:r>
              <a:rPr lang="en-US" altLang="zh-CN" dirty="0"/>
              <a:t>/ Activity background</a:t>
            </a:r>
            <a:endParaRPr lang="zh-CN" altLang="en-US" dirty="0"/>
          </a:p>
        </p:txBody>
      </p:sp>
      <p:sp>
        <p:nvSpPr>
          <p:cNvPr id="12" name="文本框 11">
            <a:extLst>
              <a:ext uri="{FF2B5EF4-FFF2-40B4-BE49-F238E27FC236}">
                <a16:creationId xmlns:a16="http://schemas.microsoft.com/office/drawing/2014/main" id="{8AFDD63C-E431-4C35-9DAD-CA3D9F7C39A1}"/>
              </a:ext>
            </a:extLst>
          </p:cNvPr>
          <p:cNvSpPr txBox="1"/>
          <p:nvPr/>
        </p:nvSpPr>
        <p:spPr>
          <a:xfrm>
            <a:off x="1197681" y="3482646"/>
            <a:ext cx="4246880" cy="756297"/>
          </a:xfrm>
          <a:prstGeom prst="rect">
            <a:avLst/>
          </a:prstGeom>
          <a:noFill/>
        </p:spPr>
        <p:txBody>
          <a:bodyPr wrap="square" rtlCol="0">
            <a:spAutoFit/>
          </a:bodyPr>
          <a:lstStyle/>
          <a:p>
            <a:pPr>
              <a:lnSpc>
                <a:spcPct val="150000"/>
              </a:lnSpc>
            </a:pPr>
            <a:r>
              <a:rPr kumimoji="0" lang="zh-CN" altLang="en-US" sz="1000" b="0" i="0" u="none" strike="noStrike" kern="1200" cap="none" spc="0" normalizeH="0" baseline="0" noProof="0" dirty="0">
                <a:ln>
                  <a:noFill/>
                </a:ln>
                <a:effectLst/>
                <a:uLnTx/>
                <a:uFillTx/>
              </a:rPr>
              <a:t>每逢佳节倍思亲赋予了中秋节浓郁的</a:t>
            </a:r>
            <a:r>
              <a:rPr kumimoji="0" lang="en-US" altLang="zh-CN" sz="1000" b="0" i="0" u="none" strike="noStrike" kern="1200" cap="none" spc="0" normalizeH="0" baseline="0" noProof="0" dirty="0">
                <a:ln>
                  <a:noFill/>
                </a:ln>
                <a:effectLst/>
                <a:uLnTx/>
                <a:uFillTx/>
              </a:rPr>
              <a:t>"</a:t>
            </a:r>
            <a:r>
              <a:rPr kumimoji="0" lang="zh-CN" altLang="en-US" sz="1000" b="0" i="0" u="none" strike="noStrike" kern="1200" cap="none" spc="0" normalizeH="0" baseline="0" noProof="0" dirty="0">
                <a:ln>
                  <a:noFill/>
                </a:ln>
                <a:effectLst/>
                <a:uLnTx/>
                <a:uFillTx/>
              </a:rPr>
              <a:t>家和</a:t>
            </a:r>
            <a:r>
              <a:rPr kumimoji="0" lang="en-US" altLang="zh-CN" sz="1000" b="0" i="0" u="none" strike="noStrike" kern="1200" cap="none" spc="0" normalizeH="0" baseline="0" noProof="0" dirty="0">
                <a:ln>
                  <a:noFill/>
                </a:ln>
                <a:effectLst/>
                <a:uLnTx/>
                <a:uFillTx/>
              </a:rPr>
              <a:t>"</a:t>
            </a:r>
            <a:r>
              <a:rPr kumimoji="0" lang="zh-CN" altLang="en-US" sz="1000" b="0" i="0" u="none" strike="noStrike" kern="1200" cap="none" spc="0" normalizeH="0" baseline="0" noProof="0" dirty="0">
                <a:ln>
                  <a:noFill/>
                </a:ln>
                <a:effectLst/>
                <a:uLnTx/>
                <a:uFillTx/>
              </a:rPr>
              <a:t>概念。在这个尽享天伦、祈福圆满的月圆之夜，每一颗心灵都是圣洁的，最容易被激发出人性的真的额善美，绝好的增进情感、推动业我生日务的时机。</a:t>
            </a:r>
            <a:endParaRPr kumimoji="0" lang="en-US" altLang="zh-CN" sz="1000" b="0" i="0" u="none" strike="noStrike" kern="1200" cap="none" spc="0" normalizeH="0" baseline="0" noProof="0" dirty="0">
              <a:ln>
                <a:noFill/>
              </a:ln>
              <a:effectLst/>
              <a:uLnTx/>
              <a:uFillTx/>
            </a:endParaRPr>
          </a:p>
        </p:txBody>
      </p:sp>
      <p:sp>
        <p:nvSpPr>
          <p:cNvPr id="16" name="矩形: 圆角 15">
            <a:extLst>
              <a:ext uri="{FF2B5EF4-FFF2-40B4-BE49-F238E27FC236}">
                <a16:creationId xmlns:a16="http://schemas.microsoft.com/office/drawing/2014/main" id="{BD3CDB0F-9451-4BB3-8CEF-BF5D3FD7FBE0}"/>
              </a:ext>
            </a:extLst>
          </p:cNvPr>
          <p:cNvSpPr/>
          <p:nvPr/>
        </p:nvSpPr>
        <p:spPr>
          <a:xfrm flipH="1">
            <a:off x="1197679" y="2619284"/>
            <a:ext cx="2794458" cy="631432"/>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t>活动背景</a:t>
            </a:r>
          </a:p>
        </p:txBody>
      </p:sp>
      <p:sp>
        <p:nvSpPr>
          <p:cNvPr id="17" name="任意多边形: 形状 16">
            <a:extLst>
              <a:ext uri="{FF2B5EF4-FFF2-40B4-BE49-F238E27FC236}">
                <a16:creationId xmlns:a16="http://schemas.microsoft.com/office/drawing/2014/main" id="{1C95A6B8-F5C2-4BB6-B17D-F6ADFBCAA4E6}"/>
              </a:ext>
            </a:extLst>
          </p:cNvPr>
          <p:cNvSpPr/>
          <p:nvPr/>
        </p:nvSpPr>
        <p:spPr>
          <a:xfrm>
            <a:off x="1197684" y="2619056"/>
            <a:ext cx="872885" cy="631660"/>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accent1"/>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21" name="任意多边形: 形状 20">
            <a:extLst>
              <a:ext uri="{FF2B5EF4-FFF2-40B4-BE49-F238E27FC236}">
                <a16:creationId xmlns:a16="http://schemas.microsoft.com/office/drawing/2014/main" id="{B19DB715-9906-4086-9B9B-6B8852148147}"/>
              </a:ext>
            </a:extLst>
          </p:cNvPr>
          <p:cNvSpPr>
            <a:spLocks noChangeAspect="1"/>
          </p:cNvSpPr>
          <p:nvPr/>
        </p:nvSpPr>
        <p:spPr bwMode="auto">
          <a:xfrm>
            <a:off x="1392862" y="2851214"/>
            <a:ext cx="223128" cy="167345"/>
          </a:xfrm>
          <a:custGeom>
            <a:avLst/>
            <a:gdLst>
              <a:gd name="connsiteX0" fmla="*/ 505433 w 533400"/>
              <a:gd name="connsiteY0" fmla="*/ 621 h 400050"/>
              <a:gd name="connsiteX1" fmla="*/ 534008 w 533400"/>
              <a:gd name="connsiteY1" fmla="*/ 29196 h 400050"/>
              <a:gd name="connsiteX2" fmla="*/ 534008 w 533400"/>
              <a:gd name="connsiteY2" fmla="*/ 372096 h 400050"/>
              <a:gd name="connsiteX3" fmla="*/ 505433 w 533400"/>
              <a:gd name="connsiteY3" fmla="*/ 400671 h 400050"/>
              <a:gd name="connsiteX4" fmla="*/ 29183 w 533400"/>
              <a:gd name="connsiteY4" fmla="*/ 400671 h 400050"/>
              <a:gd name="connsiteX5" fmla="*/ 608 w 533400"/>
              <a:gd name="connsiteY5" fmla="*/ 372096 h 400050"/>
              <a:gd name="connsiteX6" fmla="*/ 608 w 533400"/>
              <a:gd name="connsiteY6" fmla="*/ 29196 h 400050"/>
              <a:gd name="connsiteX7" fmla="*/ 29183 w 533400"/>
              <a:gd name="connsiteY7" fmla="*/ 621 h 400050"/>
              <a:gd name="connsiteX8" fmla="*/ 505433 w 533400"/>
              <a:gd name="connsiteY8" fmla="*/ 621 h 400050"/>
              <a:gd name="connsiteX9" fmla="*/ 391419 w 533400"/>
              <a:gd name="connsiteY9" fmla="*/ 198646 h 400050"/>
              <a:gd name="connsiteX10" fmla="*/ 351414 w 533400"/>
              <a:gd name="connsiteY10" fmla="*/ 204170 h 400050"/>
              <a:gd name="connsiteX11" fmla="*/ 351414 w 533400"/>
              <a:gd name="connsiteY11" fmla="*/ 204170 h 400050"/>
              <a:gd name="connsiteX12" fmla="*/ 267118 w 533400"/>
              <a:gd name="connsiteY12" fmla="*/ 315613 h 400050"/>
              <a:gd name="connsiteX13" fmla="*/ 264641 w 533400"/>
              <a:gd name="connsiteY13" fmla="*/ 318470 h 400050"/>
              <a:gd name="connsiteX14" fmla="*/ 224255 w 533400"/>
              <a:gd name="connsiteY14" fmla="*/ 318756 h 400050"/>
              <a:gd name="connsiteX15" fmla="*/ 224255 w 533400"/>
              <a:gd name="connsiteY15" fmla="*/ 318756 h 400050"/>
              <a:gd name="connsiteX16" fmla="*/ 162152 w 533400"/>
              <a:gd name="connsiteY16" fmla="*/ 257415 h 400050"/>
              <a:gd name="connsiteX17" fmla="*/ 160247 w 533400"/>
              <a:gd name="connsiteY17" fmla="*/ 255701 h 400050"/>
              <a:gd name="connsiteX18" fmla="*/ 120052 w 533400"/>
              <a:gd name="connsiteY18" fmla="*/ 259606 h 400050"/>
              <a:gd name="connsiteX19" fmla="*/ 120052 w 533400"/>
              <a:gd name="connsiteY19" fmla="*/ 259606 h 400050"/>
              <a:gd name="connsiteX20" fmla="*/ 32517 w 533400"/>
              <a:gd name="connsiteY20" fmla="*/ 366095 h 400050"/>
              <a:gd name="connsiteX21" fmla="*/ 30326 w 533400"/>
              <a:gd name="connsiteY21" fmla="*/ 372096 h 400050"/>
              <a:gd name="connsiteX22" fmla="*/ 39851 w 533400"/>
              <a:gd name="connsiteY22" fmla="*/ 381621 h 400050"/>
              <a:gd name="connsiteX23" fmla="*/ 39851 w 533400"/>
              <a:gd name="connsiteY23" fmla="*/ 381621 h 400050"/>
              <a:gd name="connsiteX24" fmla="*/ 497242 w 533400"/>
              <a:gd name="connsiteY24" fmla="*/ 381621 h 400050"/>
              <a:gd name="connsiteX25" fmla="*/ 502480 w 533400"/>
              <a:gd name="connsiteY25" fmla="*/ 380002 h 400050"/>
              <a:gd name="connsiteX26" fmla="*/ 505147 w 533400"/>
              <a:gd name="connsiteY26" fmla="*/ 366762 h 400050"/>
              <a:gd name="connsiteX27" fmla="*/ 505147 w 533400"/>
              <a:gd name="connsiteY27" fmla="*/ 366762 h 400050"/>
              <a:gd name="connsiteX28" fmla="*/ 397991 w 533400"/>
              <a:gd name="connsiteY28" fmla="*/ 205504 h 400050"/>
              <a:gd name="connsiteX29" fmla="*/ 391419 w 533400"/>
              <a:gd name="connsiteY29" fmla="*/ 198646 h 400050"/>
              <a:gd name="connsiteX30" fmla="*/ 95858 w 533400"/>
              <a:gd name="connsiteY30" fmla="*/ 57771 h 400050"/>
              <a:gd name="connsiteX31" fmla="*/ 57758 w 533400"/>
              <a:gd name="connsiteY31" fmla="*/ 95871 h 400050"/>
              <a:gd name="connsiteX32" fmla="*/ 95858 w 533400"/>
              <a:gd name="connsiteY32" fmla="*/ 133971 h 400050"/>
              <a:gd name="connsiteX33" fmla="*/ 133958 w 533400"/>
              <a:gd name="connsiteY33" fmla="*/ 95871 h 400050"/>
              <a:gd name="connsiteX34" fmla="*/ 95858 w 533400"/>
              <a:gd name="connsiteY34" fmla="*/ 57771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400" h="400050">
                <a:moveTo>
                  <a:pt x="505433" y="621"/>
                </a:moveTo>
                <a:cubicBezTo>
                  <a:pt x="521245" y="621"/>
                  <a:pt x="534008" y="13385"/>
                  <a:pt x="534008" y="29196"/>
                </a:cubicBezTo>
                <a:lnTo>
                  <a:pt x="534008" y="372096"/>
                </a:lnTo>
                <a:cubicBezTo>
                  <a:pt x="534008" y="387907"/>
                  <a:pt x="521245" y="400671"/>
                  <a:pt x="505433" y="400671"/>
                </a:cubicBezTo>
                <a:lnTo>
                  <a:pt x="29183" y="400671"/>
                </a:lnTo>
                <a:cubicBezTo>
                  <a:pt x="13371" y="400671"/>
                  <a:pt x="608" y="387907"/>
                  <a:pt x="608" y="372096"/>
                </a:cubicBezTo>
                <a:lnTo>
                  <a:pt x="608" y="29196"/>
                </a:lnTo>
                <a:cubicBezTo>
                  <a:pt x="608" y="13385"/>
                  <a:pt x="13371" y="621"/>
                  <a:pt x="29183" y="621"/>
                </a:cubicBezTo>
                <a:lnTo>
                  <a:pt x="505433" y="621"/>
                </a:lnTo>
                <a:close/>
                <a:moveTo>
                  <a:pt x="391419" y="198646"/>
                </a:moveTo>
                <a:cubicBezTo>
                  <a:pt x="378846" y="189121"/>
                  <a:pt x="360939" y="191597"/>
                  <a:pt x="351414" y="204170"/>
                </a:cubicBezTo>
                <a:lnTo>
                  <a:pt x="351414" y="204170"/>
                </a:lnTo>
                <a:lnTo>
                  <a:pt x="267118" y="315613"/>
                </a:lnTo>
                <a:cubicBezTo>
                  <a:pt x="266355" y="316660"/>
                  <a:pt x="265498" y="317518"/>
                  <a:pt x="264641" y="318470"/>
                </a:cubicBezTo>
                <a:cubicBezTo>
                  <a:pt x="253592" y="329710"/>
                  <a:pt x="235495" y="329805"/>
                  <a:pt x="224255" y="318756"/>
                </a:cubicBezTo>
                <a:lnTo>
                  <a:pt x="224255" y="318756"/>
                </a:lnTo>
                <a:lnTo>
                  <a:pt x="162152" y="257415"/>
                </a:lnTo>
                <a:cubicBezTo>
                  <a:pt x="161485" y="256844"/>
                  <a:pt x="160914" y="256177"/>
                  <a:pt x="160247" y="255701"/>
                </a:cubicBezTo>
                <a:cubicBezTo>
                  <a:pt x="148055" y="245699"/>
                  <a:pt x="130053" y="247414"/>
                  <a:pt x="120052" y="259606"/>
                </a:cubicBezTo>
                <a:lnTo>
                  <a:pt x="120052" y="259606"/>
                </a:lnTo>
                <a:lnTo>
                  <a:pt x="32517" y="366095"/>
                </a:lnTo>
                <a:cubicBezTo>
                  <a:pt x="31088" y="367810"/>
                  <a:pt x="30326" y="369905"/>
                  <a:pt x="30326" y="372096"/>
                </a:cubicBezTo>
                <a:cubicBezTo>
                  <a:pt x="30326" y="377335"/>
                  <a:pt x="34612" y="381621"/>
                  <a:pt x="39851" y="381621"/>
                </a:cubicBezTo>
                <a:lnTo>
                  <a:pt x="39851" y="381621"/>
                </a:lnTo>
                <a:lnTo>
                  <a:pt x="497242" y="381621"/>
                </a:lnTo>
                <a:cubicBezTo>
                  <a:pt x="499146" y="381621"/>
                  <a:pt x="500956" y="381050"/>
                  <a:pt x="502480" y="380002"/>
                </a:cubicBezTo>
                <a:cubicBezTo>
                  <a:pt x="506862" y="377049"/>
                  <a:pt x="508005" y="371144"/>
                  <a:pt x="505147" y="366762"/>
                </a:cubicBezTo>
                <a:lnTo>
                  <a:pt x="505147" y="366762"/>
                </a:lnTo>
                <a:lnTo>
                  <a:pt x="397991" y="205504"/>
                </a:lnTo>
                <a:cubicBezTo>
                  <a:pt x="396181" y="202932"/>
                  <a:pt x="393990" y="200551"/>
                  <a:pt x="391419" y="198646"/>
                </a:cubicBezTo>
                <a:close/>
                <a:moveTo>
                  <a:pt x="95858" y="57771"/>
                </a:moveTo>
                <a:cubicBezTo>
                  <a:pt x="74808" y="57771"/>
                  <a:pt x="57758" y="74821"/>
                  <a:pt x="57758" y="95871"/>
                </a:cubicBezTo>
                <a:cubicBezTo>
                  <a:pt x="57758" y="116921"/>
                  <a:pt x="74808" y="133971"/>
                  <a:pt x="95858" y="133971"/>
                </a:cubicBezTo>
                <a:cubicBezTo>
                  <a:pt x="116908" y="133971"/>
                  <a:pt x="133958" y="116921"/>
                  <a:pt x="133958" y="95871"/>
                </a:cubicBezTo>
                <a:cubicBezTo>
                  <a:pt x="133958" y="74821"/>
                  <a:pt x="116908" y="57771"/>
                  <a:pt x="95858" y="57771"/>
                </a:cubicBezTo>
                <a:close/>
              </a:path>
            </a:pathLst>
          </a:custGeom>
          <a:solidFill>
            <a:srgbClr val="FFFFFF"/>
          </a:solidFill>
          <a:ln>
            <a:noFill/>
          </a:ln>
        </p:spPr>
        <p:txBody>
          <a:bodyPr/>
          <a:lstStyle/>
          <a:p>
            <a:endParaRPr lang="zh-CN" altLang="en-US"/>
          </a:p>
        </p:txBody>
      </p:sp>
      <p:sp>
        <p:nvSpPr>
          <p:cNvPr id="22" name="矩形: 圆角 21">
            <a:extLst>
              <a:ext uri="{FF2B5EF4-FFF2-40B4-BE49-F238E27FC236}">
                <a16:creationId xmlns:a16="http://schemas.microsoft.com/office/drawing/2014/main" id="{2D2CD63C-C0B4-4E61-BE28-5FBF29111A46}"/>
              </a:ext>
            </a:extLst>
          </p:cNvPr>
          <p:cNvSpPr/>
          <p:nvPr/>
        </p:nvSpPr>
        <p:spPr>
          <a:xfrm>
            <a:off x="1275328" y="4481258"/>
            <a:ext cx="1483608" cy="45719"/>
          </a:xfrm>
          <a:prstGeom prst="roundRect">
            <a:avLst>
              <a:gd name="adj" fmla="val 50000"/>
            </a:avLst>
          </a:prstGeom>
          <a:solidFill>
            <a:schemeClr val="accent1"/>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defTabSz="914354"/>
            <a:endParaRPr lang="en-US" altLang="zh-CN" sz="1400" b="1" dirty="0">
              <a:solidFill>
                <a:srgbClr val="FFFFFF"/>
              </a:solidFill>
              <a:sym typeface="+mn-lt"/>
            </a:endParaRPr>
          </a:p>
        </p:txBody>
      </p:sp>
      <p:sp>
        <p:nvSpPr>
          <p:cNvPr id="23" name="矩形: 圆角 22">
            <a:extLst>
              <a:ext uri="{FF2B5EF4-FFF2-40B4-BE49-F238E27FC236}">
                <a16:creationId xmlns:a16="http://schemas.microsoft.com/office/drawing/2014/main" id="{44176F8A-06A2-4184-B270-D289375858BE}"/>
              </a:ext>
            </a:extLst>
          </p:cNvPr>
          <p:cNvSpPr/>
          <p:nvPr/>
        </p:nvSpPr>
        <p:spPr>
          <a:xfrm>
            <a:off x="2936488" y="4481258"/>
            <a:ext cx="1483608" cy="45719"/>
          </a:xfrm>
          <a:prstGeom prst="roundRect">
            <a:avLst>
              <a:gd name="adj" fmla="val 50000"/>
            </a:avLst>
          </a:prstGeom>
          <a:solidFill>
            <a:schemeClr val="tx1">
              <a:lumMod val="50000"/>
              <a:lumOff val="50000"/>
              <a:alpha val="20000"/>
            </a:schemeClr>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25000" lnSpcReduction="20000"/>
          </a:bodyPr>
          <a:lstStyle/>
          <a:p>
            <a:pPr algn="ctr" defTabSz="914354"/>
            <a:endParaRPr lang="en-US" altLang="zh-CN" sz="2000" b="1" dirty="0">
              <a:solidFill>
                <a:schemeClr val="bg1"/>
              </a:solidFill>
              <a:sym typeface="+mn-lt"/>
            </a:endParaRPr>
          </a:p>
        </p:txBody>
      </p:sp>
    </p:spTree>
    <p:extLst>
      <p:ext uri="{BB962C8B-B14F-4D97-AF65-F5344CB8AC3E}">
        <p14:creationId xmlns:p14="http://schemas.microsoft.com/office/powerpoint/2010/main" val="14298657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3C884DC-C58C-4D83-9157-478A0AECA002}"/>
              </a:ext>
            </a:extLst>
          </p:cNvPr>
          <p:cNvSpPr>
            <a:spLocks noGrp="1"/>
          </p:cNvSpPr>
          <p:nvPr>
            <p:ph type="title"/>
          </p:nvPr>
        </p:nvSpPr>
        <p:spPr>
          <a:xfrm>
            <a:off x="3316258" y="3043479"/>
            <a:ext cx="5256854" cy="1160459"/>
          </a:xfrm>
        </p:spPr>
        <p:txBody>
          <a:bodyPr/>
          <a:lstStyle/>
          <a:p>
            <a:r>
              <a:rPr lang="zh-CN" altLang="en-US" dirty="0"/>
              <a:t>活动目的</a:t>
            </a:r>
          </a:p>
        </p:txBody>
      </p:sp>
      <p:sp>
        <p:nvSpPr>
          <p:cNvPr id="3" name="文本占位符 2">
            <a:extLst>
              <a:ext uri="{FF2B5EF4-FFF2-40B4-BE49-F238E27FC236}">
                <a16:creationId xmlns:a16="http://schemas.microsoft.com/office/drawing/2014/main" id="{378DAE95-7127-4F51-9451-9FE7A2833B8B}"/>
              </a:ext>
            </a:extLst>
          </p:cNvPr>
          <p:cNvSpPr>
            <a:spLocks noGrp="1"/>
          </p:cNvSpPr>
          <p:nvPr>
            <p:ph type="body" idx="1"/>
          </p:nvPr>
        </p:nvSpPr>
        <p:spPr>
          <a:xfrm>
            <a:off x="3316258" y="4411641"/>
            <a:ext cx="5256854" cy="988754"/>
          </a:xfrm>
        </p:spPr>
        <p:txBody>
          <a:bodyPr/>
          <a:lstStyle/>
          <a:p>
            <a:pPr lvl="0"/>
            <a:r>
              <a:rPr lang="en-US" altLang="zh-CN" dirty="0"/>
              <a:t>Supporting text here.</a:t>
            </a:r>
          </a:p>
          <a:p>
            <a:pPr lvl="0"/>
            <a:r>
              <a:rPr lang="en-US" altLang="zh-CN" dirty="0"/>
              <a:t>When you copy &amp; paste, choose "keep text only" option.</a:t>
            </a:r>
            <a:endParaRPr lang="zh-CN" altLang="en-US" dirty="0"/>
          </a:p>
        </p:txBody>
      </p:sp>
      <p:sp>
        <p:nvSpPr>
          <p:cNvPr id="14" name="文本框 13">
            <a:extLst>
              <a:ext uri="{FF2B5EF4-FFF2-40B4-BE49-F238E27FC236}">
                <a16:creationId xmlns:a16="http://schemas.microsoft.com/office/drawing/2014/main" id="{94A7FD13-F8E8-40C7-9978-3A02336D6833}"/>
              </a:ext>
            </a:extLst>
          </p:cNvPr>
          <p:cNvSpPr txBox="1"/>
          <p:nvPr/>
        </p:nvSpPr>
        <p:spPr>
          <a:xfrm>
            <a:off x="660400" y="600473"/>
            <a:ext cx="1574470" cy="369332"/>
          </a:xfrm>
          <a:prstGeom prst="rect">
            <a:avLst/>
          </a:prstGeom>
          <a:noFill/>
        </p:spPr>
        <p:txBody>
          <a:bodyPr wrap="none" rtlCol="0">
            <a:spAutoFit/>
          </a:bodyPr>
          <a:lstStyle/>
          <a:p>
            <a:r>
              <a:rPr lang="en-US" altLang="zh-CN" b="1" dirty="0">
                <a:solidFill>
                  <a:schemeClr val="bg1"/>
                </a:solidFill>
              </a:rPr>
              <a:t>LOGO H</a:t>
            </a:r>
            <a:r>
              <a:rPr lang="en-US" altLang="zh-CN" sz="133" b="1" dirty="0">
                <a:solidFill>
                  <a:schemeClr val="bg1"/>
                </a:solidFill>
              </a:rPr>
              <a:t> </a:t>
            </a:r>
            <a:r>
              <a:rPr lang="en-US" altLang="zh-CN" b="1" dirty="0">
                <a:solidFill>
                  <a:schemeClr val="bg1"/>
                </a:solidFill>
              </a:rPr>
              <a:t>ERE</a:t>
            </a:r>
            <a:endParaRPr lang="zh-CN" altLang="en-US" b="1" dirty="0">
              <a:solidFill>
                <a:schemeClr val="bg1"/>
              </a:solidFill>
            </a:endParaRPr>
          </a:p>
        </p:txBody>
      </p:sp>
      <p:sp>
        <p:nvSpPr>
          <p:cNvPr id="21" name="文本框 20">
            <a:extLst>
              <a:ext uri="{FF2B5EF4-FFF2-40B4-BE49-F238E27FC236}">
                <a16:creationId xmlns:a16="http://schemas.microsoft.com/office/drawing/2014/main" id="{F4E3D490-2DFD-49AC-85B7-EF9DEFB625AB}"/>
              </a:ext>
            </a:extLst>
          </p:cNvPr>
          <p:cNvSpPr txBox="1"/>
          <p:nvPr/>
        </p:nvSpPr>
        <p:spPr>
          <a:xfrm>
            <a:off x="5574842" y="2549232"/>
            <a:ext cx="739104" cy="855955"/>
          </a:xfrm>
          <a:prstGeom prst="rect">
            <a:avLst/>
          </a:prstGeom>
          <a:noFill/>
          <a:ln w="117475">
            <a:noFill/>
          </a:ln>
        </p:spPr>
        <p:txBody>
          <a:bodyPr wrap="none" rtlCol="0">
            <a:prstTxWarp prst="textPlain">
              <a:avLst/>
            </a:prstTxWarp>
            <a:spAutoFit/>
          </a:bodyPr>
          <a:lstStyle/>
          <a:p>
            <a:r>
              <a:rPr lang="en-US" altLang="zh-CN" sz="2000" spc="100" dirty="0">
                <a:solidFill>
                  <a:schemeClr val="bg1"/>
                </a:solidFill>
                <a:latin typeface="Impact" panose="020B0806030902050204" pitchFamily="34" charset="0"/>
                <a:cs typeface="Arial" panose="020B0604020202020204" pitchFamily="34" charset="0"/>
              </a:rPr>
              <a:t>02</a:t>
            </a:r>
            <a:endParaRPr lang="zh-CN" altLang="en-US" sz="2000" spc="100" dirty="0">
              <a:solidFill>
                <a:schemeClr val="bg1"/>
              </a:solidFill>
              <a:latin typeface="Impact" panose="020B0806030902050204" pitchFamily="34" charset="0"/>
              <a:cs typeface="Arial" panose="020B0604020202020204" pitchFamily="34" charset="0"/>
            </a:endParaRPr>
          </a:p>
        </p:txBody>
      </p:sp>
    </p:spTree>
    <p:extLst>
      <p:ext uri="{BB962C8B-B14F-4D97-AF65-F5344CB8AC3E}">
        <p14:creationId xmlns:p14="http://schemas.microsoft.com/office/powerpoint/2010/main" val="137141931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 name="椭圆 207">
            <a:extLst>
              <a:ext uri="{FF2B5EF4-FFF2-40B4-BE49-F238E27FC236}">
                <a16:creationId xmlns:a16="http://schemas.microsoft.com/office/drawing/2014/main" id="{AAB43585-8A63-457A-81EE-4535AC79A5D5}"/>
              </a:ext>
            </a:extLst>
          </p:cNvPr>
          <p:cNvSpPr/>
          <p:nvPr/>
        </p:nvSpPr>
        <p:spPr>
          <a:xfrm>
            <a:off x="1894758" y="2225897"/>
            <a:ext cx="2812606" cy="2812606"/>
          </a:xfrm>
          <a:prstGeom prst="ellipse">
            <a:avLst/>
          </a:prstGeom>
          <a:gradFill>
            <a:gsLst>
              <a:gs pos="0">
                <a:srgbClr val="4063A6"/>
              </a:gs>
              <a:gs pos="100000">
                <a:srgbClr val="22145A">
                  <a:alpha val="0"/>
                </a:srgbClr>
              </a:gs>
            </a:gsLst>
            <a:lin ang="2700000" scaled="0"/>
          </a:gradFill>
          <a:ln w="9525" cap="rnd">
            <a:solidFill>
              <a:srgbClr val="C5B169"/>
            </a:solidFill>
            <a:prstDash val="solid"/>
            <a:round/>
            <a:headEnd/>
            <a:tailEnd/>
          </a:ln>
          <a:effectLst>
            <a:outerShdw blurRad="254000" dist="127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rmAutofit/>
          </a:bodyPr>
          <a:lstStyle/>
          <a:p>
            <a:pPr algn="ctr" defTabSz="914354"/>
            <a:endParaRPr lang="en-US" altLang="zh-CN" sz="3200" b="1" dirty="0">
              <a:solidFill>
                <a:schemeClr val="tx1"/>
              </a:solidFill>
              <a:sym typeface="+mn-lt"/>
            </a:endParaRPr>
          </a:p>
          <a:p>
            <a:pPr algn="ctr" defTabSz="914354"/>
            <a:r>
              <a:rPr lang="zh-CN" altLang="en-US" sz="3200" b="1" dirty="0">
                <a:solidFill>
                  <a:schemeClr val="tx1"/>
                </a:solidFill>
                <a:sym typeface="+mn-lt"/>
              </a:rPr>
              <a:t>活动背景</a:t>
            </a:r>
            <a:endParaRPr lang="en-US" altLang="zh-CN" sz="3200" b="1" dirty="0">
              <a:solidFill>
                <a:schemeClr val="tx1"/>
              </a:solidFill>
              <a:sym typeface="+mn-lt"/>
            </a:endParaRPr>
          </a:p>
          <a:p>
            <a:pPr algn="ctr" defTabSz="914354"/>
            <a:r>
              <a:rPr lang="en-US" altLang="zh-CN" sz="1000" b="1" dirty="0">
                <a:solidFill>
                  <a:schemeClr val="tx1"/>
                </a:solidFill>
                <a:sym typeface="+mn-lt"/>
              </a:rPr>
              <a:t>Supporting text here.</a:t>
            </a:r>
          </a:p>
        </p:txBody>
      </p:sp>
      <p:sp>
        <p:nvSpPr>
          <p:cNvPr id="131" name="矩形: 圆角 130">
            <a:extLst>
              <a:ext uri="{FF2B5EF4-FFF2-40B4-BE49-F238E27FC236}">
                <a16:creationId xmlns:a16="http://schemas.microsoft.com/office/drawing/2014/main" id="{91B16A7A-3096-48D9-BB42-E778145EF13A}"/>
              </a:ext>
            </a:extLst>
          </p:cNvPr>
          <p:cNvSpPr/>
          <p:nvPr/>
        </p:nvSpPr>
        <p:spPr>
          <a:xfrm>
            <a:off x="6874150" y="3098973"/>
            <a:ext cx="3592125" cy="10692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132" name="任意多边形: 形状 131">
            <a:extLst>
              <a:ext uri="{FF2B5EF4-FFF2-40B4-BE49-F238E27FC236}">
                <a16:creationId xmlns:a16="http://schemas.microsoft.com/office/drawing/2014/main" id="{54B9A8BD-5138-4ED4-ABD3-BA6A4D55F50F}"/>
              </a:ext>
            </a:extLst>
          </p:cNvPr>
          <p:cNvSpPr/>
          <p:nvPr/>
        </p:nvSpPr>
        <p:spPr>
          <a:xfrm flipH="1">
            <a:off x="8991482" y="3098586"/>
            <a:ext cx="1474793" cy="106722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accent1"/>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p>
        </p:txBody>
      </p:sp>
      <p:sp>
        <p:nvSpPr>
          <p:cNvPr id="133" name="任意多边形: 形状 132">
            <a:extLst>
              <a:ext uri="{FF2B5EF4-FFF2-40B4-BE49-F238E27FC236}">
                <a16:creationId xmlns:a16="http://schemas.microsoft.com/office/drawing/2014/main" id="{54DC96D6-9358-4157-9C25-7912288AA94D}"/>
              </a:ext>
            </a:extLst>
          </p:cNvPr>
          <p:cNvSpPr>
            <a:spLocks noChangeAspect="1"/>
          </p:cNvSpPr>
          <p:nvPr/>
        </p:nvSpPr>
        <p:spPr bwMode="auto">
          <a:xfrm>
            <a:off x="9773294" y="3482668"/>
            <a:ext cx="359698" cy="299452"/>
          </a:xfrm>
          <a:custGeom>
            <a:avLst/>
            <a:gdLst>
              <a:gd name="connsiteX0" fmla="*/ 483573 w 526297"/>
              <a:gd name="connsiteY0" fmla="*/ 133971 h 438150"/>
              <a:gd name="connsiteX1" fmla="*/ 527674 w 526297"/>
              <a:gd name="connsiteY1" fmla="*/ 178072 h 438150"/>
              <a:gd name="connsiteX2" fmla="*/ 527579 w 526297"/>
              <a:gd name="connsiteY2" fmla="*/ 181501 h 438150"/>
              <a:gd name="connsiteX3" fmla="*/ 514244 w 526297"/>
              <a:gd name="connsiteY3" fmla="*/ 355237 h 438150"/>
              <a:gd name="connsiteX4" fmla="*/ 485764 w 526297"/>
              <a:gd name="connsiteY4" fmla="*/ 381621 h 438150"/>
              <a:gd name="connsiteX5" fmla="*/ 454998 w 526297"/>
              <a:gd name="connsiteY5" fmla="*/ 381621 h 438150"/>
              <a:gd name="connsiteX6" fmla="*/ 454998 w 526297"/>
              <a:gd name="connsiteY6" fmla="*/ 438771 h 438150"/>
              <a:gd name="connsiteX7" fmla="*/ 435948 w 526297"/>
              <a:gd name="connsiteY7" fmla="*/ 438771 h 438150"/>
              <a:gd name="connsiteX8" fmla="*/ 435948 w 526297"/>
              <a:gd name="connsiteY8" fmla="*/ 381621 h 438150"/>
              <a:gd name="connsiteX9" fmla="*/ 93048 w 526297"/>
              <a:gd name="connsiteY9" fmla="*/ 381621 h 438150"/>
              <a:gd name="connsiteX10" fmla="*/ 93048 w 526297"/>
              <a:gd name="connsiteY10" fmla="*/ 438771 h 438150"/>
              <a:gd name="connsiteX11" fmla="*/ 73998 w 526297"/>
              <a:gd name="connsiteY11" fmla="*/ 438771 h 438150"/>
              <a:gd name="connsiteX12" fmla="*/ 73998 w 526297"/>
              <a:gd name="connsiteY12" fmla="*/ 381621 h 438150"/>
              <a:gd name="connsiteX13" fmla="*/ 43328 w 526297"/>
              <a:gd name="connsiteY13" fmla="*/ 381621 h 438150"/>
              <a:gd name="connsiteX14" fmla="*/ 14848 w 526297"/>
              <a:gd name="connsiteY14" fmla="*/ 355237 h 438150"/>
              <a:gd name="connsiteX15" fmla="*/ 1513 w 526297"/>
              <a:gd name="connsiteY15" fmla="*/ 181501 h 438150"/>
              <a:gd name="connsiteX16" fmla="*/ 42089 w 526297"/>
              <a:gd name="connsiteY16" fmla="*/ 134162 h 438150"/>
              <a:gd name="connsiteX17" fmla="*/ 45518 w 526297"/>
              <a:gd name="connsiteY17" fmla="*/ 134066 h 438150"/>
              <a:gd name="connsiteX18" fmla="*/ 101906 w 526297"/>
              <a:gd name="connsiteY18" fmla="*/ 180834 h 438150"/>
              <a:gd name="connsiteX19" fmla="*/ 121623 w 526297"/>
              <a:gd name="connsiteY19" fmla="*/ 286371 h 438150"/>
              <a:gd name="connsiteX20" fmla="*/ 407373 w 526297"/>
              <a:gd name="connsiteY20" fmla="*/ 286371 h 438150"/>
              <a:gd name="connsiteX21" fmla="*/ 427185 w 526297"/>
              <a:gd name="connsiteY21" fmla="*/ 180739 h 438150"/>
              <a:gd name="connsiteX22" fmla="*/ 483573 w 526297"/>
              <a:gd name="connsiteY22" fmla="*/ 133971 h 438150"/>
              <a:gd name="connsiteX23" fmla="*/ 416898 w 526297"/>
              <a:gd name="connsiteY23" fmla="*/ 621 h 438150"/>
              <a:gd name="connsiteX24" fmla="*/ 483573 w 526297"/>
              <a:gd name="connsiteY24" fmla="*/ 67296 h 438150"/>
              <a:gd name="connsiteX25" fmla="*/ 483573 w 526297"/>
              <a:gd name="connsiteY25" fmla="*/ 115397 h 438150"/>
              <a:gd name="connsiteX26" fmla="*/ 476429 w 526297"/>
              <a:gd name="connsiteY26" fmla="*/ 114921 h 438150"/>
              <a:gd name="connsiteX27" fmla="*/ 412040 w 526297"/>
              <a:gd name="connsiteY27" fmla="*/ 166451 h 438150"/>
              <a:gd name="connsiteX28" fmla="*/ 411564 w 526297"/>
              <a:gd name="connsiteY28" fmla="*/ 168737 h 438150"/>
              <a:gd name="connsiteX29" fmla="*/ 393086 w 526297"/>
              <a:gd name="connsiteY29" fmla="*/ 267321 h 438150"/>
              <a:gd name="connsiteX30" fmla="*/ 135911 w 526297"/>
              <a:gd name="connsiteY30" fmla="*/ 267321 h 438150"/>
              <a:gd name="connsiteX31" fmla="*/ 117432 w 526297"/>
              <a:gd name="connsiteY31" fmla="*/ 168737 h 438150"/>
              <a:gd name="connsiteX32" fmla="*/ 52567 w 526297"/>
              <a:gd name="connsiteY32" fmla="*/ 114921 h 438150"/>
              <a:gd name="connsiteX33" fmla="*/ 54948 w 526297"/>
              <a:gd name="connsiteY33" fmla="*/ 67296 h 438150"/>
              <a:gd name="connsiteX34" fmla="*/ 121623 w 526297"/>
              <a:gd name="connsiteY34" fmla="*/ 621 h 438150"/>
              <a:gd name="connsiteX35" fmla="*/ 416898 w 526297"/>
              <a:gd name="connsiteY35" fmla="*/ 621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6297" h="438150">
                <a:moveTo>
                  <a:pt x="483573" y="133971"/>
                </a:moveTo>
                <a:cubicBezTo>
                  <a:pt x="507957" y="133971"/>
                  <a:pt x="527674" y="153688"/>
                  <a:pt x="527674" y="178072"/>
                </a:cubicBezTo>
                <a:cubicBezTo>
                  <a:pt x="527674" y="179215"/>
                  <a:pt x="527674" y="180358"/>
                  <a:pt x="527579" y="181501"/>
                </a:cubicBezTo>
                <a:lnTo>
                  <a:pt x="514244" y="355237"/>
                </a:lnTo>
                <a:cubicBezTo>
                  <a:pt x="513101" y="370096"/>
                  <a:pt x="500718" y="381621"/>
                  <a:pt x="485764" y="381621"/>
                </a:cubicBezTo>
                <a:lnTo>
                  <a:pt x="454998" y="381621"/>
                </a:lnTo>
                <a:lnTo>
                  <a:pt x="454998" y="438771"/>
                </a:lnTo>
                <a:lnTo>
                  <a:pt x="435948" y="438771"/>
                </a:lnTo>
                <a:lnTo>
                  <a:pt x="435948" y="381621"/>
                </a:lnTo>
                <a:lnTo>
                  <a:pt x="93048" y="381621"/>
                </a:lnTo>
                <a:lnTo>
                  <a:pt x="93048" y="438771"/>
                </a:lnTo>
                <a:lnTo>
                  <a:pt x="73998" y="438771"/>
                </a:lnTo>
                <a:lnTo>
                  <a:pt x="73998" y="381621"/>
                </a:lnTo>
                <a:lnTo>
                  <a:pt x="43328" y="381621"/>
                </a:lnTo>
                <a:cubicBezTo>
                  <a:pt x="28373" y="381621"/>
                  <a:pt x="15991" y="370096"/>
                  <a:pt x="14848" y="355237"/>
                </a:cubicBezTo>
                <a:lnTo>
                  <a:pt x="1513" y="181501"/>
                </a:lnTo>
                <a:cubicBezTo>
                  <a:pt x="-392" y="157212"/>
                  <a:pt x="17801" y="135971"/>
                  <a:pt x="42089" y="134162"/>
                </a:cubicBezTo>
                <a:cubicBezTo>
                  <a:pt x="43232" y="134066"/>
                  <a:pt x="44375" y="134066"/>
                  <a:pt x="45518" y="134066"/>
                </a:cubicBezTo>
                <a:cubicBezTo>
                  <a:pt x="73141" y="134066"/>
                  <a:pt x="96858" y="153688"/>
                  <a:pt x="101906" y="180834"/>
                </a:cubicBezTo>
                <a:lnTo>
                  <a:pt x="121623" y="286371"/>
                </a:lnTo>
                <a:lnTo>
                  <a:pt x="407373" y="286371"/>
                </a:lnTo>
                <a:lnTo>
                  <a:pt x="427185" y="180739"/>
                </a:lnTo>
                <a:cubicBezTo>
                  <a:pt x="432233" y="153592"/>
                  <a:pt x="455951" y="133971"/>
                  <a:pt x="483573" y="133971"/>
                </a:cubicBezTo>
                <a:close/>
                <a:moveTo>
                  <a:pt x="416898" y="621"/>
                </a:moveTo>
                <a:cubicBezTo>
                  <a:pt x="453760" y="621"/>
                  <a:pt x="483573" y="30434"/>
                  <a:pt x="483573" y="67296"/>
                </a:cubicBezTo>
                <a:lnTo>
                  <a:pt x="483573" y="115397"/>
                </a:lnTo>
                <a:cubicBezTo>
                  <a:pt x="481192" y="115112"/>
                  <a:pt x="478811" y="114921"/>
                  <a:pt x="476429" y="114921"/>
                </a:cubicBezTo>
                <a:cubicBezTo>
                  <a:pt x="445473" y="114921"/>
                  <a:pt x="418803" y="136448"/>
                  <a:pt x="412040" y="166451"/>
                </a:cubicBezTo>
                <a:lnTo>
                  <a:pt x="411564" y="168737"/>
                </a:lnTo>
                <a:lnTo>
                  <a:pt x="393086" y="267321"/>
                </a:lnTo>
                <a:lnTo>
                  <a:pt x="135911" y="267321"/>
                </a:lnTo>
                <a:lnTo>
                  <a:pt x="117432" y="168737"/>
                </a:lnTo>
                <a:cubicBezTo>
                  <a:pt x="111622" y="137495"/>
                  <a:pt x="84285" y="114921"/>
                  <a:pt x="52567" y="114921"/>
                </a:cubicBezTo>
                <a:lnTo>
                  <a:pt x="54948" y="67296"/>
                </a:lnTo>
                <a:cubicBezTo>
                  <a:pt x="54948" y="30434"/>
                  <a:pt x="84761" y="621"/>
                  <a:pt x="121623" y="621"/>
                </a:cubicBezTo>
                <a:lnTo>
                  <a:pt x="416898" y="621"/>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文本框 134">
            <a:extLst>
              <a:ext uri="{FF2B5EF4-FFF2-40B4-BE49-F238E27FC236}">
                <a16:creationId xmlns:a16="http://schemas.microsoft.com/office/drawing/2014/main" id="{9BF9FE27-8377-4E45-9440-2491E4E5AA68}"/>
              </a:ext>
            </a:extLst>
          </p:cNvPr>
          <p:cNvSpPr txBox="1"/>
          <p:nvPr/>
        </p:nvSpPr>
        <p:spPr>
          <a:xfrm>
            <a:off x="7127723" y="3214089"/>
            <a:ext cx="2209587"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展示企业文化</a:t>
            </a:r>
          </a:p>
        </p:txBody>
      </p:sp>
      <p:sp>
        <p:nvSpPr>
          <p:cNvPr id="136" name="文本框 135">
            <a:extLst>
              <a:ext uri="{FF2B5EF4-FFF2-40B4-BE49-F238E27FC236}">
                <a16:creationId xmlns:a16="http://schemas.microsoft.com/office/drawing/2014/main" id="{63E77FC1-3A50-4F7D-A6E7-BDA728ED1AB5}"/>
              </a:ext>
            </a:extLst>
          </p:cNvPr>
          <p:cNvSpPr txBox="1"/>
          <p:nvPr/>
        </p:nvSpPr>
        <p:spPr>
          <a:xfrm>
            <a:off x="7127723" y="3525234"/>
            <a:ext cx="2312288"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900" i="0" u="none" strike="noStrike" kern="1200" cap="none" spc="0" normalizeH="0" baseline="0" noProof="0" dirty="0">
                <a:ln>
                  <a:noFill/>
                </a:ln>
                <a:solidFill>
                  <a:srgbClr val="FFFFFF"/>
                </a:solidFill>
                <a:effectLst/>
                <a:uLnTx/>
                <a:uFillTx/>
              </a:rPr>
              <a:t>激发员工的感恩心与荣誉心，为家人、为团队，更努力、更有价值感的投入工作</a:t>
            </a:r>
          </a:p>
        </p:txBody>
      </p:sp>
      <p:sp>
        <p:nvSpPr>
          <p:cNvPr id="138" name="矩形: 圆角 137">
            <a:extLst>
              <a:ext uri="{FF2B5EF4-FFF2-40B4-BE49-F238E27FC236}">
                <a16:creationId xmlns:a16="http://schemas.microsoft.com/office/drawing/2014/main" id="{EC8E05FF-1551-4D9B-9B34-7E0F1AC0ED68}"/>
              </a:ext>
            </a:extLst>
          </p:cNvPr>
          <p:cNvSpPr/>
          <p:nvPr/>
        </p:nvSpPr>
        <p:spPr>
          <a:xfrm>
            <a:off x="6874150" y="4782381"/>
            <a:ext cx="3592125" cy="10692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p>
        </p:txBody>
      </p:sp>
      <p:sp>
        <p:nvSpPr>
          <p:cNvPr id="139" name="任意多边形: 形状 138">
            <a:extLst>
              <a:ext uri="{FF2B5EF4-FFF2-40B4-BE49-F238E27FC236}">
                <a16:creationId xmlns:a16="http://schemas.microsoft.com/office/drawing/2014/main" id="{6AFE87FA-7A49-4C9F-B2ED-1C91B74B2BA3}"/>
              </a:ext>
            </a:extLst>
          </p:cNvPr>
          <p:cNvSpPr/>
          <p:nvPr/>
        </p:nvSpPr>
        <p:spPr>
          <a:xfrm flipH="1">
            <a:off x="8991482" y="4781995"/>
            <a:ext cx="1474793" cy="106722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p>
        </p:txBody>
      </p:sp>
      <p:sp>
        <p:nvSpPr>
          <p:cNvPr id="140" name="任意多边形: 形状 139">
            <a:extLst>
              <a:ext uri="{FF2B5EF4-FFF2-40B4-BE49-F238E27FC236}">
                <a16:creationId xmlns:a16="http://schemas.microsoft.com/office/drawing/2014/main" id="{8FA355B6-2456-46B9-AB62-F71172954A7B}"/>
              </a:ext>
            </a:extLst>
          </p:cNvPr>
          <p:cNvSpPr>
            <a:spLocks noChangeAspect="1"/>
          </p:cNvSpPr>
          <p:nvPr/>
        </p:nvSpPr>
        <p:spPr bwMode="auto">
          <a:xfrm>
            <a:off x="9773294" y="5152013"/>
            <a:ext cx="359698" cy="327578"/>
          </a:xfrm>
          <a:custGeom>
            <a:avLst/>
            <a:gdLst>
              <a:gd name="connsiteX0" fmla="*/ 125329 w 533400"/>
              <a:gd name="connsiteY0" fmla="*/ 229221 h 485775"/>
              <a:gd name="connsiteX1" fmla="*/ 125329 w 533400"/>
              <a:gd name="connsiteY1" fmla="*/ 276846 h 485775"/>
              <a:gd name="connsiteX2" fmla="*/ 144379 w 533400"/>
              <a:gd name="connsiteY2" fmla="*/ 276846 h 485775"/>
              <a:gd name="connsiteX3" fmla="*/ 144379 w 533400"/>
              <a:gd name="connsiteY3" fmla="*/ 229221 h 485775"/>
              <a:gd name="connsiteX4" fmla="*/ 392029 w 533400"/>
              <a:gd name="connsiteY4" fmla="*/ 229221 h 485775"/>
              <a:gd name="connsiteX5" fmla="*/ 392029 w 533400"/>
              <a:gd name="connsiteY5" fmla="*/ 276846 h 485775"/>
              <a:gd name="connsiteX6" fmla="*/ 411079 w 533400"/>
              <a:gd name="connsiteY6" fmla="*/ 276846 h 485775"/>
              <a:gd name="connsiteX7" fmla="*/ 411079 w 533400"/>
              <a:gd name="connsiteY7" fmla="*/ 229221 h 485775"/>
              <a:gd name="connsiteX8" fmla="*/ 534904 w 533400"/>
              <a:gd name="connsiteY8" fmla="*/ 229221 h 485775"/>
              <a:gd name="connsiteX9" fmla="*/ 534904 w 533400"/>
              <a:gd name="connsiteY9" fmla="*/ 457821 h 485775"/>
              <a:gd name="connsiteX10" fmla="*/ 506329 w 533400"/>
              <a:gd name="connsiteY10" fmla="*/ 486396 h 485775"/>
              <a:gd name="connsiteX11" fmla="*/ 30079 w 533400"/>
              <a:gd name="connsiteY11" fmla="*/ 486396 h 485775"/>
              <a:gd name="connsiteX12" fmla="*/ 1504 w 533400"/>
              <a:gd name="connsiteY12" fmla="*/ 457821 h 485775"/>
              <a:gd name="connsiteX13" fmla="*/ 1504 w 533400"/>
              <a:gd name="connsiteY13" fmla="*/ 229221 h 485775"/>
              <a:gd name="connsiteX14" fmla="*/ 125329 w 533400"/>
              <a:gd name="connsiteY14" fmla="*/ 229221 h 485775"/>
              <a:gd name="connsiteX15" fmla="*/ 372979 w 533400"/>
              <a:gd name="connsiteY15" fmla="*/ 621 h 485775"/>
              <a:gd name="connsiteX16" fmla="*/ 411079 w 533400"/>
              <a:gd name="connsiteY16" fmla="*/ 36816 h 485775"/>
              <a:gd name="connsiteX17" fmla="*/ 411079 w 533400"/>
              <a:gd name="connsiteY17" fmla="*/ 38721 h 485775"/>
              <a:gd name="connsiteX18" fmla="*/ 411079 w 533400"/>
              <a:gd name="connsiteY18" fmla="*/ 114921 h 485775"/>
              <a:gd name="connsiteX19" fmla="*/ 506329 w 533400"/>
              <a:gd name="connsiteY19" fmla="*/ 114921 h 485775"/>
              <a:gd name="connsiteX20" fmla="*/ 534904 w 533400"/>
              <a:gd name="connsiteY20" fmla="*/ 143496 h 485775"/>
              <a:gd name="connsiteX21" fmla="*/ 534904 w 533400"/>
              <a:gd name="connsiteY21" fmla="*/ 210171 h 485775"/>
              <a:gd name="connsiteX22" fmla="*/ 1504 w 533400"/>
              <a:gd name="connsiteY22" fmla="*/ 210171 h 485775"/>
              <a:gd name="connsiteX23" fmla="*/ 1504 w 533400"/>
              <a:gd name="connsiteY23" fmla="*/ 143496 h 485775"/>
              <a:gd name="connsiteX24" fmla="*/ 30079 w 533400"/>
              <a:gd name="connsiteY24" fmla="*/ 114921 h 485775"/>
              <a:gd name="connsiteX25" fmla="*/ 125329 w 533400"/>
              <a:gd name="connsiteY25" fmla="*/ 114921 h 485775"/>
              <a:gd name="connsiteX26" fmla="*/ 125329 w 533400"/>
              <a:gd name="connsiteY26" fmla="*/ 38721 h 485775"/>
              <a:gd name="connsiteX27" fmla="*/ 161524 w 533400"/>
              <a:gd name="connsiteY27" fmla="*/ 621 h 485775"/>
              <a:gd name="connsiteX28" fmla="*/ 163429 w 533400"/>
              <a:gd name="connsiteY28" fmla="*/ 621 h 485775"/>
              <a:gd name="connsiteX29" fmla="*/ 372979 w 533400"/>
              <a:gd name="connsiteY29" fmla="*/ 621 h 485775"/>
              <a:gd name="connsiteX30" fmla="*/ 372979 w 533400"/>
              <a:gd name="connsiteY30" fmla="*/ 19671 h 485775"/>
              <a:gd name="connsiteX31" fmla="*/ 163429 w 533400"/>
              <a:gd name="connsiteY31" fmla="*/ 19671 h 485775"/>
              <a:gd name="connsiteX32" fmla="*/ 144474 w 533400"/>
              <a:gd name="connsiteY32" fmla="*/ 37292 h 485775"/>
              <a:gd name="connsiteX33" fmla="*/ 144379 w 533400"/>
              <a:gd name="connsiteY33" fmla="*/ 38721 h 485775"/>
              <a:gd name="connsiteX34" fmla="*/ 144379 w 533400"/>
              <a:gd name="connsiteY34" fmla="*/ 114921 h 485775"/>
              <a:gd name="connsiteX35" fmla="*/ 392029 w 533400"/>
              <a:gd name="connsiteY35" fmla="*/ 114921 h 485775"/>
              <a:gd name="connsiteX36" fmla="*/ 392029 w 533400"/>
              <a:gd name="connsiteY36" fmla="*/ 38721 h 485775"/>
              <a:gd name="connsiteX37" fmla="*/ 375836 w 533400"/>
              <a:gd name="connsiteY37" fmla="*/ 19862 h 485775"/>
              <a:gd name="connsiteX38" fmla="*/ 374408 w 533400"/>
              <a:gd name="connsiteY38" fmla="*/ 19671 h 485775"/>
              <a:gd name="connsiteX39" fmla="*/ 372979 w 533400"/>
              <a:gd name="connsiteY39" fmla="*/ 19671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3400" h="485775">
                <a:moveTo>
                  <a:pt x="125329" y="229221"/>
                </a:moveTo>
                <a:lnTo>
                  <a:pt x="125329" y="276846"/>
                </a:lnTo>
                <a:lnTo>
                  <a:pt x="144379" y="276846"/>
                </a:lnTo>
                <a:lnTo>
                  <a:pt x="144379" y="229221"/>
                </a:lnTo>
                <a:lnTo>
                  <a:pt x="392029" y="229221"/>
                </a:lnTo>
                <a:lnTo>
                  <a:pt x="392029" y="276846"/>
                </a:lnTo>
                <a:lnTo>
                  <a:pt x="411079" y="276846"/>
                </a:lnTo>
                <a:lnTo>
                  <a:pt x="411079" y="229221"/>
                </a:lnTo>
                <a:lnTo>
                  <a:pt x="534904" y="229221"/>
                </a:lnTo>
                <a:lnTo>
                  <a:pt x="534904" y="457821"/>
                </a:lnTo>
                <a:cubicBezTo>
                  <a:pt x="534904" y="473632"/>
                  <a:pt x="522141" y="486396"/>
                  <a:pt x="506329" y="486396"/>
                </a:cubicBezTo>
                <a:lnTo>
                  <a:pt x="30079" y="486396"/>
                </a:lnTo>
                <a:cubicBezTo>
                  <a:pt x="14267" y="486396"/>
                  <a:pt x="1504" y="473632"/>
                  <a:pt x="1504" y="457821"/>
                </a:cubicBezTo>
                <a:lnTo>
                  <a:pt x="1504" y="229221"/>
                </a:lnTo>
                <a:lnTo>
                  <a:pt x="125329" y="229221"/>
                </a:lnTo>
                <a:close/>
                <a:moveTo>
                  <a:pt x="372979" y="621"/>
                </a:moveTo>
                <a:cubicBezTo>
                  <a:pt x="393363" y="621"/>
                  <a:pt x="410031" y="16623"/>
                  <a:pt x="411079" y="36816"/>
                </a:cubicBezTo>
                <a:lnTo>
                  <a:pt x="411079" y="38721"/>
                </a:lnTo>
                <a:lnTo>
                  <a:pt x="411079" y="114921"/>
                </a:lnTo>
                <a:lnTo>
                  <a:pt x="506329" y="114921"/>
                </a:lnTo>
                <a:cubicBezTo>
                  <a:pt x="522141" y="114921"/>
                  <a:pt x="534904" y="127685"/>
                  <a:pt x="534904" y="143496"/>
                </a:cubicBezTo>
                <a:lnTo>
                  <a:pt x="534904" y="210171"/>
                </a:lnTo>
                <a:lnTo>
                  <a:pt x="1504" y="210171"/>
                </a:lnTo>
                <a:lnTo>
                  <a:pt x="1504" y="143496"/>
                </a:lnTo>
                <a:cubicBezTo>
                  <a:pt x="1504" y="127685"/>
                  <a:pt x="14267" y="114921"/>
                  <a:pt x="30079" y="114921"/>
                </a:cubicBezTo>
                <a:lnTo>
                  <a:pt x="125329" y="114921"/>
                </a:lnTo>
                <a:lnTo>
                  <a:pt x="125329" y="38721"/>
                </a:lnTo>
                <a:cubicBezTo>
                  <a:pt x="125329" y="18337"/>
                  <a:pt x="141331" y="1669"/>
                  <a:pt x="161524" y="621"/>
                </a:cubicBezTo>
                <a:lnTo>
                  <a:pt x="163429" y="621"/>
                </a:lnTo>
                <a:lnTo>
                  <a:pt x="372979" y="621"/>
                </a:lnTo>
                <a:close/>
                <a:moveTo>
                  <a:pt x="372979" y="19671"/>
                </a:moveTo>
                <a:lnTo>
                  <a:pt x="163429" y="19671"/>
                </a:lnTo>
                <a:cubicBezTo>
                  <a:pt x="153428" y="19671"/>
                  <a:pt x="145141" y="27482"/>
                  <a:pt x="144474" y="37292"/>
                </a:cubicBezTo>
                <a:lnTo>
                  <a:pt x="144379" y="38721"/>
                </a:lnTo>
                <a:lnTo>
                  <a:pt x="144379" y="114921"/>
                </a:lnTo>
                <a:lnTo>
                  <a:pt x="392029" y="114921"/>
                </a:lnTo>
                <a:lnTo>
                  <a:pt x="392029" y="38721"/>
                </a:lnTo>
                <a:cubicBezTo>
                  <a:pt x="392029" y="29196"/>
                  <a:pt x="384981" y="21290"/>
                  <a:pt x="375836" y="19862"/>
                </a:cubicBezTo>
                <a:lnTo>
                  <a:pt x="374408" y="19671"/>
                </a:lnTo>
                <a:lnTo>
                  <a:pt x="372979" y="19671"/>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文本框 141">
            <a:extLst>
              <a:ext uri="{FF2B5EF4-FFF2-40B4-BE49-F238E27FC236}">
                <a16:creationId xmlns:a16="http://schemas.microsoft.com/office/drawing/2014/main" id="{4F4F8E0B-15FA-427E-BA51-C939B763254F}"/>
              </a:ext>
            </a:extLst>
          </p:cNvPr>
          <p:cNvSpPr txBox="1"/>
          <p:nvPr/>
        </p:nvSpPr>
        <p:spPr>
          <a:xfrm>
            <a:off x="7127723" y="4897497"/>
            <a:ext cx="2209587"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展示企业文化</a:t>
            </a:r>
          </a:p>
        </p:txBody>
      </p:sp>
      <p:sp>
        <p:nvSpPr>
          <p:cNvPr id="143" name="文本框 142">
            <a:extLst>
              <a:ext uri="{FF2B5EF4-FFF2-40B4-BE49-F238E27FC236}">
                <a16:creationId xmlns:a16="http://schemas.microsoft.com/office/drawing/2014/main" id="{0F4451DB-EB9C-429F-B211-89633DA4A258}"/>
              </a:ext>
            </a:extLst>
          </p:cNvPr>
          <p:cNvSpPr txBox="1"/>
          <p:nvPr/>
        </p:nvSpPr>
        <p:spPr>
          <a:xfrm>
            <a:off x="7127723" y="5208642"/>
            <a:ext cx="2312288" cy="482120"/>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900" i="0" u="none" strike="noStrike" kern="1200" cap="none" spc="0" normalizeH="0" baseline="0" noProof="0" dirty="0">
                <a:ln>
                  <a:noFill/>
                </a:ln>
                <a:solidFill>
                  <a:srgbClr val="FFFFFF"/>
                </a:solidFill>
                <a:effectLst/>
                <a:uLnTx/>
                <a:uFillTx/>
              </a:rPr>
              <a:t>激发员工的感恩心与荣誉心，为家人、为团队，更努力、更有价值感的投入工作</a:t>
            </a:r>
          </a:p>
        </p:txBody>
      </p:sp>
      <p:sp>
        <p:nvSpPr>
          <p:cNvPr id="210" name="矩形: 圆角 209">
            <a:extLst>
              <a:ext uri="{FF2B5EF4-FFF2-40B4-BE49-F238E27FC236}">
                <a16:creationId xmlns:a16="http://schemas.microsoft.com/office/drawing/2014/main" id="{A994B702-D9C7-4E4D-B658-D047E3A15706}"/>
              </a:ext>
            </a:extLst>
          </p:cNvPr>
          <p:cNvSpPr/>
          <p:nvPr/>
        </p:nvSpPr>
        <p:spPr>
          <a:xfrm>
            <a:off x="6874150" y="1415563"/>
            <a:ext cx="3592125" cy="1069200"/>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p>
        </p:txBody>
      </p:sp>
      <p:sp>
        <p:nvSpPr>
          <p:cNvPr id="211" name="任意多边形: 形状 210">
            <a:extLst>
              <a:ext uri="{FF2B5EF4-FFF2-40B4-BE49-F238E27FC236}">
                <a16:creationId xmlns:a16="http://schemas.microsoft.com/office/drawing/2014/main" id="{C08DE63D-EF33-4745-A654-DDEBA19CABC0}"/>
              </a:ext>
            </a:extLst>
          </p:cNvPr>
          <p:cNvSpPr/>
          <p:nvPr/>
        </p:nvSpPr>
        <p:spPr>
          <a:xfrm flipH="1">
            <a:off x="8991482" y="1415177"/>
            <a:ext cx="1474793" cy="1067228"/>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p>
        </p:txBody>
      </p:sp>
      <p:sp>
        <p:nvSpPr>
          <p:cNvPr id="214" name="文本框 213">
            <a:extLst>
              <a:ext uri="{FF2B5EF4-FFF2-40B4-BE49-F238E27FC236}">
                <a16:creationId xmlns:a16="http://schemas.microsoft.com/office/drawing/2014/main" id="{94D85754-EC53-463C-80CA-A1E5E7CF0338}"/>
              </a:ext>
            </a:extLst>
          </p:cNvPr>
          <p:cNvSpPr txBox="1"/>
          <p:nvPr/>
        </p:nvSpPr>
        <p:spPr>
          <a:xfrm>
            <a:off x="7127723" y="1530679"/>
            <a:ext cx="2209587" cy="307777"/>
          </a:xfrm>
          <a:prstGeom prst="rect">
            <a:avLst/>
          </a:prstGeom>
          <a:noFill/>
        </p:spPr>
        <p:txBody>
          <a:bodyPr wrap="square" rtlCol="0">
            <a:spAutoFit/>
          </a:bodyPr>
          <a:lstStyle/>
          <a:p>
            <a:r>
              <a:rPr kumimoji="0" lang="zh-CN" altLang="en-US" sz="1400" b="1" i="0" u="none" strike="noStrike" kern="1200" cap="none" spc="0" normalizeH="0" baseline="0" noProof="0" dirty="0">
                <a:ln>
                  <a:noFill/>
                </a:ln>
                <a:solidFill>
                  <a:srgbClr val="FFFFFF"/>
                </a:solidFill>
                <a:effectLst/>
                <a:uLnTx/>
                <a:uFillTx/>
              </a:rPr>
              <a:t>展示企业文化</a:t>
            </a:r>
          </a:p>
        </p:txBody>
      </p:sp>
      <p:sp>
        <p:nvSpPr>
          <p:cNvPr id="215" name="文本框 214">
            <a:extLst>
              <a:ext uri="{FF2B5EF4-FFF2-40B4-BE49-F238E27FC236}">
                <a16:creationId xmlns:a16="http://schemas.microsoft.com/office/drawing/2014/main" id="{2B250C84-FDED-4138-9943-42BB0AD7C1FD}"/>
              </a:ext>
            </a:extLst>
          </p:cNvPr>
          <p:cNvSpPr txBox="1"/>
          <p:nvPr/>
        </p:nvSpPr>
        <p:spPr>
          <a:xfrm>
            <a:off x="7127723" y="1841824"/>
            <a:ext cx="2312288" cy="483081"/>
          </a:xfrm>
          <a:prstGeom prst="rect">
            <a:avLst/>
          </a:prstGeom>
          <a:noFill/>
        </p:spPr>
        <p:txBody>
          <a:bodyPr wrap="square" rtlCol="0">
            <a:spAutoFit/>
          </a:bodyPr>
          <a:lstStyle/>
          <a:p>
            <a:pPr marL="0" marR="0" lvl="0" indent="0" defTabSz="913765" rtl="0" eaLnBrk="1" fontAlgn="auto" latinLnBrk="0" hangingPunct="1">
              <a:lnSpc>
                <a:spcPct val="150000"/>
              </a:lnSpc>
              <a:spcBef>
                <a:spcPts val="0"/>
              </a:spcBef>
              <a:spcAft>
                <a:spcPts val="0"/>
              </a:spcAft>
              <a:buClrTx/>
              <a:buSzPct val="25000"/>
              <a:buFontTx/>
              <a:buNone/>
              <a:defRPr/>
            </a:pPr>
            <a:r>
              <a:rPr kumimoji="0" lang="zh-CN" altLang="en-US" sz="900" i="0" u="none" strike="noStrike" kern="1200" cap="none" spc="0" normalizeH="0" baseline="0" noProof="0" dirty="0">
                <a:ln>
                  <a:noFill/>
                </a:ln>
                <a:solidFill>
                  <a:srgbClr val="FFFFFF"/>
                </a:solidFill>
                <a:effectLst/>
                <a:uLnTx/>
                <a:uFillTx/>
              </a:rPr>
              <a:t>激发员工的感恩心与荣誉心，为家人、为团队，更努力、更有价值感的投入工作</a:t>
            </a:r>
          </a:p>
        </p:txBody>
      </p:sp>
      <p:sp>
        <p:nvSpPr>
          <p:cNvPr id="216" name="任意多边形: 形状 215">
            <a:extLst>
              <a:ext uri="{FF2B5EF4-FFF2-40B4-BE49-F238E27FC236}">
                <a16:creationId xmlns:a16="http://schemas.microsoft.com/office/drawing/2014/main" id="{DAE78F18-7741-45A6-902D-08FAF142B688}"/>
              </a:ext>
            </a:extLst>
          </p:cNvPr>
          <p:cNvSpPr>
            <a:spLocks noChangeAspect="1"/>
          </p:cNvSpPr>
          <p:nvPr/>
        </p:nvSpPr>
        <p:spPr bwMode="auto">
          <a:xfrm>
            <a:off x="9773294" y="1813906"/>
            <a:ext cx="359698" cy="269770"/>
          </a:xfrm>
          <a:custGeom>
            <a:avLst/>
            <a:gdLst>
              <a:gd name="connsiteX0" fmla="*/ 505433 w 533400"/>
              <a:gd name="connsiteY0" fmla="*/ 621 h 400050"/>
              <a:gd name="connsiteX1" fmla="*/ 534008 w 533400"/>
              <a:gd name="connsiteY1" fmla="*/ 29196 h 400050"/>
              <a:gd name="connsiteX2" fmla="*/ 534008 w 533400"/>
              <a:gd name="connsiteY2" fmla="*/ 372096 h 400050"/>
              <a:gd name="connsiteX3" fmla="*/ 505433 w 533400"/>
              <a:gd name="connsiteY3" fmla="*/ 400671 h 400050"/>
              <a:gd name="connsiteX4" fmla="*/ 29183 w 533400"/>
              <a:gd name="connsiteY4" fmla="*/ 400671 h 400050"/>
              <a:gd name="connsiteX5" fmla="*/ 608 w 533400"/>
              <a:gd name="connsiteY5" fmla="*/ 372096 h 400050"/>
              <a:gd name="connsiteX6" fmla="*/ 608 w 533400"/>
              <a:gd name="connsiteY6" fmla="*/ 29196 h 400050"/>
              <a:gd name="connsiteX7" fmla="*/ 29183 w 533400"/>
              <a:gd name="connsiteY7" fmla="*/ 621 h 400050"/>
              <a:gd name="connsiteX8" fmla="*/ 505433 w 533400"/>
              <a:gd name="connsiteY8" fmla="*/ 621 h 400050"/>
              <a:gd name="connsiteX9" fmla="*/ 391419 w 533400"/>
              <a:gd name="connsiteY9" fmla="*/ 198646 h 400050"/>
              <a:gd name="connsiteX10" fmla="*/ 351414 w 533400"/>
              <a:gd name="connsiteY10" fmla="*/ 204170 h 400050"/>
              <a:gd name="connsiteX11" fmla="*/ 351414 w 533400"/>
              <a:gd name="connsiteY11" fmla="*/ 204170 h 400050"/>
              <a:gd name="connsiteX12" fmla="*/ 267118 w 533400"/>
              <a:gd name="connsiteY12" fmla="*/ 315613 h 400050"/>
              <a:gd name="connsiteX13" fmla="*/ 264641 w 533400"/>
              <a:gd name="connsiteY13" fmla="*/ 318470 h 400050"/>
              <a:gd name="connsiteX14" fmla="*/ 224255 w 533400"/>
              <a:gd name="connsiteY14" fmla="*/ 318756 h 400050"/>
              <a:gd name="connsiteX15" fmla="*/ 224255 w 533400"/>
              <a:gd name="connsiteY15" fmla="*/ 318756 h 400050"/>
              <a:gd name="connsiteX16" fmla="*/ 162152 w 533400"/>
              <a:gd name="connsiteY16" fmla="*/ 257415 h 400050"/>
              <a:gd name="connsiteX17" fmla="*/ 160247 w 533400"/>
              <a:gd name="connsiteY17" fmla="*/ 255701 h 400050"/>
              <a:gd name="connsiteX18" fmla="*/ 120052 w 533400"/>
              <a:gd name="connsiteY18" fmla="*/ 259606 h 400050"/>
              <a:gd name="connsiteX19" fmla="*/ 120052 w 533400"/>
              <a:gd name="connsiteY19" fmla="*/ 259606 h 400050"/>
              <a:gd name="connsiteX20" fmla="*/ 32517 w 533400"/>
              <a:gd name="connsiteY20" fmla="*/ 366095 h 400050"/>
              <a:gd name="connsiteX21" fmla="*/ 30326 w 533400"/>
              <a:gd name="connsiteY21" fmla="*/ 372096 h 400050"/>
              <a:gd name="connsiteX22" fmla="*/ 39851 w 533400"/>
              <a:gd name="connsiteY22" fmla="*/ 381621 h 400050"/>
              <a:gd name="connsiteX23" fmla="*/ 39851 w 533400"/>
              <a:gd name="connsiteY23" fmla="*/ 381621 h 400050"/>
              <a:gd name="connsiteX24" fmla="*/ 497242 w 533400"/>
              <a:gd name="connsiteY24" fmla="*/ 381621 h 400050"/>
              <a:gd name="connsiteX25" fmla="*/ 502480 w 533400"/>
              <a:gd name="connsiteY25" fmla="*/ 380002 h 400050"/>
              <a:gd name="connsiteX26" fmla="*/ 505147 w 533400"/>
              <a:gd name="connsiteY26" fmla="*/ 366762 h 400050"/>
              <a:gd name="connsiteX27" fmla="*/ 505147 w 533400"/>
              <a:gd name="connsiteY27" fmla="*/ 366762 h 400050"/>
              <a:gd name="connsiteX28" fmla="*/ 397991 w 533400"/>
              <a:gd name="connsiteY28" fmla="*/ 205504 h 400050"/>
              <a:gd name="connsiteX29" fmla="*/ 391419 w 533400"/>
              <a:gd name="connsiteY29" fmla="*/ 198646 h 400050"/>
              <a:gd name="connsiteX30" fmla="*/ 95858 w 533400"/>
              <a:gd name="connsiteY30" fmla="*/ 57771 h 400050"/>
              <a:gd name="connsiteX31" fmla="*/ 57758 w 533400"/>
              <a:gd name="connsiteY31" fmla="*/ 95871 h 400050"/>
              <a:gd name="connsiteX32" fmla="*/ 95858 w 533400"/>
              <a:gd name="connsiteY32" fmla="*/ 133971 h 400050"/>
              <a:gd name="connsiteX33" fmla="*/ 133958 w 533400"/>
              <a:gd name="connsiteY33" fmla="*/ 95871 h 400050"/>
              <a:gd name="connsiteX34" fmla="*/ 95858 w 533400"/>
              <a:gd name="connsiteY34" fmla="*/ 57771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400" h="400050">
                <a:moveTo>
                  <a:pt x="505433" y="621"/>
                </a:moveTo>
                <a:cubicBezTo>
                  <a:pt x="521245" y="621"/>
                  <a:pt x="534008" y="13385"/>
                  <a:pt x="534008" y="29196"/>
                </a:cubicBezTo>
                <a:lnTo>
                  <a:pt x="534008" y="372096"/>
                </a:lnTo>
                <a:cubicBezTo>
                  <a:pt x="534008" y="387907"/>
                  <a:pt x="521245" y="400671"/>
                  <a:pt x="505433" y="400671"/>
                </a:cubicBezTo>
                <a:lnTo>
                  <a:pt x="29183" y="400671"/>
                </a:lnTo>
                <a:cubicBezTo>
                  <a:pt x="13371" y="400671"/>
                  <a:pt x="608" y="387907"/>
                  <a:pt x="608" y="372096"/>
                </a:cubicBezTo>
                <a:lnTo>
                  <a:pt x="608" y="29196"/>
                </a:lnTo>
                <a:cubicBezTo>
                  <a:pt x="608" y="13385"/>
                  <a:pt x="13371" y="621"/>
                  <a:pt x="29183" y="621"/>
                </a:cubicBezTo>
                <a:lnTo>
                  <a:pt x="505433" y="621"/>
                </a:lnTo>
                <a:close/>
                <a:moveTo>
                  <a:pt x="391419" y="198646"/>
                </a:moveTo>
                <a:cubicBezTo>
                  <a:pt x="378846" y="189121"/>
                  <a:pt x="360939" y="191597"/>
                  <a:pt x="351414" y="204170"/>
                </a:cubicBezTo>
                <a:lnTo>
                  <a:pt x="351414" y="204170"/>
                </a:lnTo>
                <a:lnTo>
                  <a:pt x="267118" y="315613"/>
                </a:lnTo>
                <a:cubicBezTo>
                  <a:pt x="266355" y="316660"/>
                  <a:pt x="265498" y="317518"/>
                  <a:pt x="264641" y="318470"/>
                </a:cubicBezTo>
                <a:cubicBezTo>
                  <a:pt x="253592" y="329710"/>
                  <a:pt x="235495" y="329805"/>
                  <a:pt x="224255" y="318756"/>
                </a:cubicBezTo>
                <a:lnTo>
                  <a:pt x="224255" y="318756"/>
                </a:lnTo>
                <a:lnTo>
                  <a:pt x="162152" y="257415"/>
                </a:lnTo>
                <a:cubicBezTo>
                  <a:pt x="161485" y="256844"/>
                  <a:pt x="160914" y="256177"/>
                  <a:pt x="160247" y="255701"/>
                </a:cubicBezTo>
                <a:cubicBezTo>
                  <a:pt x="148055" y="245699"/>
                  <a:pt x="130053" y="247414"/>
                  <a:pt x="120052" y="259606"/>
                </a:cubicBezTo>
                <a:lnTo>
                  <a:pt x="120052" y="259606"/>
                </a:lnTo>
                <a:lnTo>
                  <a:pt x="32517" y="366095"/>
                </a:lnTo>
                <a:cubicBezTo>
                  <a:pt x="31088" y="367810"/>
                  <a:pt x="30326" y="369905"/>
                  <a:pt x="30326" y="372096"/>
                </a:cubicBezTo>
                <a:cubicBezTo>
                  <a:pt x="30326" y="377335"/>
                  <a:pt x="34612" y="381621"/>
                  <a:pt x="39851" y="381621"/>
                </a:cubicBezTo>
                <a:lnTo>
                  <a:pt x="39851" y="381621"/>
                </a:lnTo>
                <a:lnTo>
                  <a:pt x="497242" y="381621"/>
                </a:lnTo>
                <a:cubicBezTo>
                  <a:pt x="499146" y="381621"/>
                  <a:pt x="500956" y="381050"/>
                  <a:pt x="502480" y="380002"/>
                </a:cubicBezTo>
                <a:cubicBezTo>
                  <a:pt x="506862" y="377049"/>
                  <a:pt x="508005" y="371144"/>
                  <a:pt x="505147" y="366762"/>
                </a:cubicBezTo>
                <a:lnTo>
                  <a:pt x="505147" y="366762"/>
                </a:lnTo>
                <a:lnTo>
                  <a:pt x="397991" y="205504"/>
                </a:lnTo>
                <a:cubicBezTo>
                  <a:pt x="396181" y="202932"/>
                  <a:pt x="393990" y="200551"/>
                  <a:pt x="391419" y="198646"/>
                </a:cubicBezTo>
                <a:close/>
                <a:moveTo>
                  <a:pt x="95858" y="57771"/>
                </a:moveTo>
                <a:cubicBezTo>
                  <a:pt x="74808" y="57771"/>
                  <a:pt x="57758" y="74821"/>
                  <a:pt x="57758" y="95871"/>
                </a:cubicBezTo>
                <a:cubicBezTo>
                  <a:pt x="57758" y="116921"/>
                  <a:pt x="74808" y="133971"/>
                  <a:pt x="95858" y="133971"/>
                </a:cubicBezTo>
                <a:cubicBezTo>
                  <a:pt x="116908" y="133971"/>
                  <a:pt x="133958" y="116921"/>
                  <a:pt x="133958" y="95871"/>
                </a:cubicBezTo>
                <a:cubicBezTo>
                  <a:pt x="133958" y="74821"/>
                  <a:pt x="116908" y="57771"/>
                  <a:pt x="95858" y="57771"/>
                </a:cubicBezTo>
                <a:close/>
              </a:path>
            </a:pathLst>
          </a:custGeom>
          <a:solidFill>
            <a:srgbClr val="FFFFFF"/>
          </a:solidFill>
          <a:ln>
            <a:noFill/>
          </a:ln>
        </p:spPr>
        <p:txBody>
          <a:bodyPr/>
          <a:lstStyle/>
          <a:p>
            <a:endParaRPr lang="zh-CN" altLang="en-US"/>
          </a:p>
        </p:txBody>
      </p:sp>
      <p:cxnSp>
        <p:nvCxnSpPr>
          <p:cNvPr id="9" name="直接连接符 8">
            <a:extLst>
              <a:ext uri="{FF2B5EF4-FFF2-40B4-BE49-F238E27FC236}">
                <a16:creationId xmlns:a16="http://schemas.microsoft.com/office/drawing/2014/main" id="{A78BA08D-E7CA-435F-B2AC-D3AD2B0245DD}"/>
              </a:ext>
            </a:extLst>
          </p:cNvPr>
          <p:cNvCxnSpPr>
            <a:stCxn id="208" idx="7"/>
            <a:endCxn id="208" idx="7"/>
          </p:cNvCxnSpPr>
          <p:nvPr/>
        </p:nvCxnSpPr>
        <p:spPr>
          <a:xfrm>
            <a:off x="4295467" y="2637794"/>
            <a:ext cx="0" cy="0"/>
          </a:xfrm>
          <a:prstGeom prst="line">
            <a:avLst/>
          </a:prstGeom>
          <a:ln>
            <a:solidFill>
              <a:schemeClr val="tx1">
                <a:lumMod val="50000"/>
                <a:lumOff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96583832-F8D0-4F25-8B3B-A7CC1C55043D}"/>
              </a:ext>
            </a:extLst>
          </p:cNvPr>
          <p:cNvCxnSpPr>
            <a:cxnSpLocks/>
          </p:cNvCxnSpPr>
          <p:nvPr/>
        </p:nvCxnSpPr>
        <p:spPr>
          <a:xfrm flipH="1">
            <a:off x="4837814" y="1948792"/>
            <a:ext cx="1905886" cy="0"/>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217" name="直接连接符 216">
            <a:extLst>
              <a:ext uri="{FF2B5EF4-FFF2-40B4-BE49-F238E27FC236}">
                <a16:creationId xmlns:a16="http://schemas.microsoft.com/office/drawing/2014/main" id="{79B085C4-27AB-4C56-A660-C1A2BC8F8038}"/>
              </a:ext>
            </a:extLst>
          </p:cNvPr>
          <p:cNvCxnSpPr>
            <a:cxnSpLocks/>
          </p:cNvCxnSpPr>
          <p:nvPr/>
        </p:nvCxnSpPr>
        <p:spPr>
          <a:xfrm flipH="1">
            <a:off x="4837814" y="3632201"/>
            <a:ext cx="1905886" cy="0"/>
          </a:xfrm>
          <a:prstGeom prst="line">
            <a:avLst/>
          </a:prstGeom>
          <a:ln>
            <a:solidFill>
              <a:schemeClr val="tx1">
                <a:lumMod val="50000"/>
                <a:lumOff val="50000"/>
                <a:alpha val="50000"/>
              </a:schemeClr>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18" name="直接连接符 217">
            <a:extLst>
              <a:ext uri="{FF2B5EF4-FFF2-40B4-BE49-F238E27FC236}">
                <a16:creationId xmlns:a16="http://schemas.microsoft.com/office/drawing/2014/main" id="{BCB2F016-47A1-44E0-9CB1-CE404CBBA773}"/>
              </a:ext>
            </a:extLst>
          </p:cNvPr>
          <p:cNvCxnSpPr>
            <a:cxnSpLocks/>
          </p:cNvCxnSpPr>
          <p:nvPr/>
        </p:nvCxnSpPr>
        <p:spPr>
          <a:xfrm>
            <a:off x="4313316" y="4781995"/>
            <a:ext cx="524498" cy="532089"/>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219" name="直接连接符 218">
            <a:extLst>
              <a:ext uri="{FF2B5EF4-FFF2-40B4-BE49-F238E27FC236}">
                <a16:creationId xmlns:a16="http://schemas.microsoft.com/office/drawing/2014/main" id="{DB247D7D-9494-442F-B0CC-5B8BA11DEBA0}"/>
              </a:ext>
            </a:extLst>
          </p:cNvPr>
          <p:cNvCxnSpPr>
            <a:cxnSpLocks/>
          </p:cNvCxnSpPr>
          <p:nvPr/>
        </p:nvCxnSpPr>
        <p:spPr>
          <a:xfrm flipH="1">
            <a:off x="4837814" y="5315609"/>
            <a:ext cx="1905886" cy="1"/>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220" name="直接连接符 219">
            <a:extLst>
              <a:ext uri="{FF2B5EF4-FFF2-40B4-BE49-F238E27FC236}">
                <a16:creationId xmlns:a16="http://schemas.microsoft.com/office/drawing/2014/main" id="{3AF6A6DA-5E94-43C8-A98E-CBCA31F247A8}"/>
              </a:ext>
            </a:extLst>
          </p:cNvPr>
          <p:cNvCxnSpPr>
            <a:cxnSpLocks/>
          </p:cNvCxnSpPr>
          <p:nvPr/>
        </p:nvCxnSpPr>
        <p:spPr>
          <a:xfrm flipV="1">
            <a:off x="4313316" y="1950316"/>
            <a:ext cx="524498" cy="532089"/>
          </a:xfrm>
          <a:prstGeom prst="line">
            <a:avLst/>
          </a:prstGeom>
          <a:ln>
            <a:solidFill>
              <a:schemeClr val="tx1">
                <a:lumMod val="50000"/>
                <a:lumOff val="50000"/>
                <a:alpha val="50000"/>
              </a:schemeClr>
            </a:solidFill>
            <a:headEnd type="oval" w="sm" len="sm"/>
          </a:ln>
        </p:spPr>
        <p:style>
          <a:lnRef idx="1">
            <a:schemeClr val="accent1"/>
          </a:lnRef>
          <a:fillRef idx="0">
            <a:schemeClr val="accent1"/>
          </a:fillRef>
          <a:effectRef idx="0">
            <a:schemeClr val="accent1"/>
          </a:effectRef>
          <a:fontRef idx="minor">
            <a:schemeClr val="tx1"/>
          </a:fontRef>
        </p:style>
      </p:cxnSp>
      <p:sp>
        <p:nvSpPr>
          <p:cNvPr id="221" name="任意多边形: 形状 220">
            <a:extLst>
              <a:ext uri="{FF2B5EF4-FFF2-40B4-BE49-F238E27FC236}">
                <a16:creationId xmlns:a16="http://schemas.microsoft.com/office/drawing/2014/main" id="{828FB708-8DD0-47F3-A968-1F8D8D59A7F3}"/>
              </a:ext>
            </a:extLst>
          </p:cNvPr>
          <p:cNvSpPr>
            <a:spLocks noChangeAspect="1"/>
          </p:cNvSpPr>
          <p:nvPr/>
        </p:nvSpPr>
        <p:spPr bwMode="auto">
          <a:xfrm>
            <a:off x="3078939" y="2880907"/>
            <a:ext cx="444246" cy="333182"/>
          </a:xfrm>
          <a:custGeom>
            <a:avLst/>
            <a:gdLst>
              <a:gd name="connsiteX0" fmla="*/ 505433 w 533400"/>
              <a:gd name="connsiteY0" fmla="*/ 621 h 400050"/>
              <a:gd name="connsiteX1" fmla="*/ 534008 w 533400"/>
              <a:gd name="connsiteY1" fmla="*/ 29196 h 400050"/>
              <a:gd name="connsiteX2" fmla="*/ 534008 w 533400"/>
              <a:gd name="connsiteY2" fmla="*/ 372096 h 400050"/>
              <a:gd name="connsiteX3" fmla="*/ 505433 w 533400"/>
              <a:gd name="connsiteY3" fmla="*/ 400671 h 400050"/>
              <a:gd name="connsiteX4" fmla="*/ 29183 w 533400"/>
              <a:gd name="connsiteY4" fmla="*/ 400671 h 400050"/>
              <a:gd name="connsiteX5" fmla="*/ 608 w 533400"/>
              <a:gd name="connsiteY5" fmla="*/ 372096 h 400050"/>
              <a:gd name="connsiteX6" fmla="*/ 608 w 533400"/>
              <a:gd name="connsiteY6" fmla="*/ 29196 h 400050"/>
              <a:gd name="connsiteX7" fmla="*/ 29183 w 533400"/>
              <a:gd name="connsiteY7" fmla="*/ 621 h 400050"/>
              <a:gd name="connsiteX8" fmla="*/ 505433 w 533400"/>
              <a:gd name="connsiteY8" fmla="*/ 621 h 400050"/>
              <a:gd name="connsiteX9" fmla="*/ 391419 w 533400"/>
              <a:gd name="connsiteY9" fmla="*/ 198646 h 400050"/>
              <a:gd name="connsiteX10" fmla="*/ 351414 w 533400"/>
              <a:gd name="connsiteY10" fmla="*/ 204170 h 400050"/>
              <a:gd name="connsiteX11" fmla="*/ 351414 w 533400"/>
              <a:gd name="connsiteY11" fmla="*/ 204170 h 400050"/>
              <a:gd name="connsiteX12" fmla="*/ 267118 w 533400"/>
              <a:gd name="connsiteY12" fmla="*/ 315613 h 400050"/>
              <a:gd name="connsiteX13" fmla="*/ 264641 w 533400"/>
              <a:gd name="connsiteY13" fmla="*/ 318470 h 400050"/>
              <a:gd name="connsiteX14" fmla="*/ 224255 w 533400"/>
              <a:gd name="connsiteY14" fmla="*/ 318756 h 400050"/>
              <a:gd name="connsiteX15" fmla="*/ 224255 w 533400"/>
              <a:gd name="connsiteY15" fmla="*/ 318756 h 400050"/>
              <a:gd name="connsiteX16" fmla="*/ 162152 w 533400"/>
              <a:gd name="connsiteY16" fmla="*/ 257415 h 400050"/>
              <a:gd name="connsiteX17" fmla="*/ 160247 w 533400"/>
              <a:gd name="connsiteY17" fmla="*/ 255701 h 400050"/>
              <a:gd name="connsiteX18" fmla="*/ 120052 w 533400"/>
              <a:gd name="connsiteY18" fmla="*/ 259606 h 400050"/>
              <a:gd name="connsiteX19" fmla="*/ 120052 w 533400"/>
              <a:gd name="connsiteY19" fmla="*/ 259606 h 400050"/>
              <a:gd name="connsiteX20" fmla="*/ 32517 w 533400"/>
              <a:gd name="connsiteY20" fmla="*/ 366095 h 400050"/>
              <a:gd name="connsiteX21" fmla="*/ 30326 w 533400"/>
              <a:gd name="connsiteY21" fmla="*/ 372096 h 400050"/>
              <a:gd name="connsiteX22" fmla="*/ 39851 w 533400"/>
              <a:gd name="connsiteY22" fmla="*/ 381621 h 400050"/>
              <a:gd name="connsiteX23" fmla="*/ 39851 w 533400"/>
              <a:gd name="connsiteY23" fmla="*/ 381621 h 400050"/>
              <a:gd name="connsiteX24" fmla="*/ 497242 w 533400"/>
              <a:gd name="connsiteY24" fmla="*/ 381621 h 400050"/>
              <a:gd name="connsiteX25" fmla="*/ 502480 w 533400"/>
              <a:gd name="connsiteY25" fmla="*/ 380002 h 400050"/>
              <a:gd name="connsiteX26" fmla="*/ 505147 w 533400"/>
              <a:gd name="connsiteY26" fmla="*/ 366762 h 400050"/>
              <a:gd name="connsiteX27" fmla="*/ 505147 w 533400"/>
              <a:gd name="connsiteY27" fmla="*/ 366762 h 400050"/>
              <a:gd name="connsiteX28" fmla="*/ 397991 w 533400"/>
              <a:gd name="connsiteY28" fmla="*/ 205504 h 400050"/>
              <a:gd name="connsiteX29" fmla="*/ 391419 w 533400"/>
              <a:gd name="connsiteY29" fmla="*/ 198646 h 400050"/>
              <a:gd name="connsiteX30" fmla="*/ 95858 w 533400"/>
              <a:gd name="connsiteY30" fmla="*/ 57771 h 400050"/>
              <a:gd name="connsiteX31" fmla="*/ 57758 w 533400"/>
              <a:gd name="connsiteY31" fmla="*/ 95871 h 400050"/>
              <a:gd name="connsiteX32" fmla="*/ 95858 w 533400"/>
              <a:gd name="connsiteY32" fmla="*/ 133971 h 400050"/>
              <a:gd name="connsiteX33" fmla="*/ 133958 w 533400"/>
              <a:gd name="connsiteY33" fmla="*/ 95871 h 400050"/>
              <a:gd name="connsiteX34" fmla="*/ 95858 w 533400"/>
              <a:gd name="connsiteY34" fmla="*/ 57771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400" h="400050">
                <a:moveTo>
                  <a:pt x="505433" y="621"/>
                </a:moveTo>
                <a:cubicBezTo>
                  <a:pt x="521245" y="621"/>
                  <a:pt x="534008" y="13385"/>
                  <a:pt x="534008" y="29196"/>
                </a:cubicBezTo>
                <a:lnTo>
                  <a:pt x="534008" y="372096"/>
                </a:lnTo>
                <a:cubicBezTo>
                  <a:pt x="534008" y="387907"/>
                  <a:pt x="521245" y="400671"/>
                  <a:pt x="505433" y="400671"/>
                </a:cubicBezTo>
                <a:lnTo>
                  <a:pt x="29183" y="400671"/>
                </a:lnTo>
                <a:cubicBezTo>
                  <a:pt x="13371" y="400671"/>
                  <a:pt x="608" y="387907"/>
                  <a:pt x="608" y="372096"/>
                </a:cubicBezTo>
                <a:lnTo>
                  <a:pt x="608" y="29196"/>
                </a:lnTo>
                <a:cubicBezTo>
                  <a:pt x="608" y="13385"/>
                  <a:pt x="13371" y="621"/>
                  <a:pt x="29183" y="621"/>
                </a:cubicBezTo>
                <a:lnTo>
                  <a:pt x="505433" y="621"/>
                </a:lnTo>
                <a:close/>
                <a:moveTo>
                  <a:pt x="391419" y="198646"/>
                </a:moveTo>
                <a:cubicBezTo>
                  <a:pt x="378846" y="189121"/>
                  <a:pt x="360939" y="191597"/>
                  <a:pt x="351414" y="204170"/>
                </a:cubicBezTo>
                <a:lnTo>
                  <a:pt x="351414" y="204170"/>
                </a:lnTo>
                <a:lnTo>
                  <a:pt x="267118" y="315613"/>
                </a:lnTo>
                <a:cubicBezTo>
                  <a:pt x="266355" y="316660"/>
                  <a:pt x="265498" y="317518"/>
                  <a:pt x="264641" y="318470"/>
                </a:cubicBezTo>
                <a:cubicBezTo>
                  <a:pt x="253592" y="329710"/>
                  <a:pt x="235495" y="329805"/>
                  <a:pt x="224255" y="318756"/>
                </a:cubicBezTo>
                <a:lnTo>
                  <a:pt x="224255" y="318756"/>
                </a:lnTo>
                <a:lnTo>
                  <a:pt x="162152" y="257415"/>
                </a:lnTo>
                <a:cubicBezTo>
                  <a:pt x="161485" y="256844"/>
                  <a:pt x="160914" y="256177"/>
                  <a:pt x="160247" y="255701"/>
                </a:cubicBezTo>
                <a:cubicBezTo>
                  <a:pt x="148055" y="245699"/>
                  <a:pt x="130053" y="247414"/>
                  <a:pt x="120052" y="259606"/>
                </a:cubicBezTo>
                <a:lnTo>
                  <a:pt x="120052" y="259606"/>
                </a:lnTo>
                <a:lnTo>
                  <a:pt x="32517" y="366095"/>
                </a:lnTo>
                <a:cubicBezTo>
                  <a:pt x="31088" y="367810"/>
                  <a:pt x="30326" y="369905"/>
                  <a:pt x="30326" y="372096"/>
                </a:cubicBezTo>
                <a:cubicBezTo>
                  <a:pt x="30326" y="377335"/>
                  <a:pt x="34612" y="381621"/>
                  <a:pt x="39851" y="381621"/>
                </a:cubicBezTo>
                <a:lnTo>
                  <a:pt x="39851" y="381621"/>
                </a:lnTo>
                <a:lnTo>
                  <a:pt x="497242" y="381621"/>
                </a:lnTo>
                <a:cubicBezTo>
                  <a:pt x="499146" y="381621"/>
                  <a:pt x="500956" y="381050"/>
                  <a:pt x="502480" y="380002"/>
                </a:cubicBezTo>
                <a:cubicBezTo>
                  <a:pt x="506862" y="377049"/>
                  <a:pt x="508005" y="371144"/>
                  <a:pt x="505147" y="366762"/>
                </a:cubicBezTo>
                <a:lnTo>
                  <a:pt x="505147" y="366762"/>
                </a:lnTo>
                <a:lnTo>
                  <a:pt x="397991" y="205504"/>
                </a:lnTo>
                <a:cubicBezTo>
                  <a:pt x="396181" y="202932"/>
                  <a:pt x="393990" y="200551"/>
                  <a:pt x="391419" y="198646"/>
                </a:cubicBezTo>
                <a:close/>
                <a:moveTo>
                  <a:pt x="95858" y="57771"/>
                </a:moveTo>
                <a:cubicBezTo>
                  <a:pt x="74808" y="57771"/>
                  <a:pt x="57758" y="74821"/>
                  <a:pt x="57758" y="95871"/>
                </a:cubicBezTo>
                <a:cubicBezTo>
                  <a:pt x="57758" y="116921"/>
                  <a:pt x="74808" y="133971"/>
                  <a:pt x="95858" y="133971"/>
                </a:cubicBezTo>
                <a:cubicBezTo>
                  <a:pt x="116908" y="133971"/>
                  <a:pt x="133958" y="116921"/>
                  <a:pt x="133958" y="95871"/>
                </a:cubicBezTo>
                <a:cubicBezTo>
                  <a:pt x="133958" y="74821"/>
                  <a:pt x="116908" y="57771"/>
                  <a:pt x="95858" y="57771"/>
                </a:cubicBezTo>
                <a:close/>
              </a:path>
            </a:pathLst>
          </a:custGeom>
          <a:solidFill>
            <a:schemeClr val="tx1"/>
          </a:solidFill>
          <a:ln>
            <a:noFill/>
          </a:ln>
        </p:spPr>
        <p:txBody>
          <a:bodyPr/>
          <a:lstStyle/>
          <a:p>
            <a:endParaRPr lang="zh-CN" altLang="en-US"/>
          </a:p>
        </p:txBody>
      </p:sp>
      <p:sp>
        <p:nvSpPr>
          <p:cNvPr id="3" name="标题 2">
            <a:extLst>
              <a:ext uri="{FF2B5EF4-FFF2-40B4-BE49-F238E27FC236}">
                <a16:creationId xmlns:a16="http://schemas.microsoft.com/office/drawing/2014/main" id="{0B045DCF-3856-4590-A314-EEA1F25D5C27}"/>
              </a:ext>
            </a:extLst>
          </p:cNvPr>
          <p:cNvSpPr>
            <a:spLocks noGrp="1"/>
          </p:cNvSpPr>
          <p:nvPr>
            <p:ph type="title"/>
          </p:nvPr>
        </p:nvSpPr>
        <p:spPr/>
        <p:txBody>
          <a:bodyPr/>
          <a:lstStyle/>
          <a:p>
            <a:r>
              <a:rPr lang="zh-CN" altLang="en-US" dirty="0"/>
              <a:t>活动背景 </a:t>
            </a:r>
            <a:r>
              <a:rPr lang="en-US" altLang="zh-CN" dirty="0"/>
              <a:t>/ Activity purpose</a:t>
            </a:r>
            <a:endParaRPr lang="zh-CN" altLang="en-US" dirty="0"/>
          </a:p>
        </p:txBody>
      </p:sp>
    </p:spTree>
    <p:custDataLst>
      <p:tags r:id="rId1"/>
    </p:custDataLst>
    <p:extLst>
      <p:ext uri="{BB962C8B-B14F-4D97-AF65-F5344CB8AC3E}">
        <p14:creationId xmlns:p14="http://schemas.microsoft.com/office/powerpoint/2010/main" val="186677478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3C884DC-C58C-4D83-9157-478A0AECA002}"/>
              </a:ext>
            </a:extLst>
          </p:cNvPr>
          <p:cNvSpPr>
            <a:spLocks noGrp="1"/>
          </p:cNvSpPr>
          <p:nvPr>
            <p:ph type="title"/>
          </p:nvPr>
        </p:nvSpPr>
        <p:spPr>
          <a:xfrm>
            <a:off x="3316258" y="3043479"/>
            <a:ext cx="5256854" cy="1160459"/>
          </a:xfrm>
        </p:spPr>
        <p:txBody>
          <a:bodyPr/>
          <a:lstStyle/>
          <a:p>
            <a:r>
              <a:rPr lang="zh-CN" altLang="en-US" dirty="0"/>
              <a:t>活动目的</a:t>
            </a:r>
          </a:p>
        </p:txBody>
      </p:sp>
      <p:sp>
        <p:nvSpPr>
          <p:cNvPr id="3" name="文本占位符 2">
            <a:extLst>
              <a:ext uri="{FF2B5EF4-FFF2-40B4-BE49-F238E27FC236}">
                <a16:creationId xmlns:a16="http://schemas.microsoft.com/office/drawing/2014/main" id="{378DAE95-7127-4F51-9451-9FE7A2833B8B}"/>
              </a:ext>
            </a:extLst>
          </p:cNvPr>
          <p:cNvSpPr>
            <a:spLocks noGrp="1"/>
          </p:cNvSpPr>
          <p:nvPr>
            <p:ph type="body" idx="1"/>
          </p:nvPr>
        </p:nvSpPr>
        <p:spPr>
          <a:xfrm>
            <a:off x="3316258" y="4411641"/>
            <a:ext cx="5256854" cy="988754"/>
          </a:xfrm>
        </p:spPr>
        <p:txBody>
          <a:bodyPr/>
          <a:lstStyle/>
          <a:p>
            <a:pPr lvl="0"/>
            <a:r>
              <a:rPr lang="en-US" altLang="zh-CN" dirty="0"/>
              <a:t>Supporting text here.</a:t>
            </a:r>
          </a:p>
          <a:p>
            <a:pPr lvl="0"/>
            <a:r>
              <a:rPr lang="en-US" altLang="zh-CN" dirty="0"/>
              <a:t>When you copy &amp; paste, choose "keep text only" option.</a:t>
            </a:r>
            <a:endParaRPr lang="zh-CN" altLang="en-US" dirty="0"/>
          </a:p>
        </p:txBody>
      </p:sp>
      <p:sp>
        <p:nvSpPr>
          <p:cNvPr id="14" name="文本框 13">
            <a:extLst>
              <a:ext uri="{FF2B5EF4-FFF2-40B4-BE49-F238E27FC236}">
                <a16:creationId xmlns:a16="http://schemas.microsoft.com/office/drawing/2014/main" id="{94A7FD13-F8E8-40C7-9978-3A02336D6833}"/>
              </a:ext>
            </a:extLst>
          </p:cNvPr>
          <p:cNvSpPr txBox="1"/>
          <p:nvPr/>
        </p:nvSpPr>
        <p:spPr>
          <a:xfrm>
            <a:off x="660400" y="600473"/>
            <a:ext cx="1574470" cy="369332"/>
          </a:xfrm>
          <a:prstGeom prst="rect">
            <a:avLst/>
          </a:prstGeom>
          <a:noFill/>
        </p:spPr>
        <p:txBody>
          <a:bodyPr wrap="none" rtlCol="0">
            <a:spAutoFit/>
          </a:bodyPr>
          <a:lstStyle/>
          <a:p>
            <a:r>
              <a:rPr lang="en-US" altLang="zh-CN" b="1" dirty="0">
                <a:solidFill>
                  <a:schemeClr val="bg1"/>
                </a:solidFill>
              </a:rPr>
              <a:t>LOGO H</a:t>
            </a:r>
            <a:r>
              <a:rPr lang="en-US" altLang="zh-CN" sz="133" b="1" dirty="0">
                <a:solidFill>
                  <a:schemeClr val="bg1"/>
                </a:solidFill>
              </a:rPr>
              <a:t> </a:t>
            </a:r>
            <a:r>
              <a:rPr lang="en-US" altLang="zh-CN" b="1" dirty="0">
                <a:solidFill>
                  <a:schemeClr val="bg1"/>
                </a:solidFill>
              </a:rPr>
              <a:t>ERE</a:t>
            </a:r>
            <a:endParaRPr lang="zh-CN" altLang="en-US" b="1" dirty="0">
              <a:solidFill>
                <a:schemeClr val="bg1"/>
              </a:solidFill>
            </a:endParaRPr>
          </a:p>
        </p:txBody>
      </p:sp>
      <p:sp>
        <p:nvSpPr>
          <p:cNvPr id="21" name="文本框 20">
            <a:extLst>
              <a:ext uri="{FF2B5EF4-FFF2-40B4-BE49-F238E27FC236}">
                <a16:creationId xmlns:a16="http://schemas.microsoft.com/office/drawing/2014/main" id="{F4E3D490-2DFD-49AC-85B7-EF9DEFB625AB}"/>
              </a:ext>
            </a:extLst>
          </p:cNvPr>
          <p:cNvSpPr txBox="1"/>
          <p:nvPr/>
        </p:nvSpPr>
        <p:spPr>
          <a:xfrm>
            <a:off x="5574842" y="2549232"/>
            <a:ext cx="739104" cy="855955"/>
          </a:xfrm>
          <a:prstGeom prst="rect">
            <a:avLst/>
          </a:prstGeom>
          <a:noFill/>
          <a:ln w="117475">
            <a:noFill/>
          </a:ln>
        </p:spPr>
        <p:txBody>
          <a:bodyPr wrap="none" rtlCol="0">
            <a:prstTxWarp prst="textPlain">
              <a:avLst/>
            </a:prstTxWarp>
            <a:spAutoFit/>
          </a:bodyPr>
          <a:lstStyle/>
          <a:p>
            <a:r>
              <a:rPr lang="en-US" altLang="zh-CN" sz="2000" spc="100" dirty="0">
                <a:solidFill>
                  <a:schemeClr val="bg1"/>
                </a:solidFill>
                <a:latin typeface="Impact" panose="020B0806030902050204" pitchFamily="34" charset="0"/>
                <a:cs typeface="Arial" panose="020B0604020202020204" pitchFamily="34" charset="0"/>
              </a:rPr>
              <a:t>03</a:t>
            </a:r>
            <a:endParaRPr lang="zh-CN" altLang="en-US" sz="2000" spc="100" dirty="0">
              <a:solidFill>
                <a:schemeClr val="bg1"/>
              </a:solidFill>
              <a:latin typeface="Impact" panose="020B0806030902050204" pitchFamily="34" charset="0"/>
              <a:cs typeface="Arial" panose="020B0604020202020204" pitchFamily="34" charset="0"/>
            </a:endParaRPr>
          </a:p>
        </p:txBody>
      </p:sp>
    </p:spTree>
    <p:extLst>
      <p:ext uri="{BB962C8B-B14F-4D97-AF65-F5344CB8AC3E}">
        <p14:creationId xmlns:p14="http://schemas.microsoft.com/office/powerpoint/2010/main" val="338006913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15D2BD53-821F-41D0-AE55-168BB7D6185A}"/>
              </a:ext>
            </a:extLst>
          </p:cNvPr>
          <p:cNvSpPr>
            <a:spLocks noGrp="1"/>
          </p:cNvSpPr>
          <p:nvPr>
            <p:ph type="title"/>
          </p:nvPr>
        </p:nvSpPr>
        <p:spPr/>
        <p:txBody>
          <a:bodyPr/>
          <a:lstStyle/>
          <a:p>
            <a:r>
              <a:rPr lang="zh-CN" altLang="en-US" dirty="0"/>
              <a:t>活动流程 </a:t>
            </a:r>
            <a:r>
              <a:rPr lang="en-US" altLang="zh-CN" dirty="0"/>
              <a:t>/ Activity process</a:t>
            </a:r>
            <a:endParaRPr lang="zh-CN" altLang="en-US" dirty="0"/>
          </a:p>
        </p:txBody>
      </p:sp>
      <p:sp>
        <p:nvSpPr>
          <p:cNvPr id="2" name="任意多边形: 形状 1">
            <a:extLst>
              <a:ext uri="{FF2B5EF4-FFF2-40B4-BE49-F238E27FC236}">
                <a16:creationId xmlns:a16="http://schemas.microsoft.com/office/drawing/2014/main" id="{BE998267-AE9C-40C1-B978-94B66E1428D9}"/>
              </a:ext>
            </a:extLst>
          </p:cNvPr>
          <p:cNvSpPr>
            <a:spLocks/>
          </p:cNvSpPr>
          <p:nvPr/>
        </p:nvSpPr>
        <p:spPr>
          <a:xfrm>
            <a:off x="6527292" y="3867196"/>
            <a:ext cx="366336" cy="365806"/>
          </a:xfrm>
          <a:custGeom>
            <a:avLst/>
            <a:gdLst>
              <a:gd name="connsiteX0" fmla="*/ 248531 w 605451"/>
              <a:gd name="connsiteY0" fmla="*/ 519785 h 604463"/>
              <a:gd name="connsiteX1" fmla="*/ 356919 w 605451"/>
              <a:gd name="connsiteY1" fmla="*/ 519785 h 604463"/>
              <a:gd name="connsiteX2" fmla="*/ 302679 w 605451"/>
              <a:gd name="connsiteY2" fmla="*/ 604463 h 604463"/>
              <a:gd name="connsiteX3" fmla="*/ 495031 w 605451"/>
              <a:gd name="connsiteY3" fmla="*/ 417818 h 604463"/>
              <a:gd name="connsiteX4" fmla="*/ 516751 w 605451"/>
              <a:gd name="connsiteY4" fmla="*/ 515974 h 604463"/>
              <a:gd name="connsiteX5" fmla="*/ 418453 w 605451"/>
              <a:gd name="connsiteY5" fmla="*/ 494285 h 604463"/>
              <a:gd name="connsiteX6" fmla="*/ 110333 w 605451"/>
              <a:gd name="connsiteY6" fmla="*/ 417818 h 604463"/>
              <a:gd name="connsiteX7" fmla="*/ 186928 w 605451"/>
              <a:gd name="connsiteY7" fmla="*/ 494285 h 604463"/>
              <a:gd name="connsiteX8" fmla="*/ 88701 w 605451"/>
              <a:gd name="connsiteY8" fmla="*/ 515974 h 604463"/>
              <a:gd name="connsiteX9" fmla="*/ 520561 w 605451"/>
              <a:gd name="connsiteY9" fmla="*/ 248178 h 604463"/>
              <a:gd name="connsiteX10" fmla="*/ 605451 w 605451"/>
              <a:gd name="connsiteY10" fmla="*/ 302220 h 604463"/>
              <a:gd name="connsiteX11" fmla="*/ 520561 w 605451"/>
              <a:gd name="connsiteY11" fmla="*/ 356355 h 604463"/>
              <a:gd name="connsiteX12" fmla="*/ 84749 w 605451"/>
              <a:gd name="connsiteY12" fmla="*/ 248178 h 604463"/>
              <a:gd name="connsiteX13" fmla="*/ 84749 w 605451"/>
              <a:gd name="connsiteY13" fmla="*/ 356355 h 604463"/>
              <a:gd name="connsiteX14" fmla="*/ 0 w 605451"/>
              <a:gd name="connsiteY14" fmla="*/ 302220 h 604463"/>
              <a:gd name="connsiteX15" fmla="*/ 302690 w 605451"/>
              <a:gd name="connsiteY15" fmla="*/ 109659 h 604463"/>
              <a:gd name="connsiteX16" fmla="*/ 495510 w 605451"/>
              <a:gd name="connsiteY16" fmla="*/ 302197 h 604463"/>
              <a:gd name="connsiteX17" fmla="*/ 302690 w 605451"/>
              <a:gd name="connsiteY17" fmla="*/ 494735 h 604463"/>
              <a:gd name="connsiteX18" fmla="*/ 109870 w 605451"/>
              <a:gd name="connsiteY18" fmla="*/ 302197 h 604463"/>
              <a:gd name="connsiteX19" fmla="*/ 302690 w 605451"/>
              <a:gd name="connsiteY19" fmla="*/ 109659 h 604463"/>
              <a:gd name="connsiteX20" fmla="*/ 516751 w 605451"/>
              <a:gd name="connsiteY20" fmla="*/ 88560 h 604463"/>
              <a:gd name="connsiteX21" fmla="*/ 495031 w 605451"/>
              <a:gd name="connsiteY21" fmla="*/ 186575 h 604463"/>
              <a:gd name="connsiteX22" fmla="*/ 418453 w 605451"/>
              <a:gd name="connsiteY22" fmla="*/ 110146 h 604463"/>
              <a:gd name="connsiteX23" fmla="*/ 88701 w 605451"/>
              <a:gd name="connsiteY23" fmla="*/ 88560 h 604463"/>
              <a:gd name="connsiteX24" fmla="*/ 186928 w 605451"/>
              <a:gd name="connsiteY24" fmla="*/ 110146 h 604463"/>
              <a:gd name="connsiteX25" fmla="*/ 110333 w 605451"/>
              <a:gd name="connsiteY25" fmla="*/ 186575 h 604463"/>
              <a:gd name="connsiteX26" fmla="*/ 302679 w 605451"/>
              <a:gd name="connsiteY26" fmla="*/ 0 h 604463"/>
              <a:gd name="connsiteX27" fmla="*/ 356919 w 605451"/>
              <a:gd name="connsiteY27" fmla="*/ 84608 h 604463"/>
              <a:gd name="connsiteX28" fmla="*/ 248531 w 605451"/>
              <a:gd name="connsiteY28" fmla="*/ 84608 h 60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298" h="98156">
                <a:moveTo>
                  <a:pt x="76578" y="0"/>
                </a:moveTo>
                <a:lnTo>
                  <a:pt x="98298" y="98156"/>
                </a:lnTo>
                <a:lnTo>
                  <a:pt x="0" y="76467"/>
                </a:lnTo>
              </a:path>
            </a:pathLst>
          </a:custGeom>
          <a:gradFill>
            <a:gsLst>
              <a:gs pos="0">
                <a:srgbClr val="4063A6"/>
              </a:gs>
              <a:gs pos="100000">
                <a:srgbClr val="22145A">
                  <a:alpha val="0"/>
                </a:srgbClr>
              </a:gs>
            </a:gsLst>
            <a:lin ang="2700000" scaled="0"/>
          </a:gradFill>
          <a:ln w="9525" cap="rnd">
            <a:solidFill>
              <a:srgbClr val="C5B169"/>
            </a:solidFill>
            <a:prstDash val="solid"/>
            <a:round/>
            <a:headEnd/>
            <a:tailEnd/>
          </a:ln>
          <a:effectLst>
            <a:outerShdw blurRad="254000" dist="127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rmAutofit fontScale="700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en-US" sz="3200" b="1">
              <a:solidFill>
                <a:schemeClr val="tx1"/>
              </a:solidFill>
            </a:endParaRPr>
          </a:p>
        </p:txBody>
      </p:sp>
      <p:sp>
        <p:nvSpPr>
          <p:cNvPr id="3" name="任意多边形: 形状 2">
            <a:extLst>
              <a:ext uri="{FF2B5EF4-FFF2-40B4-BE49-F238E27FC236}">
                <a16:creationId xmlns:a16="http://schemas.microsoft.com/office/drawing/2014/main" id="{BDF52834-9884-4CBF-915A-2FCB840D5653}"/>
              </a:ext>
            </a:extLst>
          </p:cNvPr>
          <p:cNvSpPr>
            <a:spLocks/>
          </p:cNvSpPr>
          <p:nvPr/>
        </p:nvSpPr>
        <p:spPr>
          <a:xfrm>
            <a:off x="5298373" y="3867196"/>
            <a:ext cx="366071" cy="365806"/>
          </a:xfrm>
          <a:custGeom>
            <a:avLst/>
            <a:gdLst>
              <a:gd name="connsiteX0" fmla="*/ 248531 w 605451"/>
              <a:gd name="connsiteY0" fmla="*/ 519785 h 604463"/>
              <a:gd name="connsiteX1" fmla="*/ 356919 w 605451"/>
              <a:gd name="connsiteY1" fmla="*/ 519785 h 604463"/>
              <a:gd name="connsiteX2" fmla="*/ 302679 w 605451"/>
              <a:gd name="connsiteY2" fmla="*/ 604463 h 604463"/>
              <a:gd name="connsiteX3" fmla="*/ 495031 w 605451"/>
              <a:gd name="connsiteY3" fmla="*/ 417818 h 604463"/>
              <a:gd name="connsiteX4" fmla="*/ 516751 w 605451"/>
              <a:gd name="connsiteY4" fmla="*/ 515974 h 604463"/>
              <a:gd name="connsiteX5" fmla="*/ 418453 w 605451"/>
              <a:gd name="connsiteY5" fmla="*/ 494285 h 604463"/>
              <a:gd name="connsiteX6" fmla="*/ 110333 w 605451"/>
              <a:gd name="connsiteY6" fmla="*/ 417818 h 604463"/>
              <a:gd name="connsiteX7" fmla="*/ 186928 w 605451"/>
              <a:gd name="connsiteY7" fmla="*/ 494285 h 604463"/>
              <a:gd name="connsiteX8" fmla="*/ 88701 w 605451"/>
              <a:gd name="connsiteY8" fmla="*/ 515974 h 604463"/>
              <a:gd name="connsiteX9" fmla="*/ 520561 w 605451"/>
              <a:gd name="connsiteY9" fmla="*/ 248178 h 604463"/>
              <a:gd name="connsiteX10" fmla="*/ 605451 w 605451"/>
              <a:gd name="connsiteY10" fmla="*/ 302220 h 604463"/>
              <a:gd name="connsiteX11" fmla="*/ 520561 w 605451"/>
              <a:gd name="connsiteY11" fmla="*/ 356355 h 604463"/>
              <a:gd name="connsiteX12" fmla="*/ 84749 w 605451"/>
              <a:gd name="connsiteY12" fmla="*/ 248178 h 604463"/>
              <a:gd name="connsiteX13" fmla="*/ 84749 w 605451"/>
              <a:gd name="connsiteY13" fmla="*/ 356355 h 604463"/>
              <a:gd name="connsiteX14" fmla="*/ 0 w 605451"/>
              <a:gd name="connsiteY14" fmla="*/ 302220 h 604463"/>
              <a:gd name="connsiteX15" fmla="*/ 302690 w 605451"/>
              <a:gd name="connsiteY15" fmla="*/ 109659 h 604463"/>
              <a:gd name="connsiteX16" fmla="*/ 495510 w 605451"/>
              <a:gd name="connsiteY16" fmla="*/ 302197 h 604463"/>
              <a:gd name="connsiteX17" fmla="*/ 302690 w 605451"/>
              <a:gd name="connsiteY17" fmla="*/ 494735 h 604463"/>
              <a:gd name="connsiteX18" fmla="*/ 109870 w 605451"/>
              <a:gd name="connsiteY18" fmla="*/ 302197 h 604463"/>
              <a:gd name="connsiteX19" fmla="*/ 302690 w 605451"/>
              <a:gd name="connsiteY19" fmla="*/ 109659 h 604463"/>
              <a:gd name="connsiteX20" fmla="*/ 516751 w 605451"/>
              <a:gd name="connsiteY20" fmla="*/ 88560 h 604463"/>
              <a:gd name="connsiteX21" fmla="*/ 495031 w 605451"/>
              <a:gd name="connsiteY21" fmla="*/ 186575 h 604463"/>
              <a:gd name="connsiteX22" fmla="*/ 418453 w 605451"/>
              <a:gd name="connsiteY22" fmla="*/ 110146 h 604463"/>
              <a:gd name="connsiteX23" fmla="*/ 88701 w 605451"/>
              <a:gd name="connsiteY23" fmla="*/ 88560 h 604463"/>
              <a:gd name="connsiteX24" fmla="*/ 186928 w 605451"/>
              <a:gd name="connsiteY24" fmla="*/ 110146 h 604463"/>
              <a:gd name="connsiteX25" fmla="*/ 110333 w 605451"/>
              <a:gd name="connsiteY25" fmla="*/ 186575 h 604463"/>
              <a:gd name="connsiteX26" fmla="*/ 302679 w 605451"/>
              <a:gd name="connsiteY26" fmla="*/ 0 h 604463"/>
              <a:gd name="connsiteX27" fmla="*/ 356919 w 605451"/>
              <a:gd name="connsiteY27" fmla="*/ 84608 h 604463"/>
              <a:gd name="connsiteX28" fmla="*/ 248531 w 605451"/>
              <a:gd name="connsiteY28" fmla="*/ 84608 h 60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227" h="98156">
                <a:moveTo>
                  <a:pt x="21632" y="0"/>
                </a:moveTo>
                <a:lnTo>
                  <a:pt x="98227" y="76467"/>
                </a:lnTo>
                <a:lnTo>
                  <a:pt x="0" y="98156"/>
                </a:lnTo>
              </a:path>
            </a:pathLst>
          </a:custGeom>
          <a:gradFill>
            <a:gsLst>
              <a:gs pos="0">
                <a:srgbClr val="4063A6"/>
              </a:gs>
              <a:gs pos="100000">
                <a:srgbClr val="22145A">
                  <a:alpha val="0"/>
                </a:srgbClr>
              </a:gs>
            </a:gsLst>
            <a:lin ang="2700000" scaled="0"/>
          </a:gradFill>
          <a:ln w="9525" cap="rnd">
            <a:solidFill>
              <a:srgbClr val="C5B169"/>
            </a:solidFill>
            <a:prstDash val="solid"/>
            <a:round/>
            <a:headEnd/>
            <a:tailEnd/>
          </a:ln>
          <a:effectLst>
            <a:outerShdw blurRad="254000" dist="127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rmAutofit fontScale="700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en-US" sz="3200" b="1">
              <a:solidFill>
                <a:schemeClr val="tx1"/>
              </a:solidFill>
            </a:endParaRPr>
          </a:p>
        </p:txBody>
      </p:sp>
      <p:sp>
        <p:nvSpPr>
          <p:cNvPr id="4" name="任意多边形: 形状 3">
            <a:extLst>
              <a:ext uri="{FF2B5EF4-FFF2-40B4-BE49-F238E27FC236}">
                <a16:creationId xmlns:a16="http://schemas.microsoft.com/office/drawing/2014/main" id="{CAC40A74-7C9D-4879-B926-EE49116704B6}"/>
              </a:ext>
            </a:extLst>
          </p:cNvPr>
          <p:cNvSpPr>
            <a:spLocks/>
          </p:cNvSpPr>
          <p:nvPr/>
        </p:nvSpPr>
        <p:spPr>
          <a:xfrm>
            <a:off x="6907828" y="3234983"/>
            <a:ext cx="316367" cy="403152"/>
          </a:xfrm>
          <a:custGeom>
            <a:avLst/>
            <a:gdLst>
              <a:gd name="connsiteX0" fmla="*/ 248531 w 605451"/>
              <a:gd name="connsiteY0" fmla="*/ 519785 h 604463"/>
              <a:gd name="connsiteX1" fmla="*/ 356919 w 605451"/>
              <a:gd name="connsiteY1" fmla="*/ 519785 h 604463"/>
              <a:gd name="connsiteX2" fmla="*/ 302679 w 605451"/>
              <a:gd name="connsiteY2" fmla="*/ 604463 h 604463"/>
              <a:gd name="connsiteX3" fmla="*/ 495031 w 605451"/>
              <a:gd name="connsiteY3" fmla="*/ 417818 h 604463"/>
              <a:gd name="connsiteX4" fmla="*/ 516751 w 605451"/>
              <a:gd name="connsiteY4" fmla="*/ 515974 h 604463"/>
              <a:gd name="connsiteX5" fmla="*/ 418453 w 605451"/>
              <a:gd name="connsiteY5" fmla="*/ 494285 h 604463"/>
              <a:gd name="connsiteX6" fmla="*/ 110333 w 605451"/>
              <a:gd name="connsiteY6" fmla="*/ 417818 h 604463"/>
              <a:gd name="connsiteX7" fmla="*/ 186928 w 605451"/>
              <a:gd name="connsiteY7" fmla="*/ 494285 h 604463"/>
              <a:gd name="connsiteX8" fmla="*/ 88701 w 605451"/>
              <a:gd name="connsiteY8" fmla="*/ 515974 h 604463"/>
              <a:gd name="connsiteX9" fmla="*/ 520561 w 605451"/>
              <a:gd name="connsiteY9" fmla="*/ 248178 h 604463"/>
              <a:gd name="connsiteX10" fmla="*/ 605451 w 605451"/>
              <a:gd name="connsiteY10" fmla="*/ 302220 h 604463"/>
              <a:gd name="connsiteX11" fmla="*/ 520561 w 605451"/>
              <a:gd name="connsiteY11" fmla="*/ 356355 h 604463"/>
              <a:gd name="connsiteX12" fmla="*/ 84749 w 605451"/>
              <a:gd name="connsiteY12" fmla="*/ 248178 h 604463"/>
              <a:gd name="connsiteX13" fmla="*/ 84749 w 605451"/>
              <a:gd name="connsiteY13" fmla="*/ 356355 h 604463"/>
              <a:gd name="connsiteX14" fmla="*/ 0 w 605451"/>
              <a:gd name="connsiteY14" fmla="*/ 302220 h 604463"/>
              <a:gd name="connsiteX15" fmla="*/ 302690 w 605451"/>
              <a:gd name="connsiteY15" fmla="*/ 109659 h 604463"/>
              <a:gd name="connsiteX16" fmla="*/ 495510 w 605451"/>
              <a:gd name="connsiteY16" fmla="*/ 302197 h 604463"/>
              <a:gd name="connsiteX17" fmla="*/ 302690 w 605451"/>
              <a:gd name="connsiteY17" fmla="*/ 494735 h 604463"/>
              <a:gd name="connsiteX18" fmla="*/ 109870 w 605451"/>
              <a:gd name="connsiteY18" fmla="*/ 302197 h 604463"/>
              <a:gd name="connsiteX19" fmla="*/ 302690 w 605451"/>
              <a:gd name="connsiteY19" fmla="*/ 109659 h 604463"/>
              <a:gd name="connsiteX20" fmla="*/ 516751 w 605451"/>
              <a:gd name="connsiteY20" fmla="*/ 88560 h 604463"/>
              <a:gd name="connsiteX21" fmla="*/ 495031 w 605451"/>
              <a:gd name="connsiteY21" fmla="*/ 186575 h 604463"/>
              <a:gd name="connsiteX22" fmla="*/ 418453 w 605451"/>
              <a:gd name="connsiteY22" fmla="*/ 110146 h 604463"/>
              <a:gd name="connsiteX23" fmla="*/ 88701 w 605451"/>
              <a:gd name="connsiteY23" fmla="*/ 88560 h 604463"/>
              <a:gd name="connsiteX24" fmla="*/ 186928 w 605451"/>
              <a:gd name="connsiteY24" fmla="*/ 110146 h 604463"/>
              <a:gd name="connsiteX25" fmla="*/ 110333 w 605451"/>
              <a:gd name="connsiteY25" fmla="*/ 186575 h 604463"/>
              <a:gd name="connsiteX26" fmla="*/ 302679 w 605451"/>
              <a:gd name="connsiteY26" fmla="*/ 0 h 604463"/>
              <a:gd name="connsiteX27" fmla="*/ 356919 w 605451"/>
              <a:gd name="connsiteY27" fmla="*/ 84608 h 604463"/>
              <a:gd name="connsiteX28" fmla="*/ 248531 w 605451"/>
              <a:gd name="connsiteY28" fmla="*/ 84608 h 60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890" h="108177">
                <a:moveTo>
                  <a:pt x="0" y="0"/>
                </a:moveTo>
                <a:lnTo>
                  <a:pt x="84890" y="54042"/>
                </a:lnTo>
                <a:lnTo>
                  <a:pt x="0" y="108177"/>
                </a:lnTo>
              </a:path>
            </a:pathLst>
          </a:custGeom>
          <a:gradFill>
            <a:gsLst>
              <a:gs pos="0">
                <a:srgbClr val="4063A6"/>
              </a:gs>
              <a:gs pos="100000">
                <a:srgbClr val="22145A">
                  <a:alpha val="0"/>
                </a:srgbClr>
              </a:gs>
            </a:gsLst>
            <a:lin ang="2700000" scaled="0"/>
          </a:gradFill>
          <a:ln w="9525" cap="rnd">
            <a:solidFill>
              <a:srgbClr val="C5B169"/>
            </a:solidFill>
            <a:prstDash val="solid"/>
            <a:round/>
            <a:headEnd/>
            <a:tailEnd/>
          </a:ln>
          <a:effectLst>
            <a:outerShdw blurRad="254000" dist="127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rmAutofit fontScale="77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en-US" sz="3200" b="1">
              <a:solidFill>
                <a:schemeClr val="tx1"/>
              </a:solidFill>
            </a:endParaRPr>
          </a:p>
        </p:txBody>
      </p:sp>
      <p:sp>
        <p:nvSpPr>
          <p:cNvPr id="5" name="任意多边形: 形状 4">
            <a:extLst>
              <a:ext uri="{FF2B5EF4-FFF2-40B4-BE49-F238E27FC236}">
                <a16:creationId xmlns:a16="http://schemas.microsoft.com/office/drawing/2014/main" id="{3F5A9AE0-34E2-4825-BAEF-1F5EB285CCF8}"/>
              </a:ext>
            </a:extLst>
          </p:cNvPr>
          <p:cNvSpPr>
            <a:spLocks/>
          </p:cNvSpPr>
          <p:nvPr/>
        </p:nvSpPr>
        <p:spPr>
          <a:xfrm>
            <a:off x="4967803" y="3234983"/>
            <a:ext cx="315842" cy="403152"/>
          </a:xfrm>
          <a:custGeom>
            <a:avLst/>
            <a:gdLst>
              <a:gd name="connsiteX0" fmla="*/ 248531 w 605451"/>
              <a:gd name="connsiteY0" fmla="*/ 519785 h 604463"/>
              <a:gd name="connsiteX1" fmla="*/ 356919 w 605451"/>
              <a:gd name="connsiteY1" fmla="*/ 519785 h 604463"/>
              <a:gd name="connsiteX2" fmla="*/ 302679 w 605451"/>
              <a:gd name="connsiteY2" fmla="*/ 604463 h 604463"/>
              <a:gd name="connsiteX3" fmla="*/ 495031 w 605451"/>
              <a:gd name="connsiteY3" fmla="*/ 417818 h 604463"/>
              <a:gd name="connsiteX4" fmla="*/ 516751 w 605451"/>
              <a:gd name="connsiteY4" fmla="*/ 515974 h 604463"/>
              <a:gd name="connsiteX5" fmla="*/ 418453 w 605451"/>
              <a:gd name="connsiteY5" fmla="*/ 494285 h 604463"/>
              <a:gd name="connsiteX6" fmla="*/ 110333 w 605451"/>
              <a:gd name="connsiteY6" fmla="*/ 417818 h 604463"/>
              <a:gd name="connsiteX7" fmla="*/ 186928 w 605451"/>
              <a:gd name="connsiteY7" fmla="*/ 494285 h 604463"/>
              <a:gd name="connsiteX8" fmla="*/ 88701 w 605451"/>
              <a:gd name="connsiteY8" fmla="*/ 515974 h 604463"/>
              <a:gd name="connsiteX9" fmla="*/ 520561 w 605451"/>
              <a:gd name="connsiteY9" fmla="*/ 248178 h 604463"/>
              <a:gd name="connsiteX10" fmla="*/ 605451 w 605451"/>
              <a:gd name="connsiteY10" fmla="*/ 302220 h 604463"/>
              <a:gd name="connsiteX11" fmla="*/ 520561 w 605451"/>
              <a:gd name="connsiteY11" fmla="*/ 356355 h 604463"/>
              <a:gd name="connsiteX12" fmla="*/ 84749 w 605451"/>
              <a:gd name="connsiteY12" fmla="*/ 248178 h 604463"/>
              <a:gd name="connsiteX13" fmla="*/ 84749 w 605451"/>
              <a:gd name="connsiteY13" fmla="*/ 356355 h 604463"/>
              <a:gd name="connsiteX14" fmla="*/ 0 w 605451"/>
              <a:gd name="connsiteY14" fmla="*/ 302220 h 604463"/>
              <a:gd name="connsiteX15" fmla="*/ 302690 w 605451"/>
              <a:gd name="connsiteY15" fmla="*/ 109659 h 604463"/>
              <a:gd name="connsiteX16" fmla="*/ 495510 w 605451"/>
              <a:gd name="connsiteY16" fmla="*/ 302197 h 604463"/>
              <a:gd name="connsiteX17" fmla="*/ 302690 w 605451"/>
              <a:gd name="connsiteY17" fmla="*/ 494735 h 604463"/>
              <a:gd name="connsiteX18" fmla="*/ 109870 w 605451"/>
              <a:gd name="connsiteY18" fmla="*/ 302197 h 604463"/>
              <a:gd name="connsiteX19" fmla="*/ 302690 w 605451"/>
              <a:gd name="connsiteY19" fmla="*/ 109659 h 604463"/>
              <a:gd name="connsiteX20" fmla="*/ 516751 w 605451"/>
              <a:gd name="connsiteY20" fmla="*/ 88560 h 604463"/>
              <a:gd name="connsiteX21" fmla="*/ 495031 w 605451"/>
              <a:gd name="connsiteY21" fmla="*/ 186575 h 604463"/>
              <a:gd name="connsiteX22" fmla="*/ 418453 w 605451"/>
              <a:gd name="connsiteY22" fmla="*/ 110146 h 604463"/>
              <a:gd name="connsiteX23" fmla="*/ 88701 w 605451"/>
              <a:gd name="connsiteY23" fmla="*/ 88560 h 604463"/>
              <a:gd name="connsiteX24" fmla="*/ 186928 w 605451"/>
              <a:gd name="connsiteY24" fmla="*/ 110146 h 604463"/>
              <a:gd name="connsiteX25" fmla="*/ 110333 w 605451"/>
              <a:gd name="connsiteY25" fmla="*/ 186575 h 604463"/>
              <a:gd name="connsiteX26" fmla="*/ 302679 w 605451"/>
              <a:gd name="connsiteY26" fmla="*/ 0 h 604463"/>
              <a:gd name="connsiteX27" fmla="*/ 356919 w 605451"/>
              <a:gd name="connsiteY27" fmla="*/ 84608 h 604463"/>
              <a:gd name="connsiteX28" fmla="*/ 248531 w 605451"/>
              <a:gd name="connsiteY28" fmla="*/ 84608 h 60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749" h="108177">
                <a:moveTo>
                  <a:pt x="84749" y="0"/>
                </a:moveTo>
                <a:lnTo>
                  <a:pt x="84749" y="108177"/>
                </a:lnTo>
                <a:lnTo>
                  <a:pt x="0" y="54042"/>
                </a:lnTo>
              </a:path>
            </a:pathLst>
          </a:custGeom>
          <a:gradFill>
            <a:gsLst>
              <a:gs pos="0">
                <a:srgbClr val="4063A6"/>
              </a:gs>
              <a:gs pos="100000">
                <a:srgbClr val="22145A">
                  <a:alpha val="0"/>
                </a:srgbClr>
              </a:gs>
            </a:gsLst>
            <a:lin ang="2700000" scaled="0"/>
          </a:gradFill>
          <a:ln w="9525" cap="rnd">
            <a:solidFill>
              <a:srgbClr val="C5B169"/>
            </a:solidFill>
            <a:prstDash val="solid"/>
            <a:round/>
            <a:headEnd/>
            <a:tailEnd/>
          </a:ln>
          <a:effectLst>
            <a:outerShdw blurRad="254000" dist="127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rmAutofit fontScale="775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en-US" sz="3200" b="1">
              <a:solidFill>
                <a:schemeClr val="tx1"/>
              </a:solidFill>
            </a:endParaRPr>
          </a:p>
        </p:txBody>
      </p:sp>
      <p:sp>
        <p:nvSpPr>
          <p:cNvPr id="6" name="任意多边形: 形状 5">
            <a:extLst>
              <a:ext uri="{FF2B5EF4-FFF2-40B4-BE49-F238E27FC236}">
                <a16:creationId xmlns:a16="http://schemas.microsoft.com/office/drawing/2014/main" id="{20319A54-B17A-41A7-9654-CDED9DBA8531}"/>
              </a:ext>
            </a:extLst>
          </p:cNvPr>
          <p:cNvSpPr>
            <a:spLocks/>
          </p:cNvSpPr>
          <p:nvPr/>
        </p:nvSpPr>
        <p:spPr>
          <a:xfrm>
            <a:off x="6527292" y="2640120"/>
            <a:ext cx="366336" cy="365281"/>
          </a:xfrm>
          <a:custGeom>
            <a:avLst/>
            <a:gdLst>
              <a:gd name="connsiteX0" fmla="*/ 248531 w 605451"/>
              <a:gd name="connsiteY0" fmla="*/ 519785 h 604463"/>
              <a:gd name="connsiteX1" fmla="*/ 356919 w 605451"/>
              <a:gd name="connsiteY1" fmla="*/ 519785 h 604463"/>
              <a:gd name="connsiteX2" fmla="*/ 302679 w 605451"/>
              <a:gd name="connsiteY2" fmla="*/ 604463 h 604463"/>
              <a:gd name="connsiteX3" fmla="*/ 495031 w 605451"/>
              <a:gd name="connsiteY3" fmla="*/ 417818 h 604463"/>
              <a:gd name="connsiteX4" fmla="*/ 516751 w 605451"/>
              <a:gd name="connsiteY4" fmla="*/ 515974 h 604463"/>
              <a:gd name="connsiteX5" fmla="*/ 418453 w 605451"/>
              <a:gd name="connsiteY5" fmla="*/ 494285 h 604463"/>
              <a:gd name="connsiteX6" fmla="*/ 110333 w 605451"/>
              <a:gd name="connsiteY6" fmla="*/ 417818 h 604463"/>
              <a:gd name="connsiteX7" fmla="*/ 186928 w 605451"/>
              <a:gd name="connsiteY7" fmla="*/ 494285 h 604463"/>
              <a:gd name="connsiteX8" fmla="*/ 88701 w 605451"/>
              <a:gd name="connsiteY8" fmla="*/ 515974 h 604463"/>
              <a:gd name="connsiteX9" fmla="*/ 520561 w 605451"/>
              <a:gd name="connsiteY9" fmla="*/ 248178 h 604463"/>
              <a:gd name="connsiteX10" fmla="*/ 605451 w 605451"/>
              <a:gd name="connsiteY10" fmla="*/ 302220 h 604463"/>
              <a:gd name="connsiteX11" fmla="*/ 520561 w 605451"/>
              <a:gd name="connsiteY11" fmla="*/ 356355 h 604463"/>
              <a:gd name="connsiteX12" fmla="*/ 84749 w 605451"/>
              <a:gd name="connsiteY12" fmla="*/ 248178 h 604463"/>
              <a:gd name="connsiteX13" fmla="*/ 84749 w 605451"/>
              <a:gd name="connsiteY13" fmla="*/ 356355 h 604463"/>
              <a:gd name="connsiteX14" fmla="*/ 0 w 605451"/>
              <a:gd name="connsiteY14" fmla="*/ 302220 h 604463"/>
              <a:gd name="connsiteX15" fmla="*/ 302690 w 605451"/>
              <a:gd name="connsiteY15" fmla="*/ 109659 h 604463"/>
              <a:gd name="connsiteX16" fmla="*/ 495510 w 605451"/>
              <a:gd name="connsiteY16" fmla="*/ 302197 h 604463"/>
              <a:gd name="connsiteX17" fmla="*/ 302690 w 605451"/>
              <a:gd name="connsiteY17" fmla="*/ 494735 h 604463"/>
              <a:gd name="connsiteX18" fmla="*/ 109870 w 605451"/>
              <a:gd name="connsiteY18" fmla="*/ 302197 h 604463"/>
              <a:gd name="connsiteX19" fmla="*/ 302690 w 605451"/>
              <a:gd name="connsiteY19" fmla="*/ 109659 h 604463"/>
              <a:gd name="connsiteX20" fmla="*/ 516751 w 605451"/>
              <a:gd name="connsiteY20" fmla="*/ 88560 h 604463"/>
              <a:gd name="connsiteX21" fmla="*/ 495031 w 605451"/>
              <a:gd name="connsiteY21" fmla="*/ 186575 h 604463"/>
              <a:gd name="connsiteX22" fmla="*/ 418453 w 605451"/>
              <a:gd name="connsiteY22" fmla="*/ 110146 h 604463"/>
              <a:gd name="connsiteX23" fmla="*/ 88701 w 605451"/>
              <a:gd name="connsiteY23" fmla="*/ 88560 h 604463"/>
              <a:gd name="connsiteX24" fmla="*/ 186928 w 605451"/>
              <a:gd name="connsiteY24" fmla="*/ 110146 h 604463"/>
              <a:gd name="connsiteX25" fmla="*/ 110333 w 605451"/>
              <a:gd name="connsiteY25" fmla="*/ 186575 h 604463"/>
              <a:gd name="connsiteX26" fmla="*/ 302679 w 605451"/>
              <a:gd name="connsiteY26" fmla="*/ 0 h 604463"/>
              <a:gd name="connsiteX27" fmla="*/ 356919 w 605451"/>
              <a:gd name="connsiteY27" fmla="*/ 84608 h 604463"/>
              <a:gd name="connsiteX28" fmla="*/ 248531 w 605451"/>
              <a:gd name="connsiteY28" fmla="*/ 84608 h 60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298" h="98015">
                <a:moveTo>
                  <a:pt x="98298" y="0"/>
                </a:moveTo>
                <a:lnTo>
                  <a:pt x="76578" y="98015"/>
                </a:lnTo>
                <a:lnTo>
                  <a:pt x="0" y="21586"/>
                </a:lnTo>
              </a:path>
            </a:pathLst>
          </a:custGeom>
          <a:gradFill>
            <a:gsLst>
              <a:gs pos="0">
                <a:srgbClr val="4063A6"/>
              </a:gs>
              <a:gs pos="100000">
                <a:srgbClr val="22145A">
                  <a:alpha val="0"/>
                </a:srgbClr>
              </a:gs>
            </a:gsLst>
            <a:lin ang="2700000" scaled="0"/>
          </a:gradFill>
          <a:ln w="9525" cap="rnd">
            <a:solidFill>
              <a:srgbClr val="C5B169"/>
            </a:solidFill>
            <a:prstDash val="solid"/>
            <a:round/>
            <a:headEnd/>
            <a:tailEnd/>
          </a:ln>
          <a:effectLst>
            <a:outerShdw blurRad="254000" dist="127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rmAutofit fontScale="700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en-US" sz="3200" b="1">
              <a:solidFill>
                <a:schemeClr val="tx1"/>
              </a:solidFill>
            </a:endParaRPr>
          </a:p>
        </p:txBody>
      </p:sp>
      <p:sp>
        <p:nvSpPr>
          <p:cNvPr id="7" name="任意多边形: 形状 6">
            <a:extLst>
              <a:ext uri="{FF2B5EF4-FFF2-40B4-BE49-F238E27FC236}">
                <a16:creationId xmlns:a16="http://schemas.microsoft.com/office/drawing/2014/main" id="{A6B01604-6FC4-47FB-9007-C388417049B9}"/>
              </a:ext>
            </a:extLst>
          </p:cNvPr>
          <p:cNvSpPr>
            <a:spLocks/>
          </p:cNvSpPr>
          <p:nvPr/>
        </p:nvSpPr>
        <p:spPr>
          <a:xfrm>
            <a:off x="5298373" y="2640120"/>
            <a:ext cx="366071" cy="365281"/>
          </a:xfrm>
          <a:custGeom>
            <a:avLst/>
            <a:gdLst>
              <a:gd name="connsiteX0" fmla="*/ 248531 w 605451"/>
              <a:gd name="connsiteY0" fmla="*/ 519785 h 604463"/>
              <a:gd name="connsiteX1" fmla="*/ 356919 w 605451"/>
              <a:gd name="connsiteY1" fmla="*/ 519785 h 604463"/>
              <a:gd name="connsiteX2" fmla="*/ 302679 w 605451"/>
              <a:gd name="connsiteY2" fmla="*/ 604463 h 604463"/>
              <a:gd name="connsiteX3" fmla="*/ 495031 w 605451"/>
              <a:gd name="connsiteY3" fmla="*/ 417818 h 604463"/>
              <a:gd name="connsiteX4" fmla="*/ 516751 w 605451"/>
              <a:gd name="connsiteY4" fmla="*/ 515974 h 604463"/>
              <a:gd name="connsiteX5" fmla="*/ 418453 w 605451"/>
              <a:gd name="connsiteY5" fmla="*/ 494285 h 604463"/>
              <a:gd name="connsiteX6" fmla="*/ 110333 w 605451"/>
              <a:gd name="connsiteY6" fmla="*/ 417818 h 604463"/>
              <a:gd name="connsiteX7" fmla="*/ 186928 w 605451"/>
              <a:gd name="connsiteY7" fmla="*/ 494285 h 604463"/>
              <a:gd name="connsiteX8" fmla="*/ 88701 w 605451"/>
              <a:gd name="connsiteY8" fmla="*/ 515974 h 604463"/>
              <a:gd name="connsiteX9" fmla="*/ 520561 w 605451"/>
              <a:gd name="connsiteY9" fmla="*/ 248178 h 604463"/>
              <a:gd name="connsiteX10" fmla="*/ 605451 w 605451"/>
              <a:gd name="connsiteY10" fmla="*/ 302220 h 604463"/>
              <a:gd name="connsiteX11" fmla="*/ 520561 w 605451"/>
              <a:gd name="connsiteY11" fmla="*/ 356355 h 604463"/>
              <a:gd name="connsiteX12" fmla="*/ 84749 w 605451"/>
              <a:gd name="connsiteY12" fmla="*/ 248178 h 604463"/>
              <a:gd name="connsiteX13" fmla="*/ 84749 w 605451"/>
              <a:gd name="connsiteY13" fmla="*/ 356355 h 604463"/>
              <a:gd name="connsiteX14" fmla="*/ 0 w 605451"/>
              <a:gd name="connsiteY14" fmla="*/ 302220 h 604463"/>
              <a:gd name="connsiteX15" fmla="*/ 302690 w 605451"/>
              <a:gd name="connsiteY15" fmla="*/ 109659 h 604463"/>
              <a:gd name="connsiteX16" fmla="*/ 495510 w 605451"/>
              <a:gd name="connsiteY16" fmla="*/ 302197 h 604463"/>
              <a:gd name="connsiteX17" fmla="*/ 302690 w 605451"/>
              <a:gd name="connsiteY17" fmla="*/ 494735 h 604463"/>
              <a:gd name="connsiteX18" fmla="*/ 109870 w 605451"/>
              <a:gd name="connsiteY18" fmla="*/ 302197 h 604463"/>
              <a:gd name="connsiteX19" fmla="*/ 302690 w 605451"/>
              <a:gd name="connsiteY19" fmla="*/ 109659 h 604463"/>
              <a:gd name="connsiteX20" fmla="*/ 516751 w 605451"/>
              <a:gd name="connsiteY20" fmla="*/ 88560 h 604463"/>
              <a:gd name="connsiteX21" fmla="*/ 495031 w 605451"/>
              <a:gd name="connsiteY21" fmla="*/ 186575 h 604463"/>
              <a:gd name="connsiteX22" fmla="*/ 418453 w 605451"/>
              <a:gd name="connsiteY22" fmla="*/ 110146 h 604463"/>
              <a:gd name="connsiteX23" fmla="*/ 88701 w 605451"/>
              <a:gd name="connsiteY23" fmla="*/ 88560 h 604463"/>
              <a:gd name="connsiteX24" fmla="*/ 186928 w 605451"/>
              <a:gd name="connsiteY24" fmla="*/ 110146 h 604463"/>
              <a:gd name="connsiteX25" fmla="*/ 110333 w 605451"/>
              <a:gd name="connsiteY25" fmla="*/ 186575 h 604463"/>
              <a:gd name="connsiteX26" fmla="*/ 302679 w 605451"/>
              <a:gd name="connsiteY26" fmla="*/ 0 h 604463"/>
              <a:gd name="connsiteX27" fmla="*/ 356919 w 605451"/>
              <a:gd name="connsiteY27" fmla="*/ 84608 h 604463"/>
              <a:gd name="connsiteX28" fmla="*/ 248531 w 605451"/>
              <a:gd name="connsiteY28" fmla="*/ 84608 h 60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227" h="98015">
                <a:moveTo>
                  <a:pt x="0" y="0"/>
                </a:moveTo>
                <a:lnTo>
                  <a:pt x="98227" y="21586"/>
                </a:lnTo>
                <a:lnTo>
                  <a:pt x="21632" y="98015"/>
                </a:lnTo>
              </a:path>
            </a:pathLst>
          </a:custGeom>
          <a:gradFill>
            <a:gsLst>
              <a:gs pos="0">
                <a:srgbClr val="4063A6"/>
              </a:gs>
              <a:gs pos="100000">
                <a:srgbClr val="22145A">
                  <a:alpha val="0"/>
                </a:srgbClr>
              </a:gs>
            </a:gsLst>
            <a:lin ang="2700000" scaled="0"/>
          </a:gradFill>
          <a:ln w="9525" cap="rnd">
            <a:solidFill>
              <a:srgbClr val="C5B169"/>
            </a:solidFill>
            <a:prstDash val="solid"/>
            <a:round/>
            <a:headEnd/>
            <a:tailEnd/>
          </a:ln>
          <a:effectLst>
            <a:outerShdw blurRad="254000" dist="127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rmAutofit fontScale="700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54"/>
            <a:endParaRPr lang="en-US" sz="3200" b="1">
              <a:solidFill>
                <a:schemeClr val="tx1"/>
              </a:solidFill>
            </a:endParaRPr>
          </a:p>
        </p:txBody>
      </p:sp>
      <p:cxnSp>
        <p:nvCxnSpPr>
          <p:cNvPr id="31" name="直接连接符 30">
            <a:extLst>
              <a:ext uri="{FF2B5EF4-FFF2-40B4-BE49-F238E27FC236}">
                <a16:creationId xmlns:a16="http://schemas.microsoft.com/office/drawing/2014/main" id="{BF301A0C-AFFE-4DAD-8A41-A5CE1047F5E3}"/>
              </a:ext>
            </a:extLst>
          </p:cNvPr>
          <p:cNvCxnSpPr>
            <a:cxnSpLocks/>
          </p:cNvCxnSpPr>
          <p:nvPr/>
        </p:nvCxnSpPr>
        <p:spPr>
          <a:xfrm>
            <a:off x="4224338" y="2128616"/>
            <a:ext cx="515302" cy="0"/>
          </a:xfrm>
          <a:prstGeom prst="line">
            <a:avLst/>
          </a:prstGeom>
          <a:ln w="9525">
            <a:solidFill>
              <a:schemeClr val="tx1">
                <a:lumMod val="50000"/>
                <a:lumOff val="50000"/>
                <a:alpha val="2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7F566853-3BA7-45ED-87DC-13D03553A92A}"/>
              </a:ext>
            </a:extLst>
          </p:cNvPr>
          <p:cNvCxnSpPr>
            <a:cxnSpLocks/>
            <a:endCxn id="5" idx="14"/>
          </p:cNvCxnSpPr>
          <p:nvPr/>
        </p:nvCxnSpPr>
        <p:spPr>
          <a:xfrm>
            <a:off x="4224338" y="3436551"/>
            <a:ext cx="743465" cy="0"/>
          </a:xfrm>
          <a:prstGeom prst="line">
            <a:avLst/>
          </a:prstGeom>
          <a:ln w="9525">
            <a:solidFill>
              <a:schemeClr val="tx1">
                <a:lumMod val="50000"/>
                <a:lumOff val="50000"/>
                <a:alpha val="2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16EA7A9E-3D23-4617-AF87-81920092256D}"/>
              </a:ext>
            </a:extLst>
          </p:cNvPr>
          <p:cNvCxnSpPr>
            <a:cxnSpLocks/>
          </p:cNvCxnSpPr>
          <p:nvPr/>
        </p:nvCxnSpPr>
        <p:spPr>
          <a:xfrm>
            <a:off x="4224338" y="4746925"/>
            <a:ext cx="515302" cy="0"/>
          </a:xfrm>
          <a:prstGeom prst="line">
            <a:avLst/>
          </a:prstGeom>
          <a:ln w="9525">
            <a:solidFill>
              <a:schemeClr val="tx1">
                <a:lumMod val="50000"/>
                <a:lumOff val="50000"/>
                <a:alpha val="20000"/>
              </a:schemeClr>
            </a:solidFill>
            <a:headEnd type="oval" w="sm" len="sm"/>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id="{182E406F-666D-492F-888B-27690415D965}"/>
              </a:ext>
            </a:extLst>
          </p:cNvPr>
          <p:cNvCxnSpPr>
            <a:cxnSpLocks/>
          </p:cNvCxnSpPr>
          <p:nvPr/>
        </p:nvCxnSpPr>
        <p:spPr>
          <a:xfrm>
            <a:off x="7452360" y="2128616"/>
            <a:ext cx="548640" cy="0"/>
          </a:xfrm>
          <a:prstGeom prst="line">
            <a:avLst/>
          </a:prstGeom>
          <a:ln w="9525">
            <a:solidFill>
              <a:schemeClr val="tx1">
                <a:lumMod val="50000"/>
                <a:lumOff val="50000"/>
                <a:alpha val="20000"/>
              </a:schemeClr>
            </a:solidFill>
            <a:headEnd type="none" w="med" len="med"/>
            <a:tailEnd type="oval" w="sm" len="sm"/>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id="{2DC16430-2806-407B-966E-C7C015BE3406}"/>
              </a:ext>
            </a:extLst>
          </p:cNvPr>
          <p:cNvCxnSpPr>
            <a:cxnSpLocks/>
            <a:stCxn id="4" idx="10"/>
          </p:cNvCxnSpPr>
          <p:nvPr/>
        </p:nvCxnSpPr>
        <p:spPr>
          <a:xfrm>
            <a:off x="7224195" y="3436551"/>
            <a:ext cx="776805" cy="0"/>
          </a:xfrm>
          <a:prstGeom prst="line">
            <a:avLst/>
          </a:prstGeom>
          <a:ln w="9525">
            <a:solidFill>
              <a:schemeClr val="tx1">
                <a:lumMod val="50000"/>
                <a:lumOff val="50000"/>
                <a:alpha val="20000"/>
              </a:schemeClr>
            </a:solidFill>
            <a:headEnd type="none" w="med" len="med"/>
            <a:tailEnd type="oval" w="sm" len="sm"/>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a16="http://schemas.microsoft.com/office/drawing/2014/main" id="{B564F0C0-F78A-4484-9CBF-295162B066D8}"/>
              </a:ext>
            </a:extLst>
          </p:cNvPr>
          <p:cNvCxnSpPr>
            <a:cxnSpLocks/>
          </p:cNvCxnSpPr>
          <p:nvPr/>
        </p:nvCxnSpPr>
        <p:spPr>
          <a:xfrm>
            <a:off x="7452360" y="4746925"/>
            <a:ext cx="548640" cy="0"/>
          </a:xfrm>
          <a:prstGeom prst="line">
            <a:avLst/>
          </a:prstGeom>
          <a:ln w="9525">
            <a:solidFill>
              <a:schemeClr val="tx1">
                <a:lumMod val="50000"/>
                <a:lumOff val="50000"/>
                <a:alpha val="20000"/>
              </a:schemeClr>
            </a:solidFill>
            <a:headEnd type="none" w="med" len="med"/>
            <a:tailEnd type="oval" w="sm" len="sm"/>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a16="http://schemas.microsoft.com/office/drawing/2014/main" id="{220668CB-CF76-4B13-8244-FFEE58F173E1}"/>
              </a:ext>
            </a:extLst>
          </p:cNvPr>
          <p:cNvCxnSpPr>
            <a:cxnSpLocks/>
          </p:cNvCxnSpPr>
          <p:nvPr/>
        </p:nvCxnSpPr>
        <p:spPr>
          <a:xfrm>
            <a:off x="4739640" y="2128616"/>
            <a:ext cx="561023" cy="517382"/>
          </a:xfrm>
          <a:prstGeom prst="line">
            <a:avLst/>
          </a:prstGeom>
          <a:ln w="9525">
            <a:solidFill>
              <a:schemeClr val="tx1">
                <a:lumMod val="50000"/>
                <a:lumOff val="50000"/>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60A9D051-6A2D-4A4C-B4D0-6C45E93941A5}"/>
              </a:ext>
            </a:extLst>
          </p:cNvPr>
          <p:cNvCxnSpPr>
            <a:endCxn id="6" idx="20"/>
          </p:cNvCxnSpPr>
          <p:nvPr/>
        </p:nvCxnSpPr>
        <p:spPr>
          <a:xfrm flipH="1">
            <a:off x="6883400" y="2128616"/>
            <a:ext cx="568960" cy="519763"/>
          </a:xfrm>
          <a:prstGeom prst="line">
            <a:avLst/>
          </a:prstGeom>
          <a:ln w="9525">
            <a:solidFill>
              <a:schemeClr val="tx1">
                <a:lumMod val="50000"/>
                <a:lumOff val="50000"/>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id="{98AC66B5-0401-4995-A976-17EE6A8FAE82}"/>
              </a:ext>
            </a:extLst>
          </p:cNvPr>
          <p:cNvCxnSpPr>
            <a:endCxn id="2" idx="4"/>
          </p:cNvCxnSpPr>
          <p:nvPr/>
        </p:nvCxnSpPr>
        <p:spPr>
          <a:xfrm flipH="1" flipV="1">
            <a:off x="6896100" y="4229529"/>
            <a:ext cx="556260" cy="517396"/>
          </a:xfrm>
          <a:prstGeom prst="line">
            <a:avLst/>
          </a:prstGeom>
          <a:ln w="9525">
            <a:solidFill>
              <a:schemeClr val="tx1">
                <a:lumMod val="50000"/>
                <a:lumOff val="50000"/>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14BB1F90-4AD7-457C-9D2D-762C214873B8}"/>
              </a:ext>
            </a:extLst>
          </p:cNvPr>
          <p:cNvCxnSpPr>
            <a:cxnSpLocks/>
          </p:cNvCxnSpPr>
          <p:nvPr/>
        </p:nvCxnSpPr>
        <p:spPr>
          <a:xfrm flipV="1">
            <a:off x="4739640" y="4227148"/>
            <a:ext cx="563404" cy="519777"/>
          </a:xfrm>
          <a:prstGeom prst="line">
            <a:avLst/>
          </a:prstGeom>
          <a:ln w="9525">
            <a:solidFill>
              <a:schemeClr val="tx1">
                <a:lumMod val="50000"/>
                <a:lumOff val="50000"/>
                <a:alpha val="20000"/>
              </a:schemeClr>
            </a:solidFill>
          </a:ln>
        </p:spPr>
        <p:style>
          <a:lnRef idx="1">
            <a:schemeClr val="accent1"/>
          </a:lnRef>
          <a:fillRef idx="0">
            <a:schemeClr val="accent1"/>
          </a:fillRef>
          <a:effectRef idx="0">
            <a:schemeClr val="accent1"/>
          </a:effectRef>
          <a:fontRef idx="minor">
            <a:schemeClr val="tx1"/>
          </a:fontRef>
        </p:style>
      </p:cxnSp>
      <p:sp>
        <p:nvSpPr>
          <p:cNvPr id="56" name="矩形: 圆角 55">
            <a:extLst>
              <a:ext uri="{FF2B5EF4-FFF2-40B4-BE49-F238E27FC236}">
                <a16:creationId xmlns:a16="http://schemas.microsoft.com/office/drawing/2014/main" id="{4AF44331-BE7F-494D-ADF5-171C8158E9EE}"/>
              </a:ext>
            </a:extLst>
          </p:cNvPr>
          <p:cNvSpPr/>
          <p:nvPr/>
        </p:nvSpPr>
        <p:spPr>
          <a:xfrm flipH="1">
            <a:off x="1454588" y="1941972"/>
            <a:ext cx="2545252" cy="394591"/>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t>宣传片放映</a:t>
            </a:r>
          </a:p>
        </p:txBody>
      </p:sp>
      <p:sp>
        <p:nvSpPr>
          <p:cNvPr id="57" name="任意多边形: 形状 56">
            <a:extLst>
              <a:ext uri="{FF2B5EF4-FFF2-40B4-BE49-F238E27FC236}">
                <a16:creationId xmlns:a16="http://schemas.microsoft.com/office/drawing/2014/main" id="{3E3670A6-063F-4EC6-99E9-455CAE647D45}"/>
              </a:ext>
            </a:extLst>
          </p:cNvPr>
          <p:cNvSpPr/>
          <p:nvPr/>
        </p:nvSpPr>
        <p:spPr>
          <a:xfrm>
            <a:off x="1454593" y="1941673"/>
            <a:ext cx="545479" cy="394734"/>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54" name="文本框 53">
            <a:extLst>
              <a:ext uri="{FF2B5EF4-FFF2-40B4-BE49-F238E27FC236}">
                <a16:creationId xmlns:a16="http://schemas.microsoft.com/office/drawing/2014/main" id="{0670C007-3CCA-4F73-923D-78A8CCDC2542}"/>
              </a:ext>
            </a:extLst>
          </p:cNvPr>
          <p:cNvSpPr txBox="1"/>
          <p:nvPr/>
        </p:nvSpPr>
        <p:spPr>
          <a:xfrm>
            <a:off x="1454588" y="2413502"/>
            <a:ext cx="2545252" cy="525465"/>
          </a:xfrm>
          <a:prstGeom prst="rect">
            <a:avLst/>
          </a:prstGeom>
          <a:noFill/>
        </p:spPr>
        <p:txBody>
          <a:bodyPr wrap="square" rtlCol="0">
            <a:spAutoFit/>
          </a:bodyPr>
          <a:lstStyle/>
          <a:p>
            <a:pPr defTabSz="913765">
              <a:lnSpc>
                <a:spcPct val="150000"/>
              </a:lnSpc>
              <a:buSzPct val="25000"/>
              <a:defRPr/>
            </a:pPr>
            <a:r>
              <a:rPr kumimoji="0" lang="en-US" altLang="zh-CN" sz="1000" b="0" i="0" u="none" strike="noStrike" kern="1200" cap="none" spc="0" normalizeH="0" baseline="0" noProof="0" dirty="0">
                <a:ln>
                  <a:noFill/>
                </a:ln>
                <a:effectLst/>
                <a:uLnTx/>
                <a:uFillTx/>
              </a:rPr>
              <a:t>Theme color makes PPT more convenient to change. </a:t>
            </a:r>
          </a:p>
        </p:txBody>
      </p:sp>
      <p:sp>
        <p:nvSpPr>
          <p:cNvPr id="55" name="文本框 54">
            <a:extLst>
              <a:ext uri="{FF2B5EF4-FFF2-40B4-BE49-F238E27FC236}">
                <a16:creationId xmlns:a16="http://schemas.microsoft.com/office/drawing/2014/main" id="{DD4AA394-6E3B-4A7D-A0E3-EDF3C08E9F27}"/>
              </a:ext>
            </a:extLst>
          </p:cNvPr>
          <p:cNvSpPr txBox="1"/>
          <p:nvPr/>
        </p:nvSpPr>
        <p:spPr>
          <a:xfrm>
            <a:off x="1454588" y="1985230"/>
            <a:ext cx="383438" cy="307777"/>
          </a:xfrm>
          <a:prstGeom prst="rect">
            <a:avLst/>
          </a:prstGeom>
          <a:noFill/>
        </p:spPr>
        <p:txBody>
          <a:bodyPr wrap="none" rtlCol="0">
            <a:spAutoFit/>
          </a:bodyPr>
          <a:lstStyle/>
          <a:p>
            <a:r>
              <a:rPr lang="en-US" altLang="zh-CN" sz="1400" b="1" dirty="0"/>
              <a:t>01</a:t>
            </a:r>
            <a:endParaRPr lang="zh-CN" altLang="en-US" sz="1400" b="1" dirty="0"/>
          </a:p>
        </p:txBody>
      </p:sp>
      <p:grpSp>
        <p:nvGrpSpPr>
          <p:cNvPr id="59" name="组合 58">
            <a:extLst>
              <a:ext uri="{FF2B5EF4-FFF2-40B4-BE49-F238E27FC236}">
                <a16:creationId xmlns:a16="http://schemas.microsoft.com/office/drawing/2014/main" id="{C501A881-D388-4CDB-97A9-6419388F42D9}"/>
              </a:ext>
            </a:extLst>
          </p:cNvPr>
          <p:cNvGrpSpPr/>
          <p:nvPr/>
        </p:nvGrpSpPr>
        <p:grpSpPr>
          <a:xfrm>
            <a:off x="1454588" y="3257454"/>
            <a:ext cx="2545252" cy="394890"/>
            <a:chOff x="1379424" y="2602892"/>
            <a:chExt cx="2545252" cy="394890"/>
          </a:xfrm>
        </p:grpSpPr>
        <p:sp>
          <p:nvSpPr>
            <p:cNvPr id="62" name="矩形: 圆角 61">
              <a:extLst>
                <a:ext uri="{FF2B5EF4-FFF2-40B4-BE49-F238E27FC236}">
                  <a16:creationId xmlns:a16="http://schemas.microsoft.com/office/drawing/2014/main" id="{23989301-91CB-4407-A85A-D71AE3FF2B16}"/>
                </a:ext>
              </a:extLst>
            </p:cNvPr>
            <p:cNvSpPr/>
            <p:nvPr/>
          </p:nvSpPr>
          <p:spPr>
            <a:xfrm flipH="1">
              <a:off x="1379424" y="2603191"/>
              <a:ext cx="2545252" cy="394591"/>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t>员工生活秀</a:t>
              </a:r>
            </a:p>
          </p:txBody>
        </p:sp>
        <p:sp>
          <p:nvSpPr>
            <p:cNvPr id="63" name="任意多边形: 形状 62">
              <a:extLst>
                <a:ext uri="{FF2B5EF4-FFF2-40B4-BE49-F238E27FC236}">
                  <a16:creationId xmlns:a16="http://schemas.microsoft.com/office/drawing/2014/main" id="{56A3E4D3-FA46-4510-A4E3-30D01031AC6A}"/>
                </a:ext>
              </a:extLst>
            </p:cNvPr>
            <p:cNvSpPr/>
            <p:nvPr/>
          </p:nvSpPr>
          <p:spPr>
            <a:xfrm>
              <a:off x="1379429" y="2602892"/>
              <a:ext cx="545479" cy="394734"/>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grpSp>
      <p:sp>
        <p:nvSpPr>
          <p:cNvPr id="60" name="文本框 59">
            <a:extLst>
              <a:ext uri="{FF2B5EF4-FFF2-40B4-BE49-F238E27FC236}">
                <a16:creationId xmlns:a16="http://schemas.microsoft.com/office/drawing/2014/main" id="{8059303B-2D4A-4B28-8814-BC9DB66BDEE2}"/>
              </a:ext>
            </a:extLst>
          </p:cNvPr>
          <p:cNvSpPr txBox="1"/>
          <p:nvPr/>
        </p:nvSpPr>
        <p:spPr>
          <a:xfrm>
            <a:off x="1454588" y="3729283"/>
            <a:ext cx="2545252" cy="525465"/>
          </a:xfrm>
          <a:prstGeom prst="rect">
            <a:avLst/>
          </a:prstGeom>
          <a:noFill/>
        </p:spPr>
        <p:txBody>
          <a:bodyPr wrap="square" rtlCol="0">
            <a:spAutoFit/>
          </a:bodyPr>
          <a:lstStyle/>
          <a:p>
            <a:pPr defTabSz="913765">
              <a:lnSpc>
                <a:spcPct val="150000"/>
              </a:lnSpc>
              <a:buSzPct val="25000"/>
              <a:defRPr/>
            </a:pPr>
            <a:r>
              <a:rPr kumimoji="0" lang="en-US" altLang="zh-CN" sz="1000" b="0" i="0" u="none" strike="noStrike" kern="1200" cap="none" spc="0" normalizeH="0" baseline="0" noProof="0" dirty="0">
                <a:ln>
                  <a:noFill/>
                </a:ln>
                <a:effectLst/>
                <a:uLnTx/>
                <a:uFillTx/>
              </a:rPr>
              <a:t>Theme color makes PPT more convenient to change. </a:t>
            </a:r>
          </a:p>
        </p:txBody>
      </p:sp>
      <p:sp>
        <p:nvSpPr>
          <p:cNvPr id="61" name="文本框 60">
            <a:extLst>
              <a:ext uri="{FF2B5EF4-FFF2-40B4-BE49-F238E27FC236}">
                <a16:creationId xmlns:a16="http://schemas.microsoft.com/office/drawing/2014/main" id="{6A09E2C8-B2A9-44DB-B322-2169FD3689B4}"/>
              </a:ext>
            </a:extLst>
          </p:cNvPr>
          <p:cNvSpPr txBox="1"/>
          <p:nvPr/>
        </p:nvSpPr>
        <p:spPr>
          <a:xfrm>
            <a:off x="1454588" y="3301011"/>
            <a:ext cx="383438" cy="307777"/>
          </a:xfrm>
          <a:prstGeom prst="rect">
            <a:avLst/>
          </a:prstGeom>
          <a:noFill/>
        </p:spPr>
        <p:txBody>
          <a:bodyPr wrap="none" rtlCol="0">
            <a:spAutoFit/>
          </a:bodyPr>
          <a:lstStyle/>
          <a:p>
            <a:r>
              <a:rPr lang="en-US" altLang="zh-CN" sz="1400" b="1" dirty="0"/>
              <a:t>03</a:t>
            </a:r>
            <a:endParaRPr lang="zh-CN" altLang="en-US" sz="1400" b="1" dirty="0"/>
          </a:p>
        </p:txBody>
      </p:sp>
      <p:grpSp>
        <p:nvGrpSpPr>
          <p:cNvPr id="65" name="组合 64">
            <a:extLst>
              <a:ext uri="{FF2B5EF4-FFF2-40B4-BE49-F238E27FC236}">
                <a16:creationId xmlns:a16="http://schemas.microsoft.com/office/drawing/2014/main" id="{63C179DF-3975-4B75-84EC-6B68CB1161C8}"/>
              </a:ext>
            </a:extLst>
          </p:cNvPr>
          <p:cNvGrpSpPr/>
          <p:nvPr/>
        </p:nvGrpSpPr>
        <p:grpSpPr>
          <a:xfrm>
            <a:off x="1454588" y="4561601"/>
            <a:ext cx="2545252" cy="394890"/>
            <a:chOff x="1379424" y="2602892"/>
            <a:chExt cx="2545252" cy="394890"/>
          </a:xfrm>
        </p:grpSpPr>
        <p:sp>
          <p:nvSpPr>
            <p:cNvPr id="68" name="矩形: 圆角 67">
              <a:extLst>
                <a:ext uri="{FF2B5EF4-FFF2-40B4-BE49-F238E27FC236}">
                  <a16:creationId xmlns:a16="http://schemas.microsoft.com/office/drawing/2014/main" id="{DF7728F6-6091-46BB-9A7B-B7679205CAFA}"/>
                </a:ext>
              </a:extLst>
            </p:cNvPr>
            <p:cNvSpPr/>
            <p:nvPr/>
          </p:nvSpPr>
          <p:spPr>
            <a:xfrm flipH="1">
              <a:off x="1379424" y="2603191"/>
              <a:ext cx="2545252" cy="394591"/>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t>你画我猜</a:t>
              </a:r>
            </a:p>
          </p:txBody>
        </p:sp>
        <p:sp>
          <p:nvSpPr>
            <p:cNvPr id="69" name="任意多边形: 形状 68">
              <a:extLst>
                <a:ext uri="{FF2B5EF4-FFF2-40B4-BE49-F238E27FC236}">
                  <a16:creationId xmlns:a16="http://schemas.microsoft.com/office/drawing/2014/main" id="{5810B92D-E27F-4C27-9CFC-BC4A2046FB81}"/>
                </a:ext>
              </a:extLst>
            </p:cNvPr>
            <p:cNvSpPr/>
            <p:nvPr/>
          </p:nvSpPr>
          <p:spPr>
            <a:xfrm>
              <a:off x="1379429" y="2602892"/>
              <a:ext cx="545479" cy="394734"/>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grpSp>
      <p:sp>
        <p:nvSpPr>
          <p:cNvPr id="66" name="文本框 65">
            <a:extLst>
              <a:ext uri="{FF2B5EF4-FFF2-40B4-BE49-F238E27FC236}">
                <a16:creationId xmlns:a16="http://schemas.microsoft.com/office/drawing/2014/main" id="{94A2E44A-9E88-4AE0-AEA7-F9E2226E7042}"/>
              </a:ext>
            </a:extLst>
          </p:cNvPr>
          <p:cNvSpPr txBox="1"/>
          <p:nvPr/>
        </p:nvSpPr>
        <p:spPr>
          <a:xfrm>
            <a:off x="1454588" y="5033430"/>
            <a:ext cx="2545252" cy="525465"/>
          </a:xfrm>
          <a:prstGeom prst="rect">
            <a:avLst/>
          </a:prstGeom>
          <a:noFill/>
        </p:spPr>
        <p:txBody>
          <a:bodyPr wrap="square" rtlCol="0">
            <a:spAutoFit/>
          </a:bodyPr>
          <a:lstStyle/>
          <a:p>
            <a:pPr defTabSz="913765">
              <a:lnSpc>
                <a:spcPct val="150000"/>
              </a:lnSpc>
              <a:buSzPct val="25000"/>
              <a:defRPr/>
            </a:pPr>
            <a:r>
              <a:rPr kumimoji="0" lang="en-US" altLang="zh-CN" sz="1000" b="0" i="0" u="none" strike="noStrike" kern="1200" cap="none" spc="0" normalizeH="0" baseline="0" noProof="0" dirty="0">
                <a:ln>
                  <a:noFill/>
                </a:ln>
                <a:effectLst/>
                <a:uLnTx/>
                <a:uFillTx/>
              </a:rPr>
              <a:t>Theme color makes PPT more convenient to change. </a:t>
            </a:r>
          </a:p>
        </p:txBody>
      </p:sp>
      <p:sp>
        <p:nvSpPr>
          <p:cNvPr id="67" name="文本框 66">
            <a:extLst>
              <a:ext uri="{FF2B5EF4-FFF2-40B4-BE49-F238E27FC236}">
                <a16:creationId xmlns:a16="http://schemas.microsoft.com/office/drawing/2014/main" id="{F9F55244-B6ED-479F-81F2-FB698CF465F0}"/>
              </a:ext>
            </a:extLst>
          </p:cNvPr>
          <p:cNvSpPr txBox="1"/>
          <p:nvPr/>
        </p:nvSpPr>
        <p:spPr>
          <a:xfrm>
            <a:off x="1454588" y="4605158"/>
            <a:ext cx="383438" cy="307777"/>
          </a:xfrm>
          <a:prstGeom prst="rect">
            <a:avLst/>
          </a:prstGeom>
          <a:noFill/>
        </p:spPr>
        <p:txBody>
          <a:bodyPr wrap="none" rtlCol="0">
            <a:spAutoFit/>
          </a:bodyPr>
          <a:lstStyle/>
          <a:p>
            <a:r>
              <a:rPr lang="en-US" altLang="zh-CN" sz="1400" b="1" dirty="0"/>
              <a:t>05</a:t>
            </a:r>
            <a:endParaRPr lang="zh-CN" altLang="en-US" sz="1400" b="1" dirty="0"/>
          </a:p>
        </p:txBody>
      </p:sp>
      <p:grpSp>
        <p:nvGrpSpPr>
          <p:cNvPr id="70" name="组合 69">
            <a:extLst>
              <a:ext uri="{FF2B5EF4-FFF2-40B4-BE49-F238E27FC236}">
                <a16:creationId xmlns:a16="http://schemas.microsoft.com/office/drawing/2014/main" id="{4BBA4E77-E86F-422E-B9C7-8291BF586EDE}"/>
              </a:ext>
            </a:extLst>
          </p:cNvPr>
          <p:cNvGrpSpPr/>
          <p:nvPr/>
        </p:nvGrpSpPr>
        <p:grpSpPr>
          <a:xfrm flipH="1">
            <a:off x="8192155" y="1941673"/>
            <a:ext cx="2545252" cy="394890"/>
            <a:chOff x="1379424" y="2602892"/>
            <a:chExt cx="2545252" cy="394890"/>
          </a:xfrm>
        </p:grpSpPr>
        <p:sp>
          <p:nvSpPr>
            <p:cNvPr id="71" name="矩形: 圆角 70">
              <a:extLst>
                <a:ext uri="{FF2B5EF4-FFF2-40B4-BE49-F238E27FC236}">
                  <a16:creationId xmlns:a16="http://schemas.microsoft.com/office/drawing/2014/main" id="{4C33305B-0D05-4508-952B-E829F61F4AF8}"/>
                </a:ext>
              </a:extLst>
            </p:cNvPr>
            <p:cNvSpPr/>
            <p:nvPr/>
          </p:nvSpPr>
          <p:spPr>
            <a:xfrm flipH="1">
              <a:off x="1379424" y="2603191"/>
              <a:ext cx="2545252" cy="394591"/>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t>领导致辞</a:t>
              </a:r>
            </a:p>
          </p:txBody>
        </p:sp>
        <p:sp>
          <p:nvSpPr>
            <p:cNvPr id="72" name="任意多边形: 形状 71">
              <a:extLst>
                <a:ext uri="{FF2B5EF4-FFF2-40B4-BE49-F238E27FC236}">
                  <a16:creationId xmlns:a16="http://schemas.microsoft.com/office/drawing/2014/main" id="{0CE5C850-F776-492D-8008-A0915474907D}"/>
                </a:ext>
              </a:extLst>
            </p:cNvPr>
            <p:cNvSpPr/>
            <p:nvPr/>
          </p:nvSpPr>
          <p:spPr>
            <a:xfrm>
              <a:off x="1379429" y="2602892"/>
              <a:ext cx="545479" cy="394734"/>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grpSp>
      <p:sp>
        <p:nvSpPr>
          <p:cNvPr id="73" name="文本框 72">
            <a:extLst>
              <a:ext uri="{FF2B5EF4-FFF2-40B4-BE49-F238E27FC236}">
                <a16:creationId xmlns:a16="http://schemas.microsoft.com/office/drawing/2014/main" id="{5512C0BD-D910-4B59-A647-5AE82CB40661}"/>
              </a:ext>
            </a:extLst>
          </p:cNvPr>
          <p:cNvSpPr txBox="1"/>
          <p:nvPr/>
        </p:nvSpPr>
        <p:spPr>
          <a:xfrm>
            <a:off x="8192155" y="2413502"/>
            <a:ext cx="2545252" cy="525465"/>
          </a:xfrm>
          <a:prstGeom prst="rect">
            <a:avLst/>
          </a:prstGeom>
          <a:noFill/>
        </p:spPr>
        <p:txBody>
          <a:bodyPr wrap="square" rtlCol="0">
            <a:spAutoFit/>
          </a:bodyPr>
          <a:lstStyle/>
          <a:p>
            <a:pPr defTabSz="913765">
              <a:lnSpc>
                <a:spcPct val="150000"/>
              </a:lnSpc>
              <a:buSzPct val="25000"/>
              <a:defRPr/>
            </a:pPr>
            <a:r>
              <a:rPr kumimoji="0" lang="en-US" altLang="zh-CN" sz="1000" b="0" i="0" u="none" strike="noStrike" kern="1200" cap="none" spc="0" normalizeH="0" baseline="0" noProof="0" dirty="0">
                <a:ln>
                  <a:noFill/>
                </a:ln>
                <a:effectLst/>
                <a:uLnTx/>
                <a:uFillTx/>
              </a:rPr>
              <a:t>Theme color makes PPT more convenient to change. </a:t>
            </a:r>
          </a:p>
        </p:txBody>
      </p:sp>
      <p:sp>
        <p:nvSpPr>
          <p:cNvPr id="74" name="文本框 73">
            <a:extLst>
              <a:ext uri="{FF2B5EF4-FFF2-40B4-BE49-F238E27FC236}">
                <a16:creationId xmlns:a16="http://schemas.microsoft.com/office/drawing/2014/main" id="{3F9C3791-0011-4D11-994D-DC954ACE92E4}"/>
              </a:ext>
            </a:extLst>
          </p:cNvPr>
          <p:cNvSpPr txBox="1"/>
          <p:nvPr/>
        </p:nvSpPr>
        <p:spPr>
          <a:xfrm>
            <a:off x="10350274" y="1985230"/>
            <a:ext cx="383438" cy="307777"/>
          </a:xfrm>
          <a:prstGeom prst="rect">
            <a:avLst/>
          </a:prstGeom>
          <a:noFill/>
        </p:spPr>
        <p:txBody>
          <a:bodyPr wrap="none" rtlCol="0">
            <a:spAutoFit/>
          </a:bodyPr>
          <a:lstStyle/>
          <a:p>
            <a:r>
              <a:rPr lang="en-US" altLang="zh-CN" sz="1400" b="1" dirty="0"/>
              <a:t>02</a:t>
            </a:r>
            <a:endParaRPr lang="zh-CN" altLang="en-US" sz="1400" b="1" dirty="0"/>
          </a:p>
        </p:txBody>
      </p:sp>
      <p:grpSp>
        <p:nvGrpSpPr>
          <p:cNvPr id="75" name="组合 74">
            <a:extLst>
              <a:ext uri="{FF2B5EF4-FFF2-40B4-BE49-F238E27FC236}">
                <a16:creationId xmlns:a16="http://schemas.microsoft.com/office/drawing/2014/main" id="{EE26FAD7-767D-4441-A47C-F1B612940E51}"/>
              </a:ext>
            </a:extLst>
          </p:cNvPr>
          <p:cNvGrpSpPr/>
          <p:nvPr/>
        </p:nvGrpSpPr>
        <p:grpSpPr>
          <a:xfrm flipH="1">
            <a:off x="8192155" y="3257454"/>
            <a:ext cx="2545252" cy="394890"/>
            <a:chOff x="1379424" y="2602892"/>
            <a:chExt cx="2545252" cy="394890"/>
          </a:xfrm>
        </p:grpSpPr>
        <p:sp>
          <p:nvSpPr>
            <p:cNvPr id="76" name="矩形: 圆角 75">
              <a:extLst>
                <a:ext uri="{FF2B5EF4-FFF2-40B4-BE49-F238E27FC236}">
                  <a16:creationId xmlns:a16="http://schemas.microsoft.com/office/drawing/2014/main" id="{2773DA6B-FCD1-4A6F-A557-2E431BF8C144}"/>
                </a:ext>
              </a:extLst>
            </p:cNvPr>
            <p:cNvSpPr/>
            <p:nvPr/>
          </p:nvSpPr>
          <p:spPr>
            <a:xfrm flipH="1">
              <a:off x="1379424" y="2603191"/>
              <a:ext cx="2545252" cy="394591"/>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t>趣味小游戏</a:t>
              </a:r>
            </a:p>
          </p:txBody>
        </p:sp>
        <p:sp>
          <p:nvSpPr>
            <p:cNvPr id="77" name="任意多边形: 形状 76">
              <a:extLst>
                <a:ext uri="{FF2B5EF4-FFF2-40B4-BE49-F238E27FC236}">
                  <a16:creationId xmlns:a16="http://schemas.microsoft.com/office/drawing/2014/main" id="{3AEF54BA-2B87-434F-831F-553ED0547106}"/>
                </a:ext>
              </a:extLst>
            </p:cNvPr>
            <p:cNvSpPr/>
            <p:nvPr/>
          </p:nvSpPr>
          <p:spPr>
            <a:xfrm>
              <a:off x="1379429" y="2602892"/>
              <a:ext cx="545479" cy="394734"/>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grpSp>
      <p:sp>
        <p:nvSpPr>
          <p:cNvPr id="78" name="文本框 77">
            <a:extLst>
              <a:ext uri="{FF2B5EF4-FFF2-40B4-BE49-F238E27FC236}">
                <a16:creationId xmlns:a16="http://schemas.microsoft.com/office/drawing/2014/main" id="{2CA43B55-8D49-44C5-8422-AD7BCEFF4990}"/>
              </a:ext>
            </a:extLst>
          </p:cNvPr>
          <p:cNvSpPr txBox="1"/>
          <p:nvPr/>
        </p:nvSpPr>
        <p:spPr>
          <a:xfrm>
            <a:off x="8192155" y="3729283"/>
            <a:ext cx="2545252" cy="525465"/>
          </a:xfrm>
          <a:prstGeom prst="rect">
            <a:avLst/>
          </a:prstGeom>
          <a:noFill/>
        </p:spPr>
        <p:txBody>
          <a:bodyPr wrap="square" rtlCol="0">
            <a:spAutoFit/>
          </a:bodyPr>
          <a:lstStyle/>
          <a:p>
            <a:pPr defTabSz="913765">
              <a:lnSpc>
                <a:spcPct val="150000"/>
              </a:lnSpc>
              <a:buSzPct val="25000"/>
              <a:defRPr/>
            </a:pPr>
            <a:r>
              <a:rPr kumimoji="0" lang="en-US" altLang="zh-CN" sz="1000" b="0" i="0" u="none" strike="noStrike" kern="1200" cap="none" spc="0" normalizeH="0" baseline="0" noProof="0" dirty="0">
                <a:ln>
                  <a:noFill/>
                </a:ln>
                <a:effectLst/>
                <a:uLnTx/>
                <a:uFillTx/>
              </a:rPr>
              <a:t>Theme color makes PPT more convenient to change. </a:t>
            </a:r>
          </a:p>
        </p:txBody>
      </p:sp>
      <p:sp>
        <p:nvSpPr>
          <p:cNvPr id="79" name="文本框 78">
            <a:extLst>
              <a:ext uri="{FF2B5EF4-FFF2-40B4-BE49-F238E27FC236}">
                <a16:creationId xmlns:a16="http://schemas.microsoft.com/office/drawing/2014/main" id="{7A0F9DB1-3B10-41F2-94AE-1B5419017885}"/>
              </a:ext>
            </a:extLst>
          </p:cNvPr>
          <p:cNvSpPr txBox="1"/>
          <p:nvPr/>
        </p:nvSpPr>
        <p:spPr>
          <a:xfrm>
            <a:off x="10350274" y="3301011"/>
            <a:ext cx="383438" cy="307777"/>
          </a:xfrm>
          <a:prstGeom prst="rect">
            <a:avLst/>
          </a:prstGeom>
          <a:noFill/>
        </p:spPr>
        <p:txBody>
          <a:bodyPr wrap="none" rtlCol="0">
            <a:spAutoFit/>
          </a:bodyPr>
          <a:lstStyle/>
          <a:p>
            <a:r>
              <a:rPr lang="en-US" altLang="zh-CN" sz="1400" b="1"/>
              <a:t>04</a:t>
            </a:r>
            <a:endParaRPr lang="zh-CN" altLang="en-US" sz="1400" b="1" dirty="0"/>
          </a:p>
        </p:txBody>
      </p:sp>
      <p:sp>
        <p:nvSpPr>
          <p:cNvPr id="87" name="矩形: 圆角 86">
            <a:extLst>
              <a:ext uri="{FF2B5EF4-FFF2-40B4-BE49-F238E27FC236}">
                <a16:creationId xmlns:a16="http://schemas.microsoft.com/office/drawing/2014/main" id="{3B0B1803-412D-41D7-93E4-69BED61672B3}"/>
              </a:ext>
            </a:extLst>
          </p:cNvPr>
          <p:cNvSpPr/>
          <p:nvPr/>
        </p:nvSpPr>
        <p:spPr>
          <a:xfrm>
            <a:off x="8192155" y="4560623"/>
            <a:ext cx="2545252" cy="394591"/>
          </a:xfrm>
          <a:prstGeom prst="roundRect">
            <a:avLst>
              <a:gd name="adj" fmla="val 50000"/>
            </a:avLst>
          </a:prstGeom>
          <a:solidFill>
            <a:schemeClr val="tx1">
              <a:lumMod val="50000"/>
              <a:lumOff val="50000"/>
              <a:alpha val="5000"/>
            </a:schemeClr>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t>颁奖仪式</a:t>
            </a:r>
          </a:p>
        </p:txBody>
      </p:sp>
      <p:sp>
        <p:nvSpPr>
          <p:cNvPr id="88" name="任意多边形: 形状 87">
            <a:extLst>
              <a:ext uri="{FF2B5EF4-FFF2-40B4-BE49-F238E27FC236}">
                <a16:creationId xmlns:a16="http://schemas.microsoft.com/office/drawing/2014/main" id="{725B2E90-671C-4AA1-9EAD-69DD4936D856}"/>
              </a:ext>
            </a:extLst>
          </p:cNvPr>
          <p:cNvSpPr/>
          <p:nvPr/>
        </p:nvSpPr>
        <p:spPr>
          <a:xfrm flipH="1">
            <a:off x="10191923" y="4560324"/>
            <a:ext cx="545479" cy="394734"/>
          </a:xfrm>
          <a:custGeom>
            <a:avLst/>
            <a:gdLst>
              <a:gd name="connsiteX0" fmla="*/ 533614 w 1474793"/>
              <a:gd name="connsiteY0" fmla="*/ 0 h 1067228"/>
              <a:gd name="connsiteX1" fmla="*/ 641156 w 1474793"/>
              <a:gd name="connsiteY1" fmla="*/ 10841 h 1067228"/>
              <a:gd name="connsiteX2" fmla="*/ 642850 w 1474793"/>
              <a:gd name="connsiteY2" fmla="*/ 11367 h 1067228"/>
              <a:gd name="connsiteX3" fmla="*/ 643605 w 1474793"/>
              <a:gd name="connsiteY3" fmla="*/ 10579 h 1067228"/>
              <a:gd name="connsiteX4" fmla="*/ 730860 w 1474793"/>
              <a:gd name="connsiteY4" fmla="*/ 36748 h 1067228"/>
              <a:gd name="connsiteX5" fmla="*/ 741010 w 1474793"/>
              <a:gd name="connsiteY5" fmla="*/ 41837 h 1067228"/>
              <a:gd name="connsiteX6" fmla="*/ 741321 w 1474793"/>
              <a:gd name="connsiteY6" fmla="*/ 41934 h 1067228"/>
              <a:gd name="connsiteX7" fmla="*/ 742759 w 1474793"/>
              <a:gd name="connsiteY7" fmla="*/ 42714 h 1067228"/>
              <a:gd name="connsiteX8" fmla="*/ 811100 w 1474793"/>
              <a:gd name="connsiteY8" fmla="*/ 76983 h 1067228"/>
              <a:gd name="connsiteX9" fmla="*/ 825702 w 1474793"/>
              <a:gd name="connsiteY9" fmla="*/ 87735 h 1067228"/>
              <a:gd name="connsiteX10" fmla="*/ 831963 w 1474793"/>
              <a:gd name="connsiteY10" fmla="*/ 91133 h 1067228"/>
              <a:gd name="connsiteX11" fmla="*/ 845602 w 1474793"/>
              <a:gd name="connsiteY11" fmla="*/ 102387 h 1067228"/>
              <a:gd name="connsiteX12" fmla="*/ 882900 w 1474793"/>
              <a:gd name="connsiteY12" fmla="*/ 129847 h 1067228"/>
              <a:gd name="connsiteX13" fmla="*/ 898739 w 1474793"/>
              <a:gd name="connsiteY13" fmla="*/ 146228 h 1067228"/>
              <a:gd name="connsiteX14" fmla="*/ 910936 w 1474793"/>
              <a:gd name="connsiteY14" fmla="*/ 156292 h 1067228"/>
              <a:gd name="connsiteX15" fmla="*/ 925281 w 1474793"/>
              <a:gd name="connsiteY15" fmla="*/ 173678 h 1067228"/>
              <a:gd name="connsiteX16" fmla="*/ 944837 w 1474793"/>
              <a:gd name="connsiteY16" fmla="*/ 193903 h 1067228"/>
              <a:gd name="connsiteX17" fmla="*/ 959019 w 1474793"/>
              <a:gd name="connsiteY17" fmla="*/ 214569 h 1067228"/>
              <a:gd name="connsiteX18" fmla="*/ 976095 w 1474793"/>
              <a:gd name="connsiteY18" fmla="*/ 235265 h 1067228"/>
              <a:gd name="connsiteX19" fmla="*/ 986966 w 1474793"/>
              <a:gd name="connsiteY19" fmla="*/ 255294 h 1067228"/>
              <a:gd name="connsiteX20" fmla="*/ 995488 w 1474793"/>
              <a:gd name="connsiteY20" fmla="*/ 267712 h 1067228"/>
              <a:gd name="connsiteX21" fmla="*/ 1005676 w 1474793"/>
              <a:gd name="connsiteY21" fmla="*/ 289764 h 1067228"/>
              <a:gd name="connsiteX22" fmla="*/ 1025294 w 1474793"/>
              <a:gd name="connsiteY22" fmla="*/ 325907 h 1067228"/>
              <a:gd name="connsiteX23" fmla="*/ 1031274 w 1474793"/>
              <a:gd name="connsiteY23" fmla="*/ 345171 h 1067228"/>
              <a:gd name="connsiteX24" fmla="*/ 1033430 w 1474793"/>
              <a:gd name="connsiteY24" fmla="*/ 349838 h 1067228"/>
              <a:gd name="connsiteX25" fmla="*/ 1037839 w 1474793"/>
              <a:gd name="connsiteY25" fmla="*/ 366321 h 1067228"/>
              <a:gd name="connsiteX26" fmla="*/ 1056387 w 1474793"/>
              <a:gd name="connsiteY26" fmla="*/ 426072 h 1067228"/>
              <a:gd name="connsiteX27" fmla="*/ 1067228 w 1474793"/>
              <a:gd name="connsiteY27" fmla="*/ 533614 h 1067228"/>
              <a:gd name="connsiteX28" fmla="*/ 1065078 w 1474793"/>
              <a:gd name="connsiteY28" fmla="*/ 554940 h 1067228"/>
              <a:gd name="connsiteX29" fmla="*/ 1064327 w 1474793"/>
              <a:gd name="connsiteY29" fmla="*/ 594320 h 1067228"/>
              <a:gd name="connsiteX30" fmla="*/ 1347937 w 1474793"/>
              <a:gd name="connsiteY30" fmla="*/ 1034890 h 1067228"/>
              <a:gd name="connsiteX31" fmla="*/ 1410642 w 1474793"/>
              <a:gd name="connsiteY31" fmla="*/ 1053546 h 1067228"/>
              <a:gd name="connsiteX32" fmla="*/ 1474793 w 1474793"/>
              <a:gd name="connsiteY32" fmla="*/ 1066843 h 1067228"/>
              <a:gd name="connsiteX33" fmla="*/ 542300 w 1474793"/>
              <a:gd name="connsiteY33" fmla="*/ 1066843 h 1067228"/>
              <a:gd name="connsiteX34" fmla="*/ 539867 w 1474793"/>
              <a:gd name="connsiteY34" fmla="*/ 1066598 h 1067228"/>
              <a:gd name="connsiteX35" fmla="*/ 533614 w 1474793"/>
              <a:gd name="connsiteY35" fmla="*/ 1067228 h 1067228"/>
              <a:gd name="connsiteX36" fmla="*/ 0 w 1474793"/>
              <a:gd name="connsiteY36" fmla="*/ 533614 h 1067228"/>
              <a:gd name="connsiteX37" fmla="*/ 533614 w 1474793"/>
              <a:gd name="connsiteY37" fmla="*/ 0 h 10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74793" h="1067228">
                <a:moveTo>
                  <a:pt x="533614" y="0"/>
                </a:moveTo>
                <a:cubicBezTo>
                  <a:pt x="570452" y="0"/>
                  <a:pt x="606419" y="3733"/>
                  <a:pt x="641156" y="10841"/>
                </a:cubicBezTo>
                <a:lnTo>
                  <a:pt x="642850" y="11367"/>
                </a:lnTo>
                <a:lnTo>
                  <a:pt x="643605" y="10579"/>
                </a:lnTo>
                <a:cubicBezTo>
                  <a:pt x="673701" y="16798"/>
                  <a:pt x="702865" y="25601"/>
                  <a:pt x="730860" y="36748"/>
                </a:cubicBezTo>
                <a:lnTo>
                  <a:pt x="741010" y="41837"/>
                </a:lnTo>
                <a:lnTo>
                  <a:pt x="741321" y="41934"/>
                </a:lnTo>
                <a:lnTo>
                  <a:pt x="742759" y="42714"/>
                </a:lnTo>
                <a:lnTo>
                  <a:pt x="811100" y="76983"/>
                </a:lnTo>
                <a:lnTo>
                  <a:pt x="825702" y="87735"/>
                </a:lnTo>
                <a:lnTo>
                  <a:pt x="831963" y="91133"/>
                </a:lnTo>
                <a:lnTo>
                  <a:pt x="845602" y="102387"/>
                </a:lnTo>
                <a:lnTo>
                  <a:pt x="882900" y="129847"/>
                </a:lnTo>
                <a:lnTo>
                  <a:pt x="898739" y="146228"/>
                </a:lnTo>
                <a:lnTo>
                  <a:pt x="910936" y="156292"/>
                </a:lnTo>
                <a:lnTo>
                  <a:pt x="925281" y="173678"/>
                </a:lnTo>
                <a:lnTo>
                  <a:pt x="944837" y="193903"/>
                </a:lnTo>
                <a:lnTo>
                  <a:pt x="959019" y="214569"/>
                </a:lnTo>
                <a:lnTo>
                  <a:pt x="976095" y="235265"/>
                </a:lnTo>
                <a:lnTo>
                  <a:pt x="986966" y="255294"/>
                </a:lnTo>
                <a:lnTo>
                  <a:pt x="995488" y="267712"/>
                </a:lnTo>
                <a:lnTo>
                  <a:pt x="1005676" y="289764"/>
                </a:lnTo>
                <a:lnTo>
                  <a:pt x="1025294" y="325907"/>
                </a:lnTo>
                <a:lnTo>
                  <a:pt x="1031274" y="345171"/>
                </a:lnTo>
                <a:lnTo>
                  <a:pt x="1033430" y="349838"/>
                </a:lnTo>
                <a:lnTo>
                  <a:pt x="1037839" y="366321"/>
                </a:lnTo>
                <a:lnTo>
                  <a:pt x="1056387" y="426072"/>
                </a:lnTo>
                <a:cubicBezTo>
                  <a:pt x="1063495" y="460809"/>
                  <a:pt x="1067228" y="496776"/>
                  <a:pt x="1067228" y="533614"/>
                </a:cubicBezTo>
                <a:lnTo>
                  <a:pt x="1065078" y="554940"/>
                </a:lnTo>
                <a:lnTo>
                  <a:pt x="1064327" y="594320"/>
                </a:lnTo>
                <a:cubicBezTo>
                  <a:pt x="1060491" y="737511"/>
                  <a:pt x="1069636" y="930381"/>
                  <a:pt x="1347937" y="1034890"/>
                </a:cubicBezTo>
                <a:cubicBezTo>
                  <a:pt x="1365331" y="1041421"/>
                  <a:pt x="1386419" y="1047630"/>
                  <a:pt x="1410642" y="1053546"/>
                </a:cubicBezTo>
                <a:lnTo>
                  <a:pt x="1474793" y="1066843"/>
                </a:lnTo>
                <a:lnTo>
                  <a:pt x="542300" y="1066843"/>
                </a:lnTo>
                <a:lnTo>
                  <a:pt x="539867" y="1066598"/>
                </a:lnTo>
                <a:lnTo>
                  <a:pt x="533614" y="1067228"/>
                </a:lnTo>
                <a:cubicBezTo>
                  <a:pt x="238907" y="1067228"/>
                  <a:pt x="0" y="828321"/>
                  <a:pt x="0" y="533614"/>
                </a:cubicBezTo>
                <a:cubicBezTo>
                  <a:pt x="0" y="238907"/>
                  <a:pt x="238907" y="0"/>
                  <a:pt x="533614" y="0"/>
                </a:cubicBezTo>
                <a:close/>
              </a:path>
            </a:pathLst>
          </a:custGeom>
          <a:solidFill>
            <a:schemeClr val="accent1"/>
          </a:solidFill>
          <a:ln w="9525">
            <a:solidFill>
              <a:srgbClr val="C5B1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dirty="0"/>
          </a:p>
        </p:txBody>
      </p:sp>
      <p:sp>
        <p:nvSpPr>
          <p:cNvPr id="85" name="文本框 84">
            <a:extLst>
              <a:ext uri="{FF2B5EF4-FFF2-40B4-BE49-F238E27FC236}">
                <a16:creationId xmlns:a16="http://schemas.microsoft.com/office/drawing/2014/main" id="{5E237D5F-D023-4941-99A2-253A5C7397AD}"/>
              </a:ext>
            </a:extLst>
          </p:cNvPr>
          <p:cNvSpPr txBox="1"/>
          <p:nvPr/>
        </p:nvSpPr>
        <p:spPr>
          <a:xfrm>
            <a:off x="8192155" y="5032153"/>
            <a:ext cx="2545252" cy="525465"/>
          </a:xfrm>
          <a:prstGeom prst="rect">
            <a:avLst/>
          </a:prstGeom>
          <a:noFill/>
        </p:spPr>
        <p:txBody>
          <a:bodyPr wrap="square" rtlCol="0">
            <a:spAutoFit/>
          </a:bodyPr>
          <a:lstStyle/>
          <a:p>
            <a:pPr defTabSz="913765">
              <a:lnSpc>
                <a:spcPct val="150000"/>
              </a:lnSpc>
              <a:buSzPct val="25000"/>
              <a:defRPr/>
            </a:pPr>
            <a:r>
              <a:rPr kumimoji="0" lang="en-US" altLang="zh-CN" sz="1000" b="0" i="0" u="none" strike="noStrike" kern="1200" cap="none" spc="0" normalizeH="0" baseline="0" noProof="0" dirty="0">
                <a:ln>
                  <a:noFill/>
                </a:ln>
                <a:effectLst/>
                <a:uLnTx/>
                <a:uFillTx/>
              </a:rPr>
              <a:t>Theme color makes PPT more convenient to change. </a:t>
            </a:r>
          </a:p>
        </p:txBody>
      </p:sp>
      <p:sp>
        <p:nvSpPr>
          <p:cNvPr id="86" name="文本框 85">
            <a:extLst>
              <a:ext uri="{FF2B5EF4-FFF2-40B4-BE49-F238E27FC236}">
                <a16:creationId xmlns:a16="http://schemas.microsoft.com/office/drawing/2014/main" id="{50EDF574-5E86-4C69-B065-8FEBF867635C}"/>
              </a:ext>
            </a:extLst>
          </p:cNvPr>
          <p:cNvSpPr txBox="1"/>
          <p:nvPr/>
        </p:nvSpPr>
        <p:spPr>
          <a:xfrm>
            <a:off x="10350274" y="4603881"/>
            <a:ext cx="383438" cy="307777"/>
          </a:xfrm>
          <a:prstGeom prst="rect">
            <a:avLst/>
          </a:prstGeom>
          <a:noFill/>
        </p:spPr>
        <p:txBody>
          <a:bodyPr wrap="none" rtlCol="0">
            <a:spAutoFit/>
          </a:bodyPr>
          <a:lstStyle/>
          <a:p>
            <a:r>
              <a:rPr lang="en-US" altLang="zh-CN" sz="1400" b="1" dirty="0"/>
              <a:t>06</a:t>
            </a:r>
            <a:endParaRPr lang="zh-CN" altLang="en-US" sz="1400" b="1" dirty="0"/>
          </a:p>
        </p:txBody>
      </p:sp>
      <p:sp>
        <p:nvSpPr>
          <p:cNvPr id="93" name="任意多边形: 形状 92">
            <a:extLst>
              <a:ext uri="{FF2B5EF4-FFF2-40B4-BE49-F238E27FC236}">
                <a16:creationId xmlns:a16="http://schemas.microsoft.com/office/drawing/2014/main" id="{E524B530-2117-4539-81DE-EF787EFD28C1}"/>
              </a:ext>
            </a:extLst>
          </p:cNvPr>
          <p:cNvSpPr/>
          <p:nvPr/>
        </p:nvSpPr>
        <p:spPr>
          <a:xfrm>
            <a:off x="5546896" y="2792736"/>
            <a:ext cx="1085508" cy="1187550"/>
          </a:xfrm>
          <a:custGeom>
            <a:avLst/>
            <a:gdLst>
              <a:gd name="T0" fmla="*/ 7869 w 7955"/>
              <a:gd name="T1" fmla="*/ 5713 h 8704"/>
              <a:gd name="T2" fmla="*/ 7625 w 7955"/>
              <a:gd name="T3" fmla="*/ 5656 h 8704"/>
              <a:gd name="T4" fmla="*/ 6453 w 7955"/>
              <a:gd name="T5" fmla="*/ 5852 h 8704"/>
              <a:gd name="T6" fmla="*/ 2849 w 7955"/>
              <a:gd name="T7" fmla="*/ 2248 h 8704"/>
              <a:gd name="T8" fmla="*/ 3045 w 7955"/>
              <a:gd name="T9" fmla="*/ 1076 h 8704"/>
              <a:gd name="T10" fmla="*/ 2988 w 7955"/>
              <a:gd name="T11" fmla="*/ 832 h 8704"/>
              <a:gd name="T12" fmla="*/ 2744 w 7955"/>
              <a:gd name="T13" fmla="*/ 776 h 8704"/>
              <a:gd name="T14" fmla="*/ 0 w 7955"/>
              <a:gd name="T15" fmla="*/ 4629 h 8704"/>
              <a:gd name="T16" fmla="*/ 4075 w 7955"/>
              <a:gd name="T17" fmla="*/ 8704 h 8704"/>
              <a:gd name="T18" fmla="*/ 7928 w 7955"/>
              <a:gd name="T19" fmla="*/ 5962 h 8704"/>
              <a:gd name="T20" fmla="*/ 7869 w 7955"/>
              <a:gd name="T21" fmla="*/ 5713 h 8704"/>
              <a:gd name="T22" fmla="*/ 4073 w 7955"/>
              <a:gd name="T23" fmla="*/ 8226 h 8704"/>
              <a:gd name="T24" fmla="*/ 474 w 7955"/>
              <a:gd name="T25" fmla="*/ 4626 h 8704"/>
              <a:gd name="T26" fmla="*/ 2462 w 7955"/>
              <a:gd name="T27" fmla="*/ 1408 h 8704"/>
              <a:gd name="T28" fmla="*/ 2374 w 7955"/>
              <a:gd name="T29" fmla="*/ 2248 h 8704"/>
              <a:gd name="T30" fmla="*/ 6453 w 7955"/>
              <a:gd name="T31" fmla="*/ 6327 h 8704"/>
              <a:gd name="T32" fmla="*/ 7293 w 7955"/>
              <a:gd name="T33" fmla="*/ 6239 h 8704"/>
              <a:gd name="T34" fmla="*/ 4073 w 7955"/>
              <a:gd name="T35" fmla="*/ 8226 h 8704"/>
              <a:gd name="T36" fmla="*/ 5665 w 7955"/>
              <a:gd name="T37" fmla="*/ 1598 h 8704"/>
              <a:gd name="T38" fmla="*/ 5882 w 7955"/>
              <a:gd name="T39" fmla="*/ 1997 h 8704"/>
              <a:gd name="T40" fmla="*/ 6100 w 7955"/>
              <a:gd name="T41" fmla="*/ 1598 h 8704"/>
              <a:gd name="T42" fmla="*/ 6483 w 7955"/>
              <a:gd name="T43" fmla="*/ 1216 h 8704"/>
              <a:gd name="T44" fmla="*/ 6881 w 7955"/>
              <a:gd name="T45" fmla="*/ 998 h 8704"/>
              <a:gd name="T46" fmla="*/ 6483 w 7955"/>
              <a:gd name="T47" fmla="*/ 781 h 8704"/>
              <a:gd name="T48" fmla="*/ 6100 w 7955"/>
              <a:gd name="T49" fmla="*/ 398 h 8704"/>
              <a:gd name="T50" fmla="*/ 5882 w 7955"/>
              <a:gd name="T51" fmla="*/ 0 h 8704"/>
              <a:gd name="T52" fmla="*/ 5665 w 7955"/>
              <a:gd name="T53" fmla="*/ 398 h 8704"/>
              <a:gd name="T54" fmla="*/ 5282 w 7955"/>
              <a:gd name="T55" fmla="*/ 781 h 8704"/>
              <a:gd name="T56" fmla="*/ 4884 w 7955"/>
              <a:gd name="T57" fmla="*/ 998 h 8704"/>
              <a:gd name="T58" fmla="*/ 5282 w 7955"/>
              <a:gd name="T59" fmla="*/ 1216 h 8704"/>
              <a:gd name="T60" fmla="*/ 5665 w 7955"/>
              <a:gd name="T61" fmla="*/ 1598 h 8704"/>
              <a:gd name="T62" fmla="*/ 6606 w 7955"/>
              <a:gd name="T63" fmla="*/ 2992 h 8704"/>
              <a:gd name="T64" fmla="*/ 6848 w 7955"/>
              <a:gd name="T65" fmla="*/ 3124 h 8704"/>
              <a:gd name="T66" fmla="*/ 7080 w 7955"/>
              <a:gd name="T67" fmla="*/ 3356 h 8704"/>
              <a:gd name="T68" fmla="*/ 7212 w 7955"/>
              <a:gd name="T69" fmla="*/ 3598 h 8704"/>
              <a:gd name="T70" fmla="*/ 7344 w 7955"/>
              <a:gd name="T71" fmla="*/ 3356 h 8704"/>
              <a:gd name="T72" fmla="*/ 7576 w 7955"/>
              <a:gd name="T73" fmla="*/ 3124 h 8704"/>
              <a:gd name="T74" fmla="*/ 7818 w 7955"/>
              <a:gd name="T75" fmla="*/ 2992 h 8704"/>
              <a:gd name="T76" fmla="*/ 7576 w 7955"/>
              <a:gd name="T77" fmla="*/ 2860 h 8704"/>
              <a:gd name="T78" fmla="*/ 7344 w 7955"/>
              <a:gd name="T79" fmla="*/ 2628 h 8704"/>
              <a:gd name="T80" fmla="*/ 7212 w 7955"/>
              <a:gd name="T81" fmla="*/ 2386 h 8704"/>
              <a:gd name="T82" fmla="*/ 7080 w 7955"/>
              <a:gd name="T83" fmla="*/ 2628 h 8704"/>
              <a:gd name="T84" fmla="*/ 6848 w 7955"/>
              <a:gd name="T85" fmla="*/ 2860 h 8704"/>
              <a:gd name="T86" fmla="*/ 6606 w 7955"/>
              <a:gd name="T87" fmla="*/ 2992 h 8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55" h="8704">
                <a:moveTo>
                  <a:pt x="7869" y="5713"/>
                </a:moveTo>
                <a:cubicBezTo>
                  <a:pt x="7805" y="5649"/>
                  <a:pt x="7711" y="5626"/>
                  <a:pt x="7625" y="5656"/>
                </a:cubicBezTo>
                <a:cubicBezTo>
                  <a:pt x="7243" y="5785"/>
                  <a:pt x="6848" y="5852"/>
                  <a:pt x="6453" y="5852"/>
                </a:cubicBezTo>
                <a:cubicBezTo>
                  <a:pt x="4464" y="5852"/>
                  <a:pt x="2849" y="4235"/>
                  <a:pt x="2849" y="2248"/>
                </a:cubicBezTo>
                <a:cubicBezTo>
                  <a:pt x="2849" y="1852"/>
                  <a:pt x="2914" y="1458"/>
                  <a:pt x="3045" y="1076"/>
                </a:cubicBezTo>
                <a:cubicBezTo>
                  <a:pt x="3075" y="991"/>
                  <a:pt x="3052" y="896"/>
                  <a:pt x="2988" y="832"/>
                </a:cubicBezTo>
                <a:cubicBezTo>
                  <a:pt x="2923" y="768"/>
                  <a:pt x="2829" y="746"/>
                  <a:pt x="2744" y="776"/>
                </a:cubicBezTo>
                <a:cubicBezTo>
                  <a:pt x="1102" y="1348"/>
                  <a:pt x="0" y="2895"/>
                  <a:pt x="0" y="4629"/>
                </a:cubicBezTo>
                <a:cubicBezTo>
                  <a:pt x="0" y="6876"/>
                  <a:pt x="1828" y="8704"/>
                  <a:pt x="4075" y="8704"/>
                </a:cubicBezTo>
                <a:cubicBezTo>
                  <a:pt x="5808" y="8704"/>
                  <a:pt x="7356" y="7602"/>
                  <a:pt x="7928" y="5962"/>
                </a:cubicBezTo>
                <a:cubicBezTo>
                  <a:pt x="7955" y="5872"/>
                  <a:pt x="7933" y="5777"/>
                  <a:pt x="7869" y="5713"/>
                </a:cubicBezTo>
                <a:close/>
                <a:moveTo>
                  <a:pt x="4073" y="8226"/>
                </a:moveTo>
                <a:cubicBezTo>
                  <a:pt x="2088" y="8226"/>
                  <a:pt x="474" y="6612"/>
                  <a:pt x="474" y="4626"/>
                </a:cubicBezTo>
                <a:cubicBezTo>
                  <a:pt x="474" y="3254"/>
                  <a:pt x="1256" y="2014"/>
                  <a:pt x="2462" y="1408"/>
                </a:cubicBezTo>
                <a:cubicBezTo>
                  <a:pt x="2404" y="1685"/>
                  <a:pt x="2374" y="1965"/>
                  <a:pt x="2374" y="2248"/>
                </a:cubicBezTo>
                <a:cubicBezTo>
                  <a:pt x="2374" y="4497"/>
                  <a:pt x="4204" y="6327"/>
                  <a:pt x="6453" y="6327"/>
                </a:cubicBezTo>
                <a:cubicBezTo>
                  <a:pt x="6734" y="6327"/>
                  <a:pt x="7016" y="6297"/>
                  <a:pt x="7293" y="6239"/>
                </a:cubicBezTo>
                <a:cubicBezTo>
                  <a:pt x="6686" y="7444"/>
                  <a:pt x="5444" y="8226"/>
                  <a:pt x="4073" y="8226"/>
                </a:cubicBezTo>
                <a:close/>
                <a:moveTo>
                  <a:pt x="5665" y="1598"/>
                </a:moveTo>
                <a:lnTo>
                  <a:pt x="5882" y="1997"/>
                </a:lnTo>
                <a:lnTo>
                  <a:pt x="6100" y="1598"/>
                </a:lnTo>
                <a:cubicBezTo>
                  <a:pt x="6188" y="1438"/>
                  <a:pt x="6320" y="1304"/>
                  <a:pt x="6483" y="1216"/>
                </a:cubicBezTo>
                <a:lnTo>
                  <a:pt x="6881" y="998"/>
                </a:lnTo>
                <a:lnTo>
                  <a:pt x="6483" y="781"/>
                </a:lnTo>
                <a:cubicBezTo>
                  <a:pt x="6322" y="692"/>
                  <a:pt x="6188" y="560"/>
                  <a:pt x="6100" y="398"/>
                </a:cubicBezTo>
                <a:lnTo>
                  <a:pt x="5882" y="0"/>
                </a:lnTo>
                <a:lnTo>
                  <a:pt x="5665" y="398"/>
                </a:lnTo>
                <a:cubicBezTo>
                  <a:pt x="5577" y="559"/>
                  <a:pt x="5444" y="692"/>
                  <a:pt x="5282" y="781"/>
                </a:cubicBezTo>
                <a:lnTo>
                  <a:pt x="4884" y="998"/>
                </a:lnTo>
                <a:lnTo>
                  <a:pt x="5282" y="1216"/>
                </a:lnTo>
                <a:cubicBezTo>
                  <a:pt x="5444" y="1305"/>
                  <a:pt x="5577" y="1438"/>
                  <a:pt x="5665" y="1598"/>
                </a:cubicBezTo>
                <a:close/>
                <a:moveTo>
                  <a:pt x="6606" y="2992"/>
                </a:moveTo>
                <a:lnTo>
                  <a:pt x="6848" y="3124"/>
                </a:lnTo>
                <a:cubicBezTo>
                  <a:pt x="6946" y="3178"/>
                  <a:pt x="7027" y="3258"/>
                  <a:pt x="7080" y="3356"/>
                </a:cubicBezTo>
                <a:lnTo>
                  <a:pt x="7212" y="3598"/>
                </a:lnTo>
                <a:lnTo>
                  <a:pt x="7344" y="3356"/>
                </a:lnTo>
                <a:cubicBezTo>
                  <a:pt x="7398" y="3258"/>
                  <a:pt x="7478" y="3177"/>
                  <a:pt x="7576" y="3124"/>
                </a:cubicBezTo>
                <a:lnTo>
                  <a:pt x="7818" y="2992"/>
                </a:lnTo>
                <a:lnTo>
                  <a:pt x="7576" y="2860"/>
                </a:lnTo>
                <a:cubicBezTo>
                  <a:pt x="7478" y="2806"/>
                  <a:pt x="7397" y="2726"/>
                  <a:pt x="7344" y="2628"/>
                </a:cubicBezTo>
                <a:lnTo>
                  <a:pt x="7212" y="2386"/>
                </a:lnTo>
                <a:lnTo>
                  <a:pt x="7080" y="2628"/>
                </a:lnTo>
                <a:cubicBezTo>
                  <a:pt x="7026" y="2726"/>
                  <a:pt x="6946" y="2807"/>
                  <a:pt x="6848" y="2860"/>
                </a:cubicBezTo>
                <a:lnTo>
                  <a:pt x="6606" y="2992"/>
                </a:lnTo>
                <a:close/>
              </a:path>
            </a:pathLst>
          </a:custGeom>
          <a:gradFill>
            <a:gsLst>
              <a:gs pos="0">
                <a:srgbClr val="4063A6"/>
              </a:gs>
              <a:gs pos="100000">
                <a:srgbClr val="22145A">
                  <a:alpha val="0"/>
                </a:srgbClr>
              </a:gs>
            </a:gsLst>
            <a:lin ang="2700000" scaled="0"/>
          </a:gradFill>
          <a:ln w="9525" cap="rnd">
            <a:solidFill>
              <a:srgbClr val="C5B169"/>
            </a:solidFill>
            <a:prstDash val="solid"/>
            <a:round/>
            <a:headEnd/>
            <a:tailEnd/>
          </a:ln>
          <a:effectLst>
            <a:outerShdw blurRad="254000" dist="127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91440" tIns="45720" rIns="91440" bIns="45720" numCol="1" spcCol="0" rtlCol="0" fromWordArt="0" anchor="ctr" anchorCtr="0" forceAA="0" compatLnSpc="1">
            <a:prstTxWarp prst="textNoShape">
              <a:avLst/>
            </a:prstTxWarp>
            <a:normAutofit/>
          </a:bodyPr>
          <a:lstStyle/>
          <a:p>
            <a:pPr algn="ctr" defTabSz="914354"/>
            <a:endParaRPr lang="en-US" sz="3200" b="1">
              <a:solidFill>
                <a:schemeClr val="tx1"/>
              </a:solidFill>
            </a:endParaRPr>
          </a:p>
        </p:txBody>
      </p:sp>
    </p:spTree>
    <p:extLst>
      <p:ext uri="{BB962C8B-B14F-4D97-AF65-F5344CB8AC3E}">
        <p14:creationId xmlns:p14="http://schemas.microsoft.com/office/powerpoint/2010/main" val="31400980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任意多边形: 形状 5">
            <a:extLst>
              <a:ext uri="{FF2B5EF4-FFF2-40B4-BE49-F238E27FC236}">
                <a16:creationId xmlns:a16="http://schemas.microsoft.com/office/drawing/2014/main" id="{CFA9AE6F-C6E7-4964-A873-83B688E914DC}"/>
              </a:ext>
            </a:extLst>
          </p:cNvPr>
          <p:cNvSpPr/>
          <p:nvPr/>
        </p:nvSpPr>
        <p:spPr>
          <a:xfrm flipH="1">
            <a:off x="0" y="2002972"/>
            <a:ext cx="5796642" cy="4855028"/>
          </a:xfrm>
          <a:custGeom>
            <a:avLst/>
            <a:gdLst>
              <a:gd name="connsiteX0" fmla="*/ 3695700 w 5796642"/>
              <a:gd name="connsiteY0" fmla="*/ 0 h 4855028"/>
              <a:gd name="connsiteX1" fmla="*/ 5762001 w 5796642"/>
              <a:gd name="connsiteY1" fmla="*/ 631168 h 4855028"/>
              <a:gd name="connsiteX2" fmla="*/ 5796642 w 5796642"/>
              <a:gd name="connsiteY2" fmla="*/ 657072 h 4855028"/>
              <a:gd name="connsiteX3" fmla="*/ 5796642 w 5796642"/>
              <a:gd name="connsiteY3" fmla="*/ 4855028 h 4855028"/>
              <a:gd name="connsiteX4" fmla="*/ 188236 w 5796642"/>
              <a:gd name="connsiteY4" fmla="*/ 4855028 h 4855028"/>
              <a:gd name="connsiteX5" fmla="*/ 166152 w 5796642"/>
              <a:gd name="connsiteY5" fmla="*/ 4794688 h 4855028"/>
              <a:gd name="connsiteX6" fmla="*/ 0 w 5796642"/>
              <a:gd name="connsiteY6" fmla="*/ 3695700 h 4855028"/>
              <a:gd name="connsiteX7" fmla="*/ 3695700 w 5796642"/>
              <a:gd name="connsiteY7" fmla="*/ 0 h 485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6642" h="4855028">
                <a:moveTo>
                  <a:pt x="3695700" y="0"/>
                </a:moveTo>
                <a:cubicBezTo>
                  <a:pt x="4461105" y="0"/>
                  <a:pt x="5172164" y="232681"/>
                  <a:pt x="5762001" y="631168"/>
                </a:cubicBezTo>
                <a:lnTo>
                  <a:pt x="5796642" y="657072"/>
                </a:lnTo>
                <a:lnTo>
                  <a:pt x="5796642" y="4855028"/>
                </a:lnTo>
                <a:lnTo>
                  <a:pt x="188236" y="4855028"/>
                </a:lnTo>
                <a:lnTo>
                  <a:pt x="166152" y="4794688"/>
                </a:lnTo>
                <a:cubicBezTo>
                  <a:pt x="58171" y="4447519"/>
                  <a:pt x="0" y="4078403"/>
                  <a:pt x="0" y="3695700"/>
                </a:cubicBezTo>
                <a:cubicBezTo>
                  <a:pt x="0" y="1654621"/>
                  <a:pt x="1654621" y="0"/>
                  <a:pt x="3695700" y="0"/>
                </a:cubicBezTo>
                <a:close/>
              </a:path>
            </a:pathLst>
          </a:custGeom>
          <a:blipFill dpi="0" rotWithShape="0">
            <a:blip r:embed="rId2" cstate="screen">
              <a:duotone>
                <a:schemeClr val="accent2">
                  <a:shade val="45000"/>
                  <a:satMod val="135000"/>
                </a:schemeClr>
                <a:prstClr val="white"/>
              </a:duotone>
              <a:extLst>
                <a:ext uri="{28A0092B-C50C-407E-A947-70E740481C1C}">
                  <a14:useLocalDpi xmlns:a14="http://schemas.microsoft.com/office/drawing/2010/main"/>
                </a:ext>
              </a:extLst>
            </a:blip>
            <a:srcRect/>
            <a:stretch>
              <a:fillRect/>
            </a:stretch>
          </a:blipFill>
          <a:ln w="9525">
            <a:solidFill>
              <a:srgbClr val="C5B169"/>
            </a:solidFill>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ctr"/>
            <a:endParaRPr lang="zh-CN" altLang="en-US"/>
          </a:p>
        </p:txBody>
      </p:sp>
      <p:sp>
        <p:nvSpPr>
          <p:cNvPr id="7" name="文本框 6">
            <a:extLst>
              <a:ext uri="{FF2B5EF4-FFF2-40B4-BE49-F238E27FC236}">
                <a16:creationId xmlns:a16="http://schemas.microsoft.com/office/drawing/2014/main" id="{FBE13670-F5C2-43F3-A7A3-BF0C53451288}"/>
              </a:ext>
            </a:extLst>
          </p:cNvPr>
          <p:cNvSpPr txBox="1"/>
          <p:nvPr/>
        </p:nvSpPr>
        <p:spPr>
          <a:xfrm>
            <a:off x="6035473" y="2085942"/>
            <a:ext cx="5483427" cy="584775"/>
          </a:xfrm>
          <a:prstGeom prst="rect">
            <a:avLst/>
          </a:prstGeom>
          <a:noFill/>
        </p:spPr>
        <p:txBody>
          <a:bodyPr wrap="square" rtlCol="0">
            <a:spAutoFit/>
          </a:bodyPr>
          <a:lstStyle/>
          <a:p>
            <a:r>
              <a:rPr lang="zh-CN" altLang="en-US" sz="3200" b="1" dirty="0"/>
              <a:t>宣传片放映</a:t>
            </a:r>
            <a:endParaRPr lang="en-US" altLang="zh-CN" sz="3200" b="1" dirty="0">
              <a:effectLst>
                <a:outerShdw blurRad="76200" dist="50800" dir="5400000" algn="ctr" rotWithShape="0">
                  <a:schemeClr val="accent1">
                    <a:alpha val="20000"/>
                  </a:schemeClr>
                </a:outerShdw>
              </a:effectLst>
            </a:endParaRPr>
          </a:p>
        </p:txBody>
      </p:sp>
      <p:sp>
        <p:nvSpPr>
          <p:cNvPr id="8" name="文本框 7">
            <a:extLst>
              <a:ext uri="{FF2B5EF4-FFF2-40B4-BE49-F238E27FC236}">
                <a16:creationId xmlns:a16="http://schemas.microsoft.com/office/drawing/2014/main" id="{08E652FA-A5A5-4629-B55C-F9A7D29FE010}"/>
              </a:ext>
            </a:extLst>
          </p:cNvPr>
          <p:cNvSpPr txBox="1"/>
          <p:nvPr/>
        </p:nvSpPr>
        <p:spPr>
          <a:xfrm>
            <a:off x="6035473" y="2726804"/>
            <a:ext cx="5483426" cy="988219"/>
          </a:xfrm>
          <a:prstGeom prst="rect">
            <a:avLst/>
          </a:prstGeom>
          <a:noFill/>
        </p:spPr>
        <p:txBody>
          <a:bodyPr wrap="square" rtlCol="0">
            <a:spAutoFit/>
          </a:bodyPr>
          <a:lstStyle/>
          <a:p>
            <a:pPr>
              <a:lnSpc>
                <a:spcPct val="150000"/>
              </a:lnSpc>
            </a:pPr>
            <a:r>
              <a:rPr kumimoji="0" lang="en-US" altLang="zh-CN" sz="1000" b="0" i="0" u="none" strike="noStrike" kern="1200" cap="none" spc="0" normalizeH="0" baseline="0" noProof="0" dirty="0">
                <a:ln>
                  <a:noFill/>
                </a:ln>
                <a:effectLst/>
                <a:uLnTx/>
                <a:uFillTx/>
              </a:rPr>
              <a:t>"</a:t>
            </a:r>
            <a:r>
              <a:rPr kumimoji="0" lang="zh-CN" altLang="en-US" sz="1000" b="0" i="0" u="none" strike="noStrike" kern="1200" cap="none" spc="0" normalizeH="0" baseline="0" noProof="0" dirty="0">
                <a:ln>
                  <a:noFill/>
                </a:ln>
                <a:effectLst/>
                <a:uLnTx/>
                <a:uFillTx/>
              </a:rPr>
              <a:t>每逢佳节倍思亲</a:t>
            </a:r>
            <a:r>
              <a:rPr kumimoji="0" lang="en-US" altLang="zh-CN" sz="1000" b="0" i="0" u="none" strike="noStrike" kern="1200" cap="none" spc="0" normalizeH="0" baseline="0" noProof="0" dirty="0">
                <a:ln>
                  <a:noFill/>
                </a:ln>
                <a:effectLst/>
                <a:uLnTx/>
                <a:uFillTx/>
              </a:rPr>
              <a:t>"</a:t>
            </a:r>
            <a:r>
              <a:rPr kumimoji="0" lang="zh-CN" altLang="en-US" sz="1000" b="0" i="0" u="none" strike="noStrike" kern="1200" cap="none" spc="0" normalizeH="0" baseline="0" noProof="0" dirty="0">
                <a:ln>
                  <a:noFill/>
                </a:ln>
                <a:effectLst/>
                <a:uLnTx/>
                <a:uFillTx/>
              </a:rPr>
              <a:t>赋予了中秋节浓郁的</a:t>
            </a:r>
            <a:r>
              <a:rPr kumimoji="0" lang="en-US" altLang="zh-CN" sz="1000" b="0" i="0" u="none" strike="noStrike" kern="1200" cap="none" spc="0" normalizeH="0" baseline="0" noProof="0" dirty="0">
                <a:ln>
                  <a:noFill/>
                </a:ln>
                <a:effectLst/>
                <a:uLnTx/>
                <a:uFillTx/>
              </a:rPr>
              <a:t>"</a:t>
            </a:r>
            <a:r>
              <a:rPr kumimoji="0" lang="zh-CN" altLang="en-US" sz="1000" b="0" i="0" u="none" strike="noStrike" kern="1200" cap="none" spc="0" normalizeH="0" baseline="0" noProof="0" dirty="0">
                <a:ln>
                  <a:noFill/>
                </a:ln>
                <a:effectLst/>
                <a:uLnTx/>
                <a:uFillTx/>
              </a:rPr>
              <a:t>家和</a:t>
            </a:r>
            <a:r>
              <a:rPr kumimoji="0" lang="en-US" altLang="zh-CN" sz="1000" b="0" i="0" u="none" strike="noStrike" kern="1200" cap="none" spc="0" normalizeH="0" baseline="0" noProof="0" dirty="0">
                <a:ln>
                  <a:noFill/>
                </a:ln>
                <a:effectLst/>
                <a:uLnTx/>
                <a:uFillTx/>
              </a:rPr>
              <a:t>"</a:t>
            </a:r>
            <a:r>
              <a:rPr kumimoji="0" lang="zh-CN" altLang="en-US" sz="1000" b="0" i="0" u="none" strike="noStrike" kern="1200" cap="none" spc="0" normalizeH="0" baseline="0" noProof="0" dirty="0">
                <a:ln>
                  <a:noFill/>
                </a:ln>
                <a:effectLst/>
                <a:uLnTx/>
                <a:uFillTx/>
              </a:rPr>
              <a:t>概念。最容易被激发出人性的真善美，是绝好的增进情感、推动业务的时机。又一段短小的宣传片作为晚会的开端</a:t>
            </a:r>
          </a:p>
          <a:p>
            <a:pPr>
              <a:lnSpc>
                <a:spcPct val="150000"/>
              </a:lnSpc>
            </a:pPr>
            <a:endParaRPr kumimoji="0" lang="zh-CN" altLang="en-US" sz="1000" b="0" i="0" u="none" strike="noStrike" kern="1200" cap="none" spc="0" normalizeH="0" baseline="0" noProof="0" dirty="0">
              <a:ln>
                <a:noFill/>
              </a:ln>
              <a:effectLst/>
              <a:uLnTx/>
              <a:uFillTx/>
            </a:endParaRPr>
          </a:p>
          <a:p>
            <a:pPr>
              <a:lnSpc>
                <a:spcPct val="150000"/>
              </a:lnSpc>
            </a:pPr>
            <a:r>
              <a:rPr kumimoji="0" lang="zh-CN" altLang="en-US" sz="1000" b="0" i="0" u="none" strike="noStrike" kern="1200" cap="none" spc="0" normalizeH="0" baseline="0" noProof="0" dirty="0">
                <a:ln>
                  <a:noFill/>
                </a:ln>
                <a:effectLst/>
                <a:uLnTx/>
                <a:uFillTx/>
              </a:rPr>
              <a:t>绝好的增进情感、推动业务的时机。</a:t>
            </a:r>
            <a:endParaRPr kumimoji="0" lang="en-US" altLang="zh-CN" sz="1000" b="0" i="0" u="none" strike="noStrike" kern="1200" cap="none" spc="0" normalizeH="0" baseline="0" noProof="0" dirty="0">
              <a:ln>
                <a:noFill/>
              </a:ln>
              <a:effectLst/>
              <a:uLnTx/>
              <a:uFillTx/>
            </a:endParaRPr>
          </a:p>
        </p:txBody>
      </p:sp>
      <p:sp>
        <p:nvSpPr>
          <p:cNvPr id="10" name="矩形: 圆角 9">
            <a:extLst>
              <a:ext uri="{FF2B5EF4-FFF2-40B4-BE49-F238E27FC236}">
                <a16:creationId xmlns:a16="http://schemas.microsoft.com/office/drawing/2014/main" id="{13E700C8-0A42-4A70-B532-BC570513E7AC}"/>
              </a:ext>
            </a:extLst>
          </p:cNvPr>
          <p:cNvSpPr/>
          <p:nvPr/>
        </p:nvSpPr>
        <p:spPr>
          <a:xfrm>
            <a:off x="6121286" y="3912964"/>
            <a:ext cx="1483608" cy="45719"/>
          </a:xfrm>
          <a:prstGeom prst="roundRect">
            <a:avLst>
              <a:gd name="adj" fmla="val 50000"/>
            </a:avLst>
          </a:prstGeom>
          <a:solidFill>
            <a:schemeClr val="accent1"/>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defTabSz="914354"/>
            <a:endParaRPr lang="en-US" altLang="zh-CN" sz="1400" b="1" dirty="0">
              <a:solidFill>
                <a:srgbClr val="FFFFFF"/>
              </a:solidFill>
              <a:sym typeface="+mn-lt"/>
            </a:endParaRPr>
          </a:p>
        </p:txBody>
      </p:sp>
      <p:sp>
        <p:nvSpPr>
          <p:cNvPr id="12" name="矩形: 圆角 11">
            <a:extLst>
              <a:ext uri="{FF2B5EF4-FFF2-40B4-BE49-F238E27FC236}">
                <a16:creationId xmlns:a16="http://schemas.microsoft.com/office/drawing/2014/main" id="{E6F1BFAF-ABAD-46B6-A41E-5D7F6B9436FF}"/>
              </a:ext>
            </a:extLst>
          </p:cNvPr>
          <p:cNvSpPr/>
          <p:nvPr/>
        </p:nvSpPr>
        <p:spPr>
          <a:xfrm>
            <a:off x="7782446" y="3912964"/>
            <a:ext cx="1483608" cy="45719"/>
          </a:xfrm>
          <a:prstGeom prst="roundRect">
            <a:avLst>
              <a:gd name="adj" fmla="val 50000"/>
            </a:avLst>
          </a:prstGeom>
          <a:solidFill>
            <a:schemeClr val="tx1">
              <a:lumMod val="50000"/>
              <a:lumOff val="50000"/>
              <a:alpha val="20000"/>
            </a:schemeClr>
          </a:solidFill>
          <a:ln w="12700" cap="rnd">
            <a:noFill/>
            <a:prstDash val="solid"/>
            <a:round/>
            <a:headEnd/>
            <a:tailE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fontScale="25000" lnSpcReduction="20000"/>
          </a:bodyPr>
          <a:lstStyle/>
          <a:p>
            <a:pPr algn="ctr" defTabSz="914354"/>
            <a:endParaRPr lang="en-US" altLang="zh-CN" sz="2000" b="1" dirty="0">
              <a:solidFill>
                <a:schemeClr val="bg1"/>
              </a:solidFill>
              <a:sym typeface="+mn-lt"/>
            </a:endParaRPr>
          </a:p>
        </p:txBody>
      </p:sp>
      <p:sp>
        <p:nvSpPr>
          <p:cNvPr id="3" name="标题 2">
            <a:extLst>
              <a:ext uri="{FF2B5EF4-FFF2-40B4-BE49-F238E27FC236}">
                <a16:creationId xmlns:a16="http://schemas.microsoft.com/office/drawing/2014/main" id="{C83A3C8B-E2A6-4249-BCC7-4A7EBE028EEE}"/>
              </a:ext>
            </a:extLst>
          </p:cNvPr>
          <p:cNvSpPr>
            <a:spLocks noGrp="1"/>
          </p:cNvSpPr>
          <p:nvPr>
            <p:ph type="title"/>
          </p:nvPr>
        </p:nvSpPr>
        <p:spPr/>
        <p:txBody>
          <a:bodyPr/>
          <a:lstStyle/>
          <a:p>
            <a:r>
              <a:rPr lang="zh-CN" altLang="en-US" dirty="0"/>
              <a:t>活动流程 </a:t>
            </a:r>
            <a:r>
              <a:rPr lang="en-US" altLang="zh-CN" dirty="0"/>
              <a:t>/ Activity process</a:t>
            </a:r>
            <a:endParaRPr lang="zh-CN" altLang="en-US" dirty="0"/>
          </a:p>
        </p:txBody>
      </p:sp>
    </p:spTree>
    <p:extLst>
      <p:ext uri="{BB962C8B-B14F-4D97-AF65-F5344CB8AC3E}">
        <p14:creationId xmlns:p14="http://schemas.microsoft.com/office/powerpoint/2010/main" val="175832877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TEMPLATE" val="1ae76b0d-bee7-4218-ba99-d274f863ce1c"/>
</p:tagLst>
</file>

<file path=ppt/tags/tag2.xml><?xml version="1.0" encoding="utf-8"?>
<p:tagLst xmlns:a="http://schemas.openxmlformats.org/drawingml/2006/main" xmlns:r="http://schemas.openxmlformats.org/officeDocument/2006/relationships" xmlns:p="http://schemas.openxmlformats.org/presentationml/2006/main">
  <p:tag name="ISLIDE.ICON" val="#137117;"/>
  <p:tag name="ISLIDE.VECTOR" val="#621772;#620622;"/>
</p:tagLst>
</file>

<file path=ppt/tags/tag3.xml><?xml version="1.0" encoding="utf-8"?>
<p:tagLst xmlns:a="http://schemas.openxmlformats.org/drawingml/2006/main" xmlns:r="http://schemas.openxmlformats.org/officeDocument/2006/relationships" xmlns:p="http://schemas.openxmlformats.org/presentationml/2006/main">
  <p:tag name="ISLIDE.VECTOR" val="#614620;"/>
</p:tagLst>
</file>

<file path=ppt/tags/tag4.xml><?xml version="1.0" encoding="utf-8"?>
<p:tagLst xmlns:a="http://schemas.openxmlformats.org/drawingml/2006/main" xmlns:r="http://schemas.openxmlformats.org/officeDocument/2006/relationships" xmlns:p="http://schemas.openxmlformats.org/presentationml/2006/main">
  <p:tag name="ISLIDE.VECTOR" val="#614614;"/>
</p:tagLst>
</file>

<file path=ppt/tags/tag5.xml><?xml version="1.0" encoding="utf-8"?>
<p:tagLst xmlns:a="http://schemas.openxmlformats.org/drawingml/2006/main" xmlns:r="http://schemas.openxmlformats.org/officeDocument/2006/relationships" xmlns:p="http://schemas.openxmlformats.org/presentationml/2006/main">
  <p:tag name="ISLIDE.ICON" val="#137117;"/>
  <p:tag name="ISLIDE.VECTOR" val="#621772;#620622;"/>
</p:tagLst>
</file>

<file path=ppt/theme/theme1.xml><?xml version="1.0" encoding="utf-8"?>
<a:theme xmlns:a="http://schemas.openxmlformats.org/drawingml/2006/main" name="主题1">
  <a:themeElements>
    <a:clrScheme name="Office">
      <a:dk1>
        <a:srgbClr val="000000"/>
      </a:dk1>
      <a:lt1>
        <a:srgbClr val="FFFFFF"/>
      </a:lt1>
      <a:dk2>
        <a:srgbClr val="778495"/>
      </a:dk2>
      <a:lt2>
        <a:srgbClr val="F0F0F0"/>
      </a:lt2>
      <a:accent1>
        <a:srgbClr val="F84D4D"/>
      </a:accent1>
      <a:accent2>
        <a:srgbClr val="231B60"/>
      </a:accent2>
      <a:accent3>
        <a:srgbClr val="FFB8A7"/>
      </a:accent3>
      <a:accent4>
        <a:srgbClr val="D96A6A"/>
      </a:accent4>
      <a:accent5>
        <a:srgbClr val="363062"/>
      </a:accent5>
      <a:accent6>
        <a:srgbClr val="E5B1A5"/>
      </a:accent6>
      <a:hlink>
        <a:srgbClr val="4472C4"/>
      </a:hlink>
      <a:folHlink>
        <a:srgbClr val="BFBFBF"/>
      </a:folHlink>
    </a:clrScheme>
    <a:fontScheme name="主题标准">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主题1" id="{FADC06E5-F6FD-43B6-A7FC-2E0633EE67FF}" vid="{FAB90306-471B-4F28-9DEE-1D9FBB0A2625}"/>
    </a:ext>
  </a:ext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rgbClr val="000000"/>
    </a:dk1>
    <a:lt1>
      <a:srgbClr val="FFFFFF"/>
    </a:lt1>
    <a:dk2>
      <a:srgbClr val="778495"/>
    </a:dk2>
    <a:lt2>
      <a:srgbClr val="F0F0F0"/>
    </a:lt2>
    <a:accent1>
      <a:srgbClr val="F84D4D"/>
    </a:accent1>
    <a:accent2>
      <a:srgbClr val="231B60"/>
    </a:accent2>
    <a:accent3>
      <a:srgbClr val="FFB8A7"/>
    </a:accent3>
    <a:accent4>
      <a:srgbClr val="D96A6A"/>
    </a:accent4>
    <a:accent5>
      <a:srgbClr val="363062"/>
    </a:accent5>
    <a:accent6>
      <a:srgbClr val="E5B1A5"/>
    </a:accent6>
    <a:hlink>
      <a:srgbClr val="4472C4"/>
    </a:hlink>
    <a:folHlink>
      <a:srgbClr val="BFBFBF"/>
    </a:folHlink>
  </a:clrScheme>
</a:themeOverride>
</file>

<file path=ppt/theme/themeOverride2.xml><?xml version="1.0" encoding="utf-8"?>
<a:themeOverride xmlns:a="http://schemas.openxmlformats.org/drawingml/2006/main">
  <a:clrScheme name="Office">
    <a:dk1>
      <a:srgbClr val="000000"/>
    </a:dk1>
    <a:lt1>
      <a:srgbClr val="FFFFFF"/>
    </a:lt1>
    <a:dk2>
      <a:srgbClr val="778495"/>
    </a:dk2>
    <a:lt2>
      <a:srgbClr val="F0F0F0"/>
    </a:lt2>
    <a:accent1>
      <a:srgbClr val="F84D4D"/>
    </a:accent1>
    <a:accent2>
      <a:srgbClr val="231B60"/>
    </a:accent2>
    <a:accent3>
      <a:srgbClr val="FFB8A7"/>
    </a:accent3>
    <a:accent4>
      <a:srgbClr val="D96A6A"/>
    </a:accent4>
    <a:accent5>
      <a:srgbClr val="363062"/>
    </a:accent5>
    <a:accent6>
      <a:srgbClr val="E5B1A5"/>
    </a:accent6>
    <a:hlink>
      <a:srgbClr val="4472C4"/>
    </a:hlink>
    <a:folHlink>
      <a:srgbClr val="BFBFBF"/>
    </a:folHlink>
  </a:clrScheme>
</a:themeOverride>
</file>

<file path=ppt/theme/themeOverride3.xml><?xml version="1.0" encoding="utf-8"?>
<a:themeOverride xmlns:a="http://schemas.openxmlformats.org/drawingml/2006/main">
  <a:clrScheme name="Office">
    <a:dk1>
      <a:srgbClr val="000000"/>
    </a:dk1>
    <a:lt1>
      <a:srgbClr val="FFFFFF"/>
    </a:lt1>
    <a:dk2>
      <a:srgbClr val="778495"/>
    </a:dk2>
    <a:lt2>
      <a:srgbClr val="F0F0F0"/>
    </a:lt2>
    <a:accent1>
      <a:srgbClr val="F84D4D"/>
    </a:accent1>
    <a:accent2>
      <a:srgbClr val="231B60"/>
    </a:accent2>
    <a:accent3>
      <a:srgbClr val="FFB8A7"/>
    </a:accent3>
    <a:accent4>
      <a:srgbClr val="D96A6A"/>
    </a:accent4>
    <a:accent5>
      <a:srgbClr val="363062"/>
    </a:accent5>
    <a:accent6>
      <a:srgbClr val="E5B1A5"/>
    </a:accent6>
    <a:hlink>
      <a:srgbClr val="4472C4"/>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97934b4b-eba6-486d-bfc1-4b8e3fe39092" xsi:nil="true"/>
    <lcf76f155ced4ddcb4097134ff3c332f xmlns="0a5c0dea-e5d7-4228-9256-3793bb42faa5">
      <Terms xmlns="http://schemas.microsoft.com/office/infopath/2007/PartnerControls"/>
    </lcf76f155ced4ddcb4097134ff3c332f>
    <OneNoteFluid_FileOrder xmlns="0a5c0dea-e5d7-4228-9256-3793bb42fa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文档" ma:contentTypeID="0x010100D1443A8EF62DE444B1FF07917E22EF72" ma:contentTypeVersion="15" ma:contentTypeDescription="新建文档。" ma:contentTypeScope="" ma:versionID="ae25f038f952c8cf9b493a213b142a30">
  <xsd:schema xmlns:xsd="http://www.w3.org/2001/XMLSchema" xmlns:xs="http://www.w3.org/2001/XMLSchema" xmlns:p="http://schemas.microsoft.com/office/2006/metadata/properties" xmlns:ns2="0a5c0dea-e5d7-4228-9256-3793bb42faa5" xmlns:ns3="97934b4b-eba6-486d-bfc1-4b8e3fe39092" targetNamespace="http://schemas.microsoft.com/office/2006/metadata/properties" ma:root="true" ma:fieldsID="19c9d36c0415c8517c82c0e92590e8d1" ns2:_="" ns3:_="">
    <xsd:import namespace="0a5c0dea-e5d7-4228-9256-3793bb42faa5"/>
    <xsd:import namespace="97934b4b-eba6-486d-bfc1-4b8e3fe39092"/>
    <xsd:element name="properties">
      <xsd:complexType>
        <xsd:sequence>
          <xsd:element name="documentManagement">
            <xsd:complexType>
              <xsd:all>
                <xsd:element ref="ns2:OneNoteFluid_FileOrder" minOccurs="0"/>
                <xsd:element ref="ns2:MediaServiceMetadata" minOccurs="0"/>
                <xsd:element ref="ns2:MediaServiceFastMetadata" minOccurs="0"/>
                <xsd:element ref="ns2:MediaServiceDateTaken" minOccurs="0"/>
                <xsd:element ref="ns2:MediaLengthInSeconds" minOccurs="0"/>
                <xsd:element ref="ns3:SharedWithUsers" minOccurs="0"/>
                <xsd:element ref="ns3:SharedWithDetails" minOccurs="0"/>
                <xsd:element ref="ns2:MediaServiceAutoKeyPoints" minOccurs="0"/>
                <xsd:element ref="ns2:MediaServiceKeyPoints" minOccurs="0"/>
                <xsd:element ref="ns2:lcf76f155ced4ddcb4097134ff3c332f" minOccurs="0"/>
                <xsd:element ref="ns3:TaxCatchAll" minOccurs="0"/>
                <xsd:element ref="ns2:MediaServiceOCR" minOccurs="0"/>
                <xsd:element ref="ns2:MediaServiceGenerationTime" minOccurs="0"/>
                <xsd:element ref="ns2: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a5c0dea-e5d7-4228-9256-3793bb42faa5" elementFormDefault="qualified">
    <xsd:import namespace="http://schemas.microsoft.com/office/2006/documentManagement/types"/>
    <xsd:import namespace="http://schemas.microsoft.com/office/infopath/2007/PartnerControls"/>
    <xsd:element name="OneNoteFluid_FileOrder" ma:index="8" nillable="true" ma:displayName="OneNoteFluid_FileOrder" ma:internalName="OneNoteFluid_FileOrder">
      <xsd:simpleType>
        <xsd:restriction base="dms:Text">
          <xsd:maxLength value="255"/>
        </xsd:restriction>
      </xsd:simpleType>
    </xsd:element>
    <xsd:element name="MediaServiceMetadata" ma:index="9" nillable="true" ma:displayName="MediaServiceMetadata" ma:hidden="true" ma:internalName="MediaServiceMetadata" ma:readOnly="true">
      <xsd:simpleType>
        <xsd:restriction base="dms:Note"/>
      </xsd:simpleType>
    </xsd:element>
    <xsd:element name="MediaServiceFastMetadata" ma:index="10" nillable="true" ma:displayName="MediaServiceFastMetadata" ma:hidden="true" ma:internalName="MediaServiceFastMetadata" ma:readOnly="true">
      <xsd:simpleType>
        <xsd:restriction base="dms:Note"/>
      </xsd:simpleType>
    </xsd:element>
    <xsd:element name="MediaServiceDateTaken" ma:index="11" nillable="true" ma:displayName="MediaServiceDateTaken" ma:hidden="true" ma:internalName="MediaServiceDateTaken" ma:readOnly="true">
      <xsd:simpleType>
        <xsd:restriction base="dms:Text"/>
      </xsd:simpleType>
    </xsd:element>
    <xsd:element name="MediaLengthInSeconds" ma:index="12" nillable="true" ma:displayName="MediaLengthInSeconds" ma:hidden="true" ma:internalName="MediaLengthInSeconds" ma:readOnly="true">
      <xsd:simpleType>
        <xsd:restriction base="dms:Unknown"/>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lcf76f155ced4ddcb4097134ff3c332f" ma:index="18" nillable="true" ma:taxonomy="true" ma:internalName="lcf76f155ced4ddcb4097134ff3c332f" ma:taxonomyFieldName="MediaServiceImageTags" ma:displayName="图像标记"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OCR" ma:index="20" nillable="true" ma:displayName="Extracted Text" ma:internalName="MediaServiceOCR" ma:readOnly="true">
      <xsd:simpleType>
        <xsd:restriction base="dms:Note">
          <xsd:maxLength value="255"/>
        </xsd:restriction>
      </xsd:simpleType>
    </xsd:element>
    <xsd:element name="MediaServiceGenerationTime" ma:index="21" nillable="true" ma:displayName="MediaServiceGenerationTime" ma:hidden="true" ma:internalName="MediaServiceGenerationTime" ma:readOnly="true">
      <xsd:simpleType>
        <xsd:restriction base="dms:Text"/>
      </xsd:simpleType>
    </xsd:element>
    <xsd:element name="MediaServiceEventHashCode" ma:index="22"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97934b4b-eba6-486d-bfc1-4b8e3fe39092" elementFormDefault="qualified">
    <xsd:import namespace="http://schemas.microsoft.com/office/2006/documentManagement/types"/>
    <xsd:import namespace="http://schemas.microsoft.com/office/infopath/2007/PartnerControls"/>
    <xsd:element name="SharedWithUsers" ma:index="13" nillable="true" ma:displayName="共享对象:"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共享对象详细信息" ma:internalName="SharedWithDetails" ma:readOnly="true">
      <xsd:simpleType>
        <xsd:restriction base="dms:Note">
          <xsd:maxLength value="255"/>
        </xsd:restriction>
      </xsd:simpleType>
    </xsd:element>
    <xsd:element name="TaxCatchAll" ma:index="19" nillable="true" ma:displayName="Taxonomy Catch All Column" ma:hidden="true" ma:list="{a885aa0b-334b-483f-9125-6409c6335a4b}" ma:internalName="TaxCatchAll" ma:showField="CatchAllData" ma:web="97934b4b-eba6-486d-bfc1-4b8e3fe39092">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内容类型"/>
        <xsd:element ref="dc:title" minOccurs="0" maxOccurs="1" ma:index="4" ma:displayName="标题"/>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3A5D61F1-C6EE-451B-84A9-BEDE0131A9EF}">
  <ds:schemaRefs>
    <ds:schemaRef ds:uri="http://schemas.microsoft.com/office/2006/metadata/properties"/>
    <ds:schemaRef ds:uri="http://schemas.microsoft.com/office/infopath/2007/PartnerControls"/>
    <ds:schemaRef ds:uri="97934b4b-eba6-486d-bfc1-4b8e3fe39092"/>
    <ds:schemaRef ds:uri="0a5c0dea-e5d7-4228-9256-3793bb42faa5"/>
  </ds:schemaRefs>
</ds:datastoreItem>
</file>

<file path=customXml/itemProps2.xml><?xml version="1.0" encoding="utf-8"?>
<ds:datastoreItem xmlns:ds="http://schemas.openxmlformats.org/officeDocument/2006/customXml" ds:itemID="{6B2A8E9B-AAEA-49C4-87B0-A9833B98B2AB}">
  <ds:schemaRefs>
    <ds:schemaRef ds:uri="http://schemas.microsoft.com/sharepoint/v3/contenttype/forms"/>
  </ds:schemaRefs>
</ds:datastoreItem>
</file>

<file path=customXml/itemProps3.xml><?xml version="1.0" encoding="utf-8"?>
<ds:datastoreItem xmlns:ds="http://schemas.openxmlformats.org/officeDocument/2006/customXml" ds:itemID="{D04D191C-1908-41B9-9605-DA94A89309F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a5c0dea-e5d7-4228-9256-3793bb42faa5"/>
    <ds:schemaRef ds:uri="97934b4b-eba6-486d-bfc1-4b8e3fe3909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Jiran</Template>
  <TotalTime>2</TotalTime>
  <Words>1015</Words>
  <Application>Microsoft Office PowerPoint</Application>
  <PresentationFormat>宽屏</PresentationFormat>
  <Paragraphs>194</Paragraphs>
  <Slides>29</Slides>
  <Notes>17</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29</vt:i4>
      </vt:variant>
    </vt:vector>
  </HeadingPairs>
  <TitlesOfParts>
    <vt:vector size="40" baseType="lpstr">
      <vt:lpstr>等线</vt:lpstr>
      <vt:lpstr>Amatic SC</vt:lpstr>
      <vt:lpstr>Arial</vt:lpstr>
      <vt:lpstr>Calibri</vt:lpstr>
      <vt:lpstr>Impact</vt:lpstr>
      <vt:lpstr>Proxima Nova</vt:lpstr>
      <vt:lpstr>Proxima Nova Semibold</vt:lpstr>
      <vt:lpstr>Roboto Medium</vt:lpstr>
      <vt:lpstr>主题1</vt:lpstr>
      <vt:lpstr>Slidesgo Final Pages</vt:lpstr>
      <vt:lpstr>1_Slidesgo Final Pages</vt:lpstr>
      <vt:lpstr>Family Activity Planning</vt:lpstr>
      <vt:lpstr>目录 / CONTENTS</vt:lpstr>
      <vt:lpstr>活动背景</vt:lpstr>
      <vt:lpstr>活动背景 / Activity background</vt:lpstr>
      <vt:lpstr>活动目的</vt:lpstr>
      <vt:lpstr>活动背景 / Activity purpose</vt:lpstr>
      <vt:lpstr>活动目的</vt:lpstr>
      <vt:lpstr>活动流程 / Activity process</vt:lpstr>
      <vt:lpstr>活动流程 / Activity process</vt:lpstr>
      <vt:lpstr>活动流程 / Activity process</vt:lpstr>
      <vt:lpstr>活动流程 / Activity process</vt:lpstr>
      <vt:lpstr>展望未来</vt:lpstr>
      <vt:lpstr>展望未来 / Look to the future</vt:lpstr>
      <vt:lpstr>展望未来 / Look to the future</vt:lpstr>
      <vt:lpstr>PowerPoint 演示文稿</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Manager>iSlide</Manager>
  <Company>iSlide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iSlide PowerPoint  Standard Template</dc:title>
  <dc:creator>GreatPPT</dc:creator>
  <cp:lastModifiedBy>龙 刘</cp:lastModifiedBy>
  <cp:revision>3</cp:revision>
  <cp:lastPrinted>2021-08-26T16:00:00Z</cp:lastPrinted>
  <dcterms:created xsi:type="dcterms:W3CDTF">2021-08-26T16:00:00Z</dcterms:created>
  <dcterms:modified xsi:type="dcterms:W3CDTF">2023-09-03T13:35:38Z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Slide.TEMPLATE">
    <vt:lpwstr>1ae76b0d-bee7-4218-ba99-d274f863ce1c</vt:lpwstr>
  </property>
  <property fmtid="{D5CDD505-2E9C-101B-9397-08002B2CF9AE}" pid="3" name="ContentTypeId">
    <vt:lpwstr>0x010100D1443A8EF62DE444B1FF07917E22EF72</vt:lpwstr>
  </property>
</Properties>
</file>