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style1.xml" ContentType="application/vnd.ms-office.chartstyle+xml"/>
  <Override PartName="/ppt/charts/colors1.xml" ContentType="application/vnd.ms-office.chartcolorstyle+xml"/>
  <Override PartName="/ppt/charts/chart5.xml" ContentType="application/vnd.openxmlformats-officedocument.drawingml.chart+xml"/>
  <Override PartName="/ppt/charts/style2.xml" ContentType="application/vnd.ms-office.chartstyle+xml"/>
  <Override PartName="/ppt/charts/colors2.xml" ContentType="application/vnd.ms-office.chartcolorstyle+xml"/>
  <Override PartName="/ppt/charts/chart6.xml" ContentType="application/vnd.openxmlformats-officedocument.drawingml.chart+xml"/>
  <Override PartName="/ppt/charts/style3.xml" ContentType="application/vnd.ms-office.chartstyle+xml"/>
  <Override PartName="/ppt/charts/colors3.xml" ContentType="application/vnd.ms-office.chartcolorstyle+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62" r:id="rId3"/>
  </p:sldMasterIdLst>
  <p:notesMasterIdLst>
    <p:notesMasterId r:id="rId46"/>
  </p:notesMasterIdLst>
  <p:sldIdLst>
    <p:sldId id="257" r:id="rId4"/>
    <p:sldId id="258" r:id="rId5"/>
    <p:sldId id="261" r:id="rId6"/>
    <p:sldId id="264" r:id="rId7"/>
    <p:sldId id="266" r:id="rId8"/>
    <p:sldId id="268" r:id="rId9"/>
    <p:sldId id="271" r:id="rId10"/>
    <p:sldId id="270" r:id="rId11"/>
    <p:sldId id="274" r:id="rId12"/>
    <p:sldId id="275" r:id="rId13"/>
    <p:sldId id="281" r:id="rId14"/>
    <p:sldId id="276" r:id="rId15"/>
    <p:sldId id="280" r:id="rId16"/>
    <p:sldId id="287" r:id="rId17"/>
    <p:sldId id="284" r:id="rId18"/>
    <p:sldId id="288" r:id="rId19"/>
    <p:sldId id="291" r:id="rId20"/>
    <p:sldId id="293" r:id="rId21"/>
    <p:sldId id="294" r:id="rId22"/>
    <p:sldId id="290" r:id="rId23"/>
    <p:sldId id="296" r:id="rId24"/>
    <p:sldId id="303" r:id="rId25"/>
    <p:sldId id="297" r:id="rId26"/>
    <p:sldId id="298" r:id="rId27"/>
    <p:sldId id="295" r:id="rId28"/>
    <p:sldId id="304" r:id="rId29"/>
    <p:sldId id="305" r:id="rId30"/>
    <p:sldId id="306" r:id="rId31"/>
    <p:sldId id="307" r:id="rId32"/>
    <p:sldId id="308" r:id="rId33"/>
    <p:sldId id="309" r:id="rId34"/>
    <p:sldId id="310" r:id="rId35"/>
    <p:sldId id="311" r:id="rId36"/>
    <p:sldId id="312" r:id="rId37"/>
    <p:sldId id="299" r:id="rId38"/>
    <p:sldId id="300" r:id="rId39"/>
    <p:sldId id="301" r:id="rId40"/>
    <p:sldId id="302" r:id="rId41"/>
    <p:sldId id="313" r:id="rId42"/>
    <p:sldId id="314" r:id="rId43"/>
    <p:sldId id="315" r:id="rId44"/>
    <p:sldId id="316" r:id="rId45"/>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6" pos="3024" userDrawn="1">
          <p15:clr>
            <a:srgbClr val="A4A3A4"/>
          </p15:clr>
        </p15:guide>
        <p15:guide id="8" orient="horz" pos="4320" userDrawn="1">
          <p15:clr>
            <a:srgbClr val="A4A3A4"/>
          </p15:clr>
        </p15:guide>
        <p15:guide id="9" orient="horz" pos="2183" userDrawn="1">
          <p15:clr>
            <a:srgbClr val="A4A3A4"/>
          </p15:clr>
        </p15:guide>
        <p15:guide id="10" pos="914" userDrawn="1">
          <p15:clr>
            <a:srgbClr val="A4A3A4"/>
          </p15:clr>
        </p15:guide>
        <p15:guide id="11" pos="549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C000"/>
    <a:srgbClr val="2F82BB"/>
    <a:srgbClr val="6F3484"/>
    <a:srgbClr val="1B4B6B"/>
    <a:srgbClr val="266B9A"/>
    <a:srgbClr val="DEDEDE"/>
    <a:srgbClr val="F5F5F5"/>
    <a:srgbClr val="374043"/>
    <a:srgbClr val="562866"/>
    <a:srgbClr val="20212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6029" autoAdjust="0"/>
    <p:restoredTop sz="94660"/>
  </p:normalViewPr>
  <p:slideViewPr>
    <p:cSldViewPr snapToGrid="0" showGuides="1">
      <p:cViewPr varScale="1">
        <p:scale>
          <a:sx n="67" d="100"/>
          <a:sy n="67" d="100"/>
        </p:scale>
        <p:origin x="604" y="52"/>
      </p:cViewPr>
      <p:guideLst>
        <p:guide pos="3024"/>
        <p:guide orient="horz" pos="4320"/>
        <p:guide orient="horz" pos="2183"/>
        <p:guide pos="914"/>
        <p:guide pos="5496"/>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theme" Target="theme/theme1.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viewProps" Target="viewProps.xml"/><Relationship Id="rId8" Type="http://schemas.openxmlformats.org/officeDocument/2006/relationships/slide" Target="slides/slide5.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notesMaster" Target="notesMasters/notesMaster1.xml"/><Relationship Id="rId20" Type="http://schemas.openxmlformats.org/officeDocument/2006/relationships/slide" Target="slides/slide17.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1.xml"/><Relationship Id="rId1" Type="http://schemas.microsoft.com/office/2011/relationships/chartStyle" Target="style1.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2.xml"/><Relationship Id="rId1" Type="http://schemas.microsoft.com/office/2011/relationships/chartStyle" Target="style2.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spPr>
            <a:ln>
              <a:noFill/>
            </a:ln>
          </c:spPr>
          <c:dPt>
            <c:idx val="0"/>
            <c:bubble3D val="0"/>
            <c:spPr>
              <a:solidFill>
                <a:srgbClr val="2F82BB"/>
              </a:solidFill>
              <a:ln w="19050">
                <a:noFill/>
              </a:ln>
              <a:effectLst/>
            </c:spPr>
            <c:extLst>
              <c:ext xmlns:c16="http://schemas.microsoft.com/office/drawing/2014/chart" uri="{C3380CC4-5D6E-409C-BE32-E72D297353CC}">
                <c16:uniqueId val="{00000000-E81F-4E77-A6CC-5CC2EF635870}"/>
              </c:ext>
            </c:extLst>
          </c:dPt>
          <c:dPt>
            <c:idx val="1"/>
            <c:bubble3D val="0"/>
            <c:spPr>
              <a:solidFill>
                <a:schemeClr val="bg1">
                  <a:lumMod val="85000"/>
                </a:schemeClr>
              </a:solidFill>
              <a:ln w="19050">
                <a:noFill/>
              </a:ln>
              <a:effectLst/>
            </c:spPr>
            <c:extLst>
              <c:ext xmlns:c16="http://schemas.microsoft.com/office/drawing/2014/chart" uri="{C3380CC4-5D6E-409C-BE32-E72D297353CC}">
                <c16:uniqueId val="{00000001-E81F-4E77-A6CC-5CC2EF635870}"/>
              </c:ext>
            </c:extLst>
          </c:dPt>
          <c:dPt>
            <c:idx val="2"/>
            <c:bubble3D val="0"/>
            <c:spPr>
              <a:solidFill>
                <a:schemeClr val="accent3"/>
              </a:solidFill>
              <a:ln w="19050">
                <a:noFill/>
              </a:ln>
              <a:effectLst/>
            </c:spPr>
            <c:extLst>
              <c:ext xmlns:c16="http://schemas.microsoft.com/office/drawing/2014/chart" uri="{C3380CC4-5D6E-409C-BE32-E72D297353CC}">
                <c16:uniqueId val="{00000002-E81F-4E77-A6CC-5CC2EF635870}"/>
              </c:ext>
            </c:extLst>
          </c:dPt>
          <c:dPt>
            <c:idx val="3"/>
            <c:bubble3D val="0"/>
            <c:spPr>
              <a:solidFill>
                <a:srgbClr val="FFC000"/>
              </a:solidFill>
              <a:ln w="19050">
                <a:noFill/>
              </a:ln>
              <a:effectLst/>
            </c:spPr>
            <c:extLst>
              <c:ext xmlns:c16="http://schemas.microsoft.com/office/drawing/2014/chart" uri="{C3380CC4-5D6E-409C-BE32-E72D297353CC}">
                <c16:uniqueId val="{00000003-E81F-4E77-A6CC-5CC2EF635870}"/>
              </c:ext>
            </c:extLst>
          </c:dPt>
          <c:cat>
            <c:strRef>
              <c:f>Sheet1!$A$2:$A$5</c:f>
              <c:strCache>
                <c:ptCount val="4"/>
                <c:pt idx="0">
                  <c:v>第一季度</c:v>
                </c:pt>
                <c:pt idx="1">
                  <c:v>第二季度</c:v>
                </c:pt>
                <c:pt idx="2">
                  <c:v>第三季度</c:v>
                </c:pt>
                <c:pt idx="3">
                  <c:v>第四季度</c:v>
                </c:pt>
              </c:strCache>
            </c:strRef>
          </c:cat>
          <c:val>
            <c:numRef>
              <c:f>Sheet1!$B$2:$B$5</c:f>
              <c:numCache>
                <c:formatCode>General</c:formatCode>
                <c:ptCount val="4"/>
                <c:pt idx="0">
                  <c:v>8.2000000000000011</c:v>
                </c:pt>
                <c:pt idx="1">
                  <c:v>3.2</c:v>
                </c:pt>
                <c:pt idx="2">
                  <c:v>1.4</c:v>
                </c:pt>
                <c:pt idx="3">
                  <c:v>1.2</c:v>
                </c:pt>
              </c:numCache>
            </c:numRef>
          </c:val>
          <c:extLst>
            <c:ext xmlns:c16="http://schemas.microsoft.com/office/drawing/2014/chart" uri="{C3380CC4-5D6E-409C-BE32-E72D297353CC}">
              <c16:uniqueId val="{00000004-E81F-4E77-A6CC-5CC2EF635870}"/>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zero"/>
    <c:showDLblsOverMax val="0"/>
  </c:chart>
  <c:spPr>
    <a:noFill/>
    <a:ln>
      <a:noFill/>
    </a:ln>
    <a:effectLst/>
  </c:spPr>
  <c:txPr>
    <a:bodyPr/>
    <a:lstStyle/>
    <a:p>
      <a:pPr>
        <a:defRPr/>
      </a:pPr>
      <a:endParaRPr lang="zh-CN"/>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系列 1</c:v>
                </c:pt>
              </c:strCache>
            </c:strRef>
          </c:tx>
          <c:spPr>
            <a:solidFill>
              <a:srgbClr val="2F82BB"/>
            </a:solidFill>
            <a:ln>
              <a:noFill/>
            </a:ln>
            <a:effectLst/>
          </c:spPr>
          <c:invertIfNegative val="0"/>
          <c:cat>
            <c:strRef>
              <c:f>Sheet1!$A$2:$A$5</c:f>
              <c:strCache>
                <c:ptCount val="4"/>
                <c:pt idx="0">
                  <c:v>Group A</c:v>
                </c:pt>
                <c:pt idx="1">
                  <c:v>Group B</c:v>
                </c:pt>
                <c:pt idx="2">
                  <c:v>Group C</c:v>
                </c:pt>
                <c:pt idx="3">
                  <c:v>Group D</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60A0-464C-AD47-A87179B1C67F}"/>
            </c:ext>
          </c:extLst>
        </c:ser>
        <c:ser>
          <c:idx val="1"/>
          <c:order val="1"/>
          <c:tx>
            <c:strRef>
              <c:f>Sheet1!$C$1</c:f>
              <c:strCache>
                <c:ptCount val="1"/>
                <c:pt idx="0">
                  <c:v>系列 2</c:v>
                </c:pt>
              </c:strCache>
            </c:strRef>
          </c:tx>
          <c:spPr>
            <a:solidFill>
              <a:srgbClr val="FFC000"/>
            </a:solidFill>
            <a:ln>
              <a:noFill/>
            </a:ln>
            <a:effectLst/>
          </c:spPr>
          <c:invertIfNegative val="0"/>
          <c:cat>
            <c:strRef>
              <c:f>Sheet1!$A$2:$A$5</c:f>
              <c:strCache>
                <c:ptCount val="4"/>
                <c:pt idx="0">
                  <c:v>Group A</c:v>
                </c:pt>
                <c:pt idx="1">
                  <c:v>Group B</c:v>
                </c:pt>
                <c:pt idx="2">
                  <c:v>Group C</c:v>
                </c:pt>
                <c:pt idx="3">
                  <c:v>Group D</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60A0-464C-AD47-A87179B1C67F}"/>
            </c:ext>
          </c:extLst>
        </c:ser>
        <c:ser>
          <c:idx val="2"/>
          <c:order val="2"/>
          <c:tx>
            <c:strRef>
              <c:f>Sheet1!$D$1</c:f>
              <c:strCache>
                <c:ptCount val="1"/>
                <c:pt idx="0">
                  <c:v>系列 3</c:v>
                </c:pt>
              </c:strCache>
            </c:strRef>
          </c:tx>
          <c:spPr>
            <a:solidFill>
              <a:schemeClr val="bg1"/>
            </a:solidFill>
            <a:ln>
              <a:noFill/>
            </a:ln>
            <a:effectLst/>
          </c:spPr>
          <c:invertIfNegative val="0"/>
          <c:cat>
            <c:strRef>
              <c:f>Sheet1!$A$2:$A$5</c:f>
              <c:strCache>
                <c:ptCount val="4"/>
                <c:pt idx="0">
                  <c:v>Group A</c:v>
                </c:pt>
                <c:pt idx="1">
                  <c:v>Group B</c:v>
                </c:pt>
                <c:pt idx="2">
                  <c:v>Group C</c:v>
                </c:pt>
                <c:pt idx="3">
                  <c:v>Group D</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60A0-464C-AD47-A87179B1C67F}"/>
            </c:ext>
          </c:extLst>
        </c:ser>
        <c:dLbls>
          <c:showLegendKey val="0"/>
          <c:showVal val="0"/>
          <c:showCatName val="0"/>
          <c:showSerName val="0"/>
          <c:showPercent val="0"/>
          <c:showBubbleSize val="0"/>
        </c:dLbls>
        <c:gapWidth val="74"/>
        <c:overlap val="100"/>
        <c:axId val="271652736"/>
        <c:axId val="271654272"/>
      </c:barChart>
      <c:catAx>
        <c:axId val="271652736"/>
        <c:scaling>
          <c:orientation val="minMax"/>
        </c:scaling>
        <c:delete val="0"/>
        <c:axPos val="b"/>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1600" b="0"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zh-CN"/>
          </a:p>
        </c:txPr>
        <c:crossAx val="271654272"/>
        <c:crosses val="autoZero"/>
        <c:auto val="1"/>
        <c:lblAlgn val="ctr"/>
        <c:lblOffset val="100"/>
        <c:noMultiLvlLbl val="0"/>
      </c:catAx>
      <c:valAx>
        <c:axId val="271654272"/>
        <c:scaling>
          <c:orientation val="minMax"/>
        </c:scaling>
        <c:delete val="0"/>
        <c:axPos val="l"/>
        <c:majorGridlines>
          <c:spPr>
            <a:ln w="9525" cap="flat" cmpd="sng" algn="ctr">
              <a:solidFill>
                <a:schemeClr val="tx1">
                  <a:lumMod val="15000"/>
                  <a:lumOff val="85000"/>
                </a:schemeClr>
              </a:solidFill>
              <a:prstDash val="dash"/>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zh-CN"/>
          </a:p>
        </c:txPr>
        <c:crossAx val="271652736"/>
        <c:crosses val="autoZero"/>
        <c:crossBetween val="between"/>
        <c:majorUnit val="0.2"/>
      </c:valAx>
      <c:spPr>
        <a:noFill/>
        <a:ln>
          <a:noFill/>
        </a:ln>
        <a:effectLst/>
      </c:spPr>
    </c:plotArea>
    <c:plotVisOnly val="1"/>
    <c:dispBlanksAs val="gap"/>
    <c:showDLblsOverMax val="0"/>
  </c:chart>
  <c:spPr>
    <a:noFill/>
    <a:ln>
      <a:noFill/>
    </a:ln>
    <a:effectLst/>
  </c:spPr>
  <c:txPr>
    <a:bodyPr/>
    <a:lstStyle/>
    <a:p>
      <a:pPr>
        <a:defRPr/>
      </a:pPr>
      <a:endParaRPr lang="zh-CN"/>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643750000000001E-2"/>
          <c:y val="6.2059639074503403E-2"/>
          <c:w val="0.93356249999999985"/>
          <c:h val="0.83483837333515165"/>
        </c:manualLayout>
      </c:layout>
      <c:barChart>
        <c:barDir val="col"/>
        <c:grouping val="clustered"/>
        <c:varyColors val="0"/>
        <c:ser>
          <c:idx val="0"/>
          <c:order val="0"/>
          <c:tx>
            <c:strRef>
              <c:f>Sheet1!$B$1</c:f>
              <c:strCache>
                <c:ptCount val="1"/>
                <c:pt idx="0">
                  <c:v>系列 1</c:v>
                </c:pt>
              </c:strCache>
            </c:strRef>
          </c:tx>
          <c:spPr>
            <a:solidFill>
              <a:srgbClr val="FFC000"/>
            </a:solidFill>
            <a:ln>
              <a:noFill/>
            </a:ln>
            <a:effectLst/>
          </c:spPr>
          <c:invertIfNegative val="0"/>
          <c:cat>
            <c:strRef>
              <c:f>Sheet1!$A$2:$A$8</c:f>
              <c:strCache>
                <c:ptCount val="7"/>
                <c:pt idx="0">
                  <c:v>Group A</c:v>
                </c:pt>
                <c:pt idx="1">
                  <c:v>Group B</c:v>
                </c:pt>
                <c:pt idx="2">
                  <c:v>Group C</c:v>
                </c:pt>
                <c:pt idx="3">
                  <c:v>Group D</c:v>
                </c:pt>
                <c:pt idx="4">
                  <c:v>Group E</c:v>
                </c:pt>
                <c:pt idx="5">
                  <c:v>Group F</c:v>
                </c:pt>
                <c:pt idx="6">
                  <c:v>Group G</c:v>
                </c:pt>
              </c:strCache>
            </c:strRef>
          </c:cat>
          <c:val>
            <c:numRef>
              <c:f>Sheet1!$B$2:$B$8</c:f>
              <c:numCache>
                <c:formatCode>General</c:formatCode>
                <c:ptCount val="7"/>
                <c:pt idx="0">
                  <c:v>4.3</c:v>
                </c:pt>
                <c:pt idx="1">
                  <c:v>2.5</c:v>
                </c:pt>
                <c:pt idx="2">
                  <c:v>3.5</c:v>
                </c:pt>
                <c:pt idx="3">
                  <c:v>4.5</c:v>
                </c:pt>
                <c:pt idx="4">
                  <c:v>3.8</c:v>
                </c:pt>
                <c:pt idx="5">
                  <c:v>2.7</c:v>
                </c:pt>
                <c:pt idx="6">
                  <c:v>4</c:v>
                </c:pt>
              </c:numCache>
            </c:numRef>
          </c:val>
          <c:extLst>
            <c:ext xmlns:c16="http://schemas.microsoft.com/office/drawing/2014/chart" uri="{C3380CC4-5D6E-409C-BE32-E72D297353CC}">
              <c16:uniqueId val="{00000000-E865-477D-B32D-D51DDB0D5B5F}"/>
            </c:ext>
          </c:extLst>
        </c:ser>
        <c:ser>
          <c:idx val="1"/>
          <c:order val="1"/>
          <c:tx>
            <c:strRef>
              <c:f>Sheet1!$C$1</c:f>
              <c:strCache>
                <c:ptCount val="1"/>
                <c:pt idx="0">
                  <c:v>系列 2</c:v>
                </c:pt>
              </c:strCache>
            </c:strRef>
          </c:tx>
          <c:spPr>
            <a:solidFill>
              <a:srgbClr val="2F82BB"/>
            </a:solidFill>
            <a:ln>
              <a:noFill/>
            </a:ln>
            <a:effectLst/>
          </c:spPr>
          <c:invertIfNegative val="0"/>
          <c:cat>
            <c:strRef>
              <c:f>Sheet1!$A$2:$A$8</c:f>
              <c:strCache>
                <c:ptCount val="7"/>
                <c:pt idx="0">
                  <c:v>Group A</c:v>
                </c:pt>
                <c:pt idx="1">
                  <c:v>Group B</c:v>
                </c:pt>
                <c:pt idx="2">
                  <c:v>Group C</c:v>
                </c:pt>
                <c:pt idx="3">
                  <c:v>Group D</c:v>
                </c:pt>
                <c:pt idx="4">
                  <c:v>Group E</c:v>
                </c:pt>
                <c:pt idx="5">
                  <c:v>Group F</c:v>
                </c:pt>
                <c:pt idx="6">
                  <c:v>Group G</c:v>
                </c:pt>
              </c:strCache>
            </c:strRef>
          </c:cat>
          <c:val>
            <c:numRef>
              <c:f>Sheet1!$C$2:$C$8</c:f>
              <c:numCache>
                <c:formatCode>General</c:formatCode>
                <c:ptCount val="7"/>
                <c:pt idx="0">
                  <c:v>2.4</c:v>
                </c:pt>
                <c:pt idx="1">
                  <c:v>3.2</c:v>
                </c:pt>
                <c:pt idx="2">
                  <c:v>1.8</c:v>
                </c:pt>
                <c:pt idx="3">
                  <c:v>2.8</c:v>
                </c:pt>
                <c:pt idx="4">
                  <c:v>2.6</c:v>
                </c:pt>
                <c:pt idx="5">
                  <c:v>3.1</c:v>
                </c:pt>
                <c:pt idx="6">
                  <c:v>2.5</c:v>
                </c:pt>
              </c:numCache>
            </c:numRef>
          </c:val>
          <c:extLst>
            <c:ext xmlns:c16="http://schemas.microsoft.com/office/drawing/2014/chart" uri="{C3380CC4-5D6E-409C-BE32-E72D297353CC}">
              <c16:uniqueId val="{00000001-E865-477D-B32D-D51DDB0D5B5F}"/>
            </c:ext>
          </c:extLst>
        </c:ser>
        <c:dLbls>
          <c:showLegendKey val="0"/>
          <c:showVal val="0"/>
          <c:showCatName val="0"/>
          <c:showSerName val="0"/>
          <c:showPercent val="0"/>
          <c:showBubbleSize val="0"/>
        </c:dLbls>
        <c:gapWidth val="113"/>
        <c:axId val="202998144"/>
        <c:axId val="202999680"/>
      </c:barChart>
      <c:catAx>
        <c:axId val="2029981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zh-CN"/>
          </a:p>
        </c:txPr>
        <c:crossAx val="202999680"/>
        <c:crosses val="autoZero"/>
        <c:auto val="1"/>
        <c:lblAlgn val="ctr"/>
        <c:lblOffset val="100"/>
        <c:noMultiLvlLbl val="0"/>
      </c:catAx>
      <c:valAx>
        <c:axId val="20299968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zh-CN"/>
          </a:p>
        </c:txPr>
        <c:crossAx val="202998144"/>
        <c:crosses val="autoZero"/>
        <c:crossBetween val="between"/>
        <c:majorUnit val="1"/>
      </c:valAx>
      <c:spPr>
        <a:noFill/>
        <a:ln>
          <a:noFill/>
        </a:ln>
        <a:effectLst/>
      </c:spPr>
    </c:plotArea>
    <c:plotVisOnly val="1"/>
    <c:dispBlanksAs val="gap"/>
    <c:showDLblsOverMax val="0"/>
  </c:chart>
  <c:spPr>
    <a:noFill/>
    <a:ln>
      <a:noFill/>
    </a:ln>
    <a:effectLst/>
  </c:spPr>
  <c:txPr>
    <a:bodyPr/>
    <a:lstStyle/>
    <a:p>
      <a:pPr>
        <a:defRPr/>
      </a:pPr>
      <a:endParaRPr lang="zh-CN"/>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系列 1</c:v>
                </c:pt>
              </c:strCache>
            </c:strRef>
          </c:tx>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bg1"/>
                    </a:solidFill>
                    <a:latin typeface="Kozuka Gothic Pr6N M" panose="020B0700000000000000" pitchFamily="34" charset="-128"/>
                    <a:ea typeface="Kozuka Gothic Pr6N M" panose="020B0700000000000000" pitchFamily="34" charset="-128"/>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3"/>
                <c:pt idx="0">
                  <c:v>Group A</c:v>
                </c:pt>
                <c:pt idx="1">
                  <c:v>Group B</c:v>
                </c:pt>
                <c:pt idx="2">
                  <c:v>Group C</c:v>
                </c:pt>
              </c:strCache>
            </c:strRef>
          </c:cat>
          <c:val>
            <c:numRef>
              <c:f>Sheet1!$B$2:$B$5</c:f>
              <c:numCache>
                <c:formatCode>General</c:formatCode>
                <c:ptCount val="4"/>
                <c:pt idx="0">
                  <c:v>2.7</c:v>
                </c:pt>
                <c:pt idx="1">
                  <c:v>3.9</c:v>
                </c:pt>
                <c:pt idx="2">
                  <c:v>1.8</c:v>
                </c:pt>
              </c:numCache>
            </c:numRef>
          </c:val>
          <c:extLst>
            <c:ext xmlns:c16="http://schemas.microsoft.com/office/drawing/2014/chart" uri="{C3380CC4-5D6E-409C-BE32-E72D297353CC}">
              <c16:uniqueId val="{00000000-8949-4F9D-94E0-BFF5956A47C2}"/>
            </c:ext>
          </c:extLst>
        </c:ser>
        <c:dLbls>
          <c:showLegendKey val="0"/>
          <c:showVal val="0"/>
          <c:showCatName val="0"/>
          <c:showSerName val="0"/>
          <c:showPercent val="0"/>
          <c:showBubbleSize val="0"/>
        </c:dLbls>
        <c:gapWidth val="86"/>
        <c:overlap val="100"/>
        <c:axId val="271918976"/>
        <c:axId val="271920512"/>
      </c:barChart>
      <c:catAx>
        <c:axId val="271918976"/>
        <c:scaling>
          <c:orientation val="minMax"/>
        </c:scaling>
        <c:delete val="0"/>
        <c:axPos val="b"/>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1400" b="0" i="0" u="none" strike="noStrike" kern="1200" baseline="0">
                <a:solidFill>
                  <a:schemeClr val="bg1"/>
                </a:solidFill>
                <a:latin typeface="Kozuka Gothic Pr6N M" panose="020B0700000000000000" pitchFamily="34" charset="-128"/>
                <a:ea typeface="Kozuka Gothic Pr6N M" panose="020B0700000000000000" pitchFamily="34" charset="-128"/>
                <a:cs typeface="+mn-cs"/>
              </a:defRPr>
            </a:pPr>
            <a:endParaRPr lang="zh-CN"/>
          </a:p>
        </c:txPr>
        <c:crossAx val="271920512"/>
        <c:crosses val="autoZero"/>
        <c:auto val="1"/>
        <c:lblAlgn val="ctr"/>
        <c:lblOffset val="100"/>
        <c:noMultiLvlLbl val="0"/>
      </c:catAx>
      <c:valAx>
        <c:axId val="271920512"/>
        <c:scaling>
          <c:orientation val="minMax"/>
        </c:scaling>
        <c:delete val="1"/>
        <c:axPos val="l"/>
        <c:numFmt formatCode="General" sourceLinked="1"/>
        <c:majorTickMark val="none"/>
        <c:minorTickMark val="none"/>
        <c:tickLblPos val="nextTo"/>
        <c:crossAx val="271918976"/>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系列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bg1"/>
                    </a:solidFill>
                    <a:latin typeface="Kozuka Gothic Pr6N M" panose="020B0700000000000000" pitchFamily="34" charset="-128"/>
                    <a:ea typeface="Kozuka Gothic Pr6N M" panose="020B0700000000000000" pitchFamily="34" charset="-128"/>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3"/>
                <c:pt idx="0">
                  <c:v>Group A</c:v>
                </c:pt>
                <c:pt idx="1">
                  <c:v>Group B</c:v>
                </c:pt>
                <c:pt idx="2">
                  <c:v>Group C</c:v>
                </c:pt>
              </c:strCache>
            </c:strRef>
          </c:cat>
          <c:val>
            <c:numRef>
              <c:f>Sheet1!$B$2:$B$5</c:f>
              <c:numCache>
                <c:formatCode>General</c:formatCode>
                <c:ptCount val="4"/>
                <c:pt idx="0">
                  <c:v>4.3</c:v>
                </c:pt>
                <c:pt idx="1">
                  <c:v>2.5</c:v>
                </c:pt>
                <c:pt idx="2">
                  <c:v>3.5</c:v>
                </c:pt>
              </c:numCache>
            </c:numRef>
          </c:val>
          <c:extLst>
            <c:ext xmlns:c16="http://schemas.microsoft.com/office/drawing/2014/chart" uri="{C3380CC4-5D6E-409C-BE32-E72D297353CC}">
              <c16:uniqueId val="{00000000-B03A-4491-8381-362F549BCB96}"/>
            </c:ext>
          </c:extLst>
        </c:ser>
        <c:dLbls>
          <c:showLegendKey val="0"/>
          <c:showVal val="0"/>
          <c:showCatName val="0"/>
          <c:showSerName val="0"/>
          <c:showPercent val="0"/>
          <c:showBubbleSize val="0"/>
        </c:dLbls>
        <c:gapWidth val="86"/>
        <c:overlap val="100"/>
        <c:axId val="271972992"/>
        <c:axId val="271974784"/>
      </c:barChart>
      <c:catAx>
        <c:axId val="271972992"/>
        <c:scaling>
          <c:orientation val="minMax"/>
        </c:scaling>
        <c:delete val="0"/>
        <c:axPos val="b"/>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1400" b="0" i="0" u="none" strike="noStrike" kern="1200" baseline="0">
                <a:solidFill>
                  <a:schemeClr val="bg1"/>
                </a:solidFill>
                <a:latin typeface="Kozuka Gothic Pr6N M" panose="020B0700000000000000" pitchFamily="34" charset="-128"/>
                <a:ea typeface="Kozuka Gothic Pr6N M" panose="020B0700000000000000" pitchFamily="34" charset="-128"/>
                <a:cs typeface="+mn-cs"/>
              </a:defRPr>
            </a:pPr>
            <a:endParaRPr lang="zh-CN"/>
          </a:p>
        </c:txPr>
        <c:crossAx val="271974784"/>
        <c:crosses val="autoZero"/>
        <c:auto val="1"/>
        <c:lblAlgn val="ctr"/>
        <c:lblOffset val="100"/>
        <c:noMultiLvlLbl val="0"/>
      </c:catAx>
      <c:valAx>
        <c:axId val="271974784"/>
        <c:scaling>
          <c:orientation val="minMax"/>
        </c:scaling>
        <c:delete val="1"/>
        <c:axPos val="l"/>
        <c:numFmt formatCode="General" sourceLinked="1"/>
        <c:majorTickMark val="none"/>
        <c:minorTickMark val="none"/>
        <c:tickLblPos val="nextTo"/>
        <c:crossAx val="27197299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系列 1</c:v>
                </c:pt>
              </c:strCache>
            </c:strRef>
          </c:tx>
          <c:spPr>
            <a:solidFill>
              <a:schemeClr val="bg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bg1"/>
                    </a:solidFill>
                    <a:latin typeface="Kozuka Gothic Pr6N M" panose="020B0700000000000000" pitchFamily="34" charset="-128"/>
                    <a:ea typeface="Kozuka Gothic Pr6N M" panose="020B0700000000000000" pitchFamily="34" charset="-128"/>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3"/>
                <c:pt idx="0">
                  <c:v>Group A</c:v>
                </c:pt>
                <c:pt idx="1">
                  <c:v>Group B</c:v>
                </c:pt>
                <c:pt idx="2">
                  <c:v>Group C</c:v>
                </c:pt>
              </c:strCache>
            </c:strRef>
          </c:cat>
          <c:val>
            <c:numRef>
              <c:f>Sheet1!$B$2:$B$5</c:f>
              <c:numCache>
                <c:formatCode>General</c:formatCode>
                <c:ptCount val="4"/>
                <c:pt idx="0">
                  <c:v>3.4</c:v>
                </c:pt>
                <c:pt idx="1">
                  <c:v>2.9</c:v>
                </c:pt>
                <c:pt idx="2">
                  <c:v>2.2999999999999998</c:v>
                </c:pt>
              </c:numCache>
            </c:numRef>
          </c:val>
          <c:extLst>
            <c:ext xmlns:c16="http://schemas.microsoft.com/office/drawing/2014/chart" uri="{C3380CC4-5D6E-409C-BE32-E72D297353CC}">
              <c16:uniqueId val="{00000000-92A7-4B79-B5C4-21E90615E2CF}"/>
            </c:ext>
          </c:extLst>
        </c:ser>
        <c:dLbls>
          <c:showLegendKey val="0"/>
          <c:showVal val="0"/>
          <c:showCatName val="0"/>
          <c:showSerName val="0"/>
          <c:showPercent val="0"/>
          <c:showBubbleSize val="0"/>
        </c:dLbls>
        <c:gapWidth val="86"/>
        <c:overlap val="100"/>
        <c:axId val="271981952"/>
        <c:axId val="272045184"/>
      </c:barChart>
      <c:catAx>
        <c:axId val="271981952"/>
        <c:scaling>
          <c:orientation val="minMax"/>
        </c:scaling>
        <c:delete val="0"/>
        <c:axPos val="b"/>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1400" b="0" i="0" u="none" strike="noStrike" kern="1200" baseline="0">
                <a:solidFill>
                  <a:schemeClr val="bg1"/>
                </a:solidFill>
                <a:latin typeface="Kozuka Gothic Pr6N M" panose="020B0700000000000000" pitchFamily="34" charset="-128"/>
                <a:ea typeface="Kozuka Gothic Pr6N M" panose="020B0700000000000000" pitchFamily="34" charset="-128"/>
                <a:cs typeface="+mn-cs"/>
              </a:defRPr>
            </a:pPr>
            <a:endParaRPr lang="zh-CN"/>
          </a:p>
        </c:txPr>
        <c:crossAx val="272045184"/>
        <c:crosses val="autoZero"/>
        <c:auto val="1"/>
        <c:lblAlgn val="ctr"/>
        <c:lblOffset val="100"/>
        <c:noMultiLvlLbl val="0"/>
      </c:catAx>
      <c:valAx>
        <c:axId val="272045184"/>
        <c:scaling>
          <c:orientation val="minMax"/>
        </c:scaling>
        <c:delete val="1"/>
        <c:axPos val="l"/>
        <c:numFmt formatCode="General" sourceLinked="1"/>
        <c:majorTickMark val="none"/>
        <c:minorTickMark val="none"/>
        <c:tickLblPos val="nextTo"/>
        <c:crossAx val="271981952"/>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0E8BE7A-5C28-4C2B-B35C-C2ADD12EF296}" type="datetimeFigureOut">
              <a:rPr lang="zh-CN" altLang="en-US" smtClean="0"/>
              <a:pPr/>
              <a:t>2020/7/31</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39F7CBC-1962-4025-B581-FFBE44B90E04}" type="slidenum">
              <a:rPr lang="zh-CN" altLang="en-US" smtClean="0"/>
              <a:pPr/>
              <a:t>‹#›</a:t>
            </a:fld>
            <a:endParaRPr lang="zh-CN" altLang="en-US"/>
          </a:p>
        </p:txBody>
      </p:sp>
    </p:spTree>
    <p:extLst>
      <p:ext uri="{BB962C8B-B14F-4D97-AF65-F5344CB8AC3E}">
        <p14:creationId xmlns:p14="http://schemas.microsoft.com/office/powerpoint/2010/main" val="416503676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0"/>
        <p:cNvGrpSpPr/>
        <p:nvPr/>
      </p:nvGrpSpPr>
      <p:grpSpPr>
        <a:xfrm>
          <a:off x="0" y="0"/>
          <a:ext cx="0" cy="0"/>
          <a:chOff x="0" y="0"/>
          <a:chExt cx="0" cy="0"/>
        </a:xfrm>
      </p:grpSpPr>
      <p:sp>
        <p:nvSpPr>
          <p:cNvPr id="1481" name="Google Shape;1481;g5c4e87e013_0_2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2" name="Google Shape;1482;g5c4e87e013_0_2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14"/>
        <p:cNvGrpSpPr/>
        <p:nvPr/>
      </p:nvGrpSpPr>
      <p:grpSpPr>
        <a:xfrm>
          <a:off x="0" y="0"/>
          <a:ext cx="0" cy="0"/>
          <a:chOff x="0" y="0"/>
          <a:chExt cx="0" cy="0"/>
        </a:xfrm>
      </p:grpSpPr>
      <p:sp>
        <p:nvSpPr>
          <p:cNvPr id="7915" name="Google Shape;7915;g5c4e87e013_0_66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6" name="Google Shape;7916;g5c4e87e013_0_66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18"/>
        <p:cNvGrpSpPr/>
        <p:nvPr/>
      </p:nvGrpSpPr>
      <p:grpSpPr>
        <a:xfrm>
          <a:off x="0" y="0"/>
          <a:ext cx="0" cy="0"/>
          <a:chOff x="0" y="0"/>
          <a:chExt cx="0" cy="0"/>
        </a:xfrm>
      </p:grpSpPr>
      <p:sp>
        <p:nvSpPr>
          <p:cNvPr id="8419" name="Google Shape;8419;g5c4e87e013_0_71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20" name="Google Shape;8420;g5c4e87e013_0_7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14"/>
        <p:cNvGrpSpPr/>
        <p:nvPr/>
      </p:nvGrpSpPr>
      <p:grpSpPr>
        <a:xfrm>
          <a:off x="0" y="0"/>
          <a:ext cx="0" cy="0"/>
          <a:chOff x="0" y="0"/>
          <a:chExt cx="0" cy="0"/>
        </a:xfrm>
      </p:grpSpPr>
      <p:sp>
        <p:nvSpPr>
          <p:cNvPr id="8815" name="Google Shape;8815;g5c4e87e013_0_75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16" name="Google Shape;8816;g5c4e87e013_0_75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51"/>
        <p:cNvGrpSpPr/>
        <p:nvPr/>
      </p:nvGrpSpPr>
      <p:grpSpPr>
        <a:xfrm>
          <a:off x="0" y="0"/>
          <a:ext cx="0" cy="0"/>
          <a:chOff x="0" y="0"/>
          <a:chExt cx="0" cy="0"/>
        </a:xfrm>
      </p:grpSpPr>
      <p:sp>
        <p:nvSpPr>
          <p:cNvPr id="9252" name="Google Shape;9252;g5c4e87e013_0_80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53" name="Google Shape;9253;g5c4e87e013_0_80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6"/>
        <p:cNvGrpSpPr/>
        <p:nvPr/>
      </p:nvGrpSpPr>
      <p:grpSpPr>
        <a:xfrm>
          <a:off x="0" y="0"/>
          <a:ext cx="0" cy="0"/>
          <a:chOff x="0" y="0"/>
          <a:chExt cx="0" cy="0"/>
        </a:xfrm>
      </p:grpSpPr>
      <p:sp>
        <p:nvSpPr>
          <p:cNvPr id="2097" name="Google Shape;2097;g5c4e87e013_0_8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8" name="Google Shape;2098;g5c4e87e013_0_8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7"/>
        <p:cNvGrpSpPr/>
        <p:nvPr/>
      </p:nvGrpSpPr>
      <p:grpSpPr>
        <a:xfrm>
          <a:off x="0" y="0"/>
          <a:ext cx="0" cy="0"/>
          <a:chOff x="0" y="0"/>
          <a:chExt cx="0" cy="0"/>
        </a:xfrm>
      </p:grpSpPr>
      <p:sp>
        <p:nvSpPr>
          <p:cNvPr id="4588" name="Google Shape;4588;g5c4e87e013_0_33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9" name="Google Shape;4589;g5c4e87e013_0_3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7"/>
        <p:cNvGrpSpPr/>
        <p:nvPr/>
      </p:nvGrpSpPr>
      <p:grpSpPr>
        <a:xfrm>
          <a:off x="0" y="0"/>
          <a:ext cx="0" cy="0"/>
          <a:chOff x="0" y="0"/>
          <a:chExt cx="0" cy="0"/>
        </a:xfrm>
      </p:grpSpPr>
      <p:sp>
        <p:nvSpPr>
          <p:cNvPr id="5298" name="Google Shape;5298;g5c4e87e013_0_40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9" name="Google Shape;5299;g5c4e87e013_0_4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93"/>
        <p:cNvGrpSpPr/>
        <p:nvPr/>
      </p:nvGrpSpPr>
      <p:grpSpPr>
        <a:xfrm>
          <a:off x="0" y="0"/>
          <a:ext cx="0" cy="0"/>
          <a:chOff x="0" y="0"/>
          <a:chExt cx="0" cy="0"/>
        </a:xfrm>
      </p:grpSpPr>
      <p:sp>
        <p:nvSpPr>
          <p:cNvPr id="5694" name="Google Shape;5694;g5c4e87e013_0_44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95" name="Google Shape;5695;g5c4e87e013_0_4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86"/>
        <p:cNvGrpSpPr/>
        <p:nvPr/>
      </p:nvGrpSpPr>
      <p:grpSpPr>
        <a:xfrm>
          <a:off x="0" y="0"/>
          <a:ext cx="0" cy="0"/>
          <a:chOff x="0" y="0"/>
          <a:chExt cx="0" cy="0"/>
        </a:xfrm>
      </p:grpSpPr>
      <p:sp>
        <p:nvSpPr>
          <p:cNvPr id="6287" name="Google Shape;6287;g5c4e87e013_0_50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88" name="Google Shape;6288;g5c4e87e013_0_50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21"/>
        <p:cNvGrpSpPr/>
        <p:nvPr/>
      </p:nvGrpSpPr>
      <p:grpSpPr>
        <a:xfrm>
          <a:off x="0" y="0"/>
          <a:ext cx="0" cy="0"/>
          <a:chOff x="0" y="0"/>
          <a:chExt cx="0" cy="0"/>
        </a:xfrm>
      </p:grpSpPr>
      <p:sp>
        <p:nvSpPr>
          <p:cNvPr id="6822" name="Google Shape;6822;g5c4e87e013_0_55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23" name="Google Shape;6823;g5c4e87e013_0_55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06"/>
        <p:cNvGrpSpPr/>
        <p:nvPr/>
      </p:nvGrpSpPr>
      <p:grpSpPr>
        <a:xfrm>
          <a:off x="0" y="0"/>
          <a:ext cx="0" cy="0"/>
          <a:chOff x="0" y="0"/>
          <a:chExt cx="0" cy="0"/>
        </a:xfrm>
      </p:grpSpPr>
      <p:sp>
        <p:nvSpPr>
          <p:cNvPr id="7107" name="Google Shape;7107;g5c4e87e013_0_58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8" name="Google Shape;7108;g5c4e87e013_0_58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48"/>
        <p:cNvGrpSpPr/>
        <p:nvPr/>
      </p:nvGrpSpPr>
      <p:grpSpPr>
        <a:xfrm>
          <a:off x="0" y="0"/>
          <a:ext cx="0" cy="0"/>
          <a:chOff x="0" y="0"/>
          <a:chExt cx="0" cy="0"/>
        </a:xfrm>
      </p:grpSpPr>
      <p:sp>
        <p:nvSpPr>
          <p:cNvPr id="7549" name="Google Shape;7549;g5c4e87e013_0_63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50" name="Google Shape;7550;g5c4e87e013_0_63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CF296B1A-8A44-4896-BAE1-2F18FF819FB9}" type="datetimeFigureOut">
              <a:rPr lang="zh-CN" altLang="en-US" smtClean="0"/>
              <a:pPr/>
              <a:t>2020/7/31</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92513D21-1799-457E-AA3C-5D3120FF0A5B}" type="slidenum">
              <a:rPr lang="zh-CN" altLang="en-US" smtClean="0"/>
              <a:pPr/>
              <a:t>‹#›</a:t>
            </a:fld>
            <a:endParaRPr lang="zh-CN" altLang="en-US"/>
          </a:p>
        </p:txBody>
      </p:sp>
    </p:spTree>
    <p:extLst>
      <p:ext uri="{BB962C8B-B14F-4D97-AF65-F5344CB8AC3E}">
        <p14:creationId xmlns:p14="http://schemas.microsoft.com/office/powerpoint/2010/main" val="277950885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F296B1A-8A44-4896-BAE1-2F18FF819FB9}" type="datetimeFigureOut">
              <a:rPr lang="zh-CN" altLang="en-US" smtClean="0"/>
              <a:pPr/>
              <a:t>2020/7/31</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92513D21-1799-457E-AA3C-5D3120FF0A5B}" type="slidenum">
              <a:rPr lang="zh-CN" altLang="en-US" smtClean="0"/>
              <a:pPr/>
              <a:t>‹#›</a:t>
            </a:fld>
            <a:endParaRPr lang="zh-CN" altLang="en-US"/>
          </a:p>
        </p:txBody>
      </p:sp>
    </p:spTree>
    <p:extLst>
      <p:ext uri="{BB962C8B-B14F-4D97-AF65-F5344CB8AC3E}">
        <p14:creationId xmlns:p14="http://schemas.microsoft.com/office/powerpoint/2010/main" val="200445246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F296B1A-8A44-4896-BAE1-2F18FF819FB9}" type="datetimeFigureOut">
              <a:rPr lang="zh-CN" altLang="en-US" smtClean="0"/>
              <a:pPr/>
              <a:t>2020/7/31</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92513D21-1799-457E-AA3C-5D3120FF0A5B}" type="slidenum">
              <a:rPr lang="zh-CN" altLang="en-US" smtClean="0"/>
              <a:pPr/>
              <a:t>‹#›</a:t>
            </a:fld>
            <a:endParaRPr lang="zh-CN" altLang="en-US"/>
          </a:p>
        </p:txBody>
      </p:sp>
    </p:spTree>
    <p:extLst>
      <p:ext uri="{BB962C8B-B14F-4D97-AF65-F5344CB8AC3E}">
        <p14:creationId xmlns:p14="http://schemas.microsoft.com/office/powerpoint/2010/main" val="273049197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31"/>
        <p:cNvGrpSpPr/>
        <p:nvPr/>
      </p:nvGrpSpPr>
      <p:grpSpPr>
        <a:xfrm>
          <a:off x="0" y="0"/>
          <a:ext cx="0" cy="0"/>
          <a:chOff x="0" y="0"/>
          <a:chExt cx="0" cy="0"/>
        </a:xfrm>
      </p:grpSpPr>
    </p:spTree>
    <p:extLst>
      <p:ext uri="{BB962C8B-B14F-4D97-AF65-F5344CB8AC3E}">
        <p14:creationId xmlns:p14="http://schemas.microsoft.com/office/powerpoint/2010/main" val="185896287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474"/>
        <p:cNvGrpSpPr/>
        <p:nvPr/>
      </p:nvGrpSpPr>
      <p:grpSpPr>
        <a:xfrm>
          <a:off x="0" y="0"/>
          <a:ext cx="0" cy="0"/>
          <a:chOff x="0" y="0"/>
          <a:chExt cx="0" cy="0"/>
        </a:xfrm>
      </p:grpSpPr>
    </p:spTree>
    <p:extLst>
      <p:ext uri="{BB962C8B-B14F-4D97-AF65-F5344CB8AC3E}">
        <p14:creationId xmlns:p14="http://schemas.microsoft.com/office/powerpoint/2010/main" val="217445373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F296B1A-8A44-4896-BAE1-2F18FF819FB9}" type="datetimeFigureOut">
              <a:rPr lang="zh-CN" altLang="en-US" smtClean="0"/>
              <a:pPr/>
              <a:t>2020/7/31</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92513D21-1799-457E-AA3C-5D3120FF0A5B}" type="slidenum">
              <a:rPr lang="zh-CN" altLang="en-US" smtClean="0"/>
              <a:pPr/>
              <a:t>‹#›</a:t>
            </a:fld>
            <a:endParaRPr lang="zh-CN" altLang="en-US"/>
          </a:p>
        </p:txBody>
      </p:sp>
    </p:spTree>
    <p:extLst>
      <p:ext uri="{BB962C8B-B14F-4D97-AF65-F5344CB8AC3E}">
        <p14:creationId xmlns:p14="http://schemas.microsoft.com/office/powerpoint/2010/main" val="422073999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CF296B1A-8A44-4896-BAE1-2F18FF819FB9}" type="datetimeFigureOut">
              <a:rPr lang="zh-CN" altLang="en-US" smtClean="0"/>
              <a:pPr/>
              <a:t>2020/7/31</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92513D21-1799-457E-AA3C-5D3120FF0A5B}" type="slidenum">
              <a:rPr lang="zh-CN" altLang="en-US" smtClean="0"/>
              <a:pPr/>
              <a:t>‹#›</a:t>
            </a:fld>
            <a:endParaRPr lang="zh-CN" altLang="en-US"/>
          </a:p>
        </p:txBody>
      </p:sp>
    </p:spTree>
    <p:extLst>
      <p:ext uri="{BB962C8B-B14F-4D97-AF65-F5344CB8AC3E}">
        <p14:creationId xmlns:p14="http://schemas.microsoft.com/office/powerpoint/2010/main" val="52187096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CF296B1A-8A44-4896-BAE1-2F18FF819FB9}" type="datetimeFigureOut">
              <a:rPr lang="zh-CN" altLang="en-US" smtClean="0"/>
              <a:pPr/>
              <a:t>2020/7/31</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92513D21-1799-457E-AA3C-5D3120FF0A5B}" type="slidenum">
              <a:rPr lang="zh-CN" altLang="en-US" smtClean="0"/>
              <a:pPr/>
              <a:t>‹#›</a:t>
            </a:fld>
            <a:endParaRPr lang="zh-CN" altLang="en-US"/>
          </a:p>
        </p:txBody>
      </p:sp>
    </p:spTree>
    <p:extLst>
      <p:ext uri="{BB962C8B-B14F-4D97-AF65-F5344CB8AC3E}">
        <p14:creationId xmlns:p14="http://schemas.microsoft.com/office/powerpoint/2010/main" val="18385252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CF296B1A-8A44-4896-BAE1-2F18FF819FB9}" type="datetimeFigureOut">
              <a:rPr lang="zh-CN" altLang="en-US" smtClean="0"/>
              <a:pPr/>
              <a:t>2020/7/31</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92513D21-1799-457E-AA3C-5D3120FF0A5B}" type="slidenum">
              <a:rPr lang="zh-CN" altLang="en-US" smtClean="0"/>
              <a:pPr/>
              <a:t>‹#›</a:t>
            </a:fld>
            <a:endParaRPr lang="zh-CN" altLang="en-US"/>
          </a:p>
        </p:txBody>
      </p:sp>
    </p:spTree>
    <p:extLst>
      <p:ext uri="{BB962C8B-B14F-4D97-AF65-F5344CB8AC3E}">
        <p14:creationId xmlns:p14="http://schemas.microsoft.com/office/powerpoint/2010/main" val="30726489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CF296B1A-8A44-4896-BAE1-2F18FF819FB9}" type="datetimeFigureOut">
              <a:rPr lang="zh-CN" altLang="en-US" smtClean="0"/>
              <a:pPr/>
              <a:t>2020/7/31</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92513D21-1799-457E-AA3C-5D3120FF0A5B}" type="slidenum">
              <a:rPr lang="zh-CN" altLang="en-US" smtClean="0"/>
              <a:pPr/>
              <a:t>‹#›</a:t>
            </a:fld>
            <a:endParaRPr lang="zh-CN" altLang="en-US"/>
          </a:p>
        </p:txBody>
      </p:sp>
    </p:spTree>
    <p:extLst>
      <p:ext uri="{BB962C8B-B14F-4D97-AF65-F5344CB8AC3E}">
        <p14:creationId xmlns:p14="http://schemas.microsoft.com/office/powerpoint/2010/main" val="349560605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CF296B1A-8A44-4896-BAE1-2F18FF819FB9}" type="datetimeFigureOut">
              <a:rPr lang="zh-CN" altLang="en-US" smtClean="0"/>
              <a:pPr/>
              <a:t>2020/7/31</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92513D21-1799-457E-AA3C-5D3120FF0A5B}" type="slidenum">
              <a:rPr lang="zh-CN" altLang="en-US" smtClean="0"/>
              <a:pPr/>
              <a:t>‹#›</a:t>
            </a:fld>
            <a:endParaRPr lang="zh-CN" altLang="en-US"/>
          </a:p>
        </p:txBody>
      </p:sp>
    </p:spTree>
    <p:extLst>
      <p:ext uri="{BB962C8B-B14F-4D97-AF65-F5344CB8AC3E}">
        <p14:creationId xmlns:p14="http://schemas.microsoft.com/office/powerpoint/2010/main" val="353595436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CF296B1A-8A44-4896-BAE1-2F18FF819FB9}" type="datetimeFigureOut">
              <a:rPr lang="zh-CN" altLang="en-US" smtClean="0"/>
              <a:pPr/>
              <a:t>2020/7/31</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92513D21-1799-457E-AA3C-5D3120FF0A5B}" type="slidenum">
              <a:rPr lang="zh-CN" altLang="en-US" smtClean="0"/>
              <a:pPr/>
              <a:t>‹#›</a:t>
            </a:fld>
            <a:endParaRPr lang="zh-CN" altLang="en-US"/>
          </a:p>
        </p:txBody>
      </p:sp>
    </p:spTree>
    <p:extLst>
      <p:ext uri="{BB962C8B-B14F-4D97-AF65-F5344CB8AC3E}">
        <p14:creationId xmlns:p14="http://schemas.microsoft.com/office/powerpoint/2010/main" val="230428092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CF296B1A-8A44-4896-BAE1-2F18FF819FB9}" type="datetimeFigureOut">
              <a:rPr lang="zh-CN" altLang="en-US" smtClean="0"/>
              <a:pPr/>
              <a:t>2020/7/31</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92513D21-1799-457E-AA3C-5D3120FF0A5B}" type="slidenum">
              <a:rPr lang="zh-CN" altLang="en-US" smtClean="0"/>
              <a:pPr/>
              <a:t>‹#›</a:t>
            </a:fld>
            <a:endParaRPr lang="zh-CN" altLang="en-US"/>
          </a:p>
        </p:txBody>
      </p:sp>
    </p:spTree>
    <p:extLst>
      <p:ext uri="{BB962C8B-B14F-4D97-AF65-F5344CB8AC3E}">
        <p14:creationId xmlns:p14="http://schemas.microsoft.com/office/powerpoint/2010/main" val="34751360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1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F296B1A-8A44-4896-BAE1-2F18FF819FB9}" type="datetimeFigureOut">
              <a:rPr lang="zh-CN" altLang="en-US" smtClean="0"/>
              <a:pPr/>
              <a:t>2020/7/31</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2513D21-1799-457E-AA3C-5D3120FF0A5B}" type="slidenum">
              <a:rPr lang="zh-CN" altLang="en-US" smtClean="0"/>
              <a:pPr/>
              <a:t>‹#›</a:t>
            </a:fld>
            <a:endParaRPr lang="zh-CN" altLang="en-US"/>
          </a:p>
        </p:txBody>
      </p:sp>
    </p:spTree>
    <p:extLst>
      <p:ext uri="{BB962C8B-B14F-4D97-AF65-F5344CB8AC3E}">
        <p14:creationId xmlns:p14="http://schemas.microsoft.com/office/powerpoint/2010/main" val="250582407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noFill/>
        <a:effectLst/>
      </p:bgPr>
    </p:bg>
    <p:spTree>
      <p:nvGrpSpPr>
        <p:cNvPr id="1" name="Shape 127"/>
        <p:cNvGrpSpPr/>
        <p:nvPr/>
      </p:nvGrpSpPr>
      <p:grpSpPr>
        <a:xfrm>
          <a:off x="0" y="0"/>
          <a:ext cx="0" cy="0"/>
          <a:chOff x="0" y="0"/>
          <a:chExt cx="0" cy="0"/>
        </a:xfrm>
      </p:grpSpPr>
      <p:sp>
        <p:nvSpPr>
          <p:cNvPr id="128" name="Google Shape;128;p27"/>
          <p:cNvSpPr txBox="1">
            <a:spLocks noGrp="1"/>
          </p:cNvSpPr>
          <p:nvPr>
            <p:ph type="title"/>
          </p:nvPr>
        </p:nvSpPr>
        <p:spPr>
          <a:xfrm>
            <a:off x="1424134"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29" name="Google Shape;129;p27"/>
          <p:cNvSpPr txBox="1">
            <a:spLocks noGrp="1"/>
          </p:cNvSpPr>
          <p:nvPr>
            <p:ph type="body" idx="1"/>
          </p:nvPr>
        </p:nvSpPr>
        <p:spPr>
          <a:xfrm>
            <a:off x="1424134" y="2260600"/>
            <a:ext cx="9396400" cy="3336000"/>
          </a:xfrm>
          <a:prstGeom prst="rect">
            <a:avLst/>
          </a:prstGeom>
          <a:noFill/>
          <a:ln>
            <a:noFill/>
          </a:ln>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1pPr>
            <a:lvl2pPr marL="914400" lvl="1"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2pPr>
            <a:lvl3pPr marL="1371600" lvl="2"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3pPr>
            <a:lvl4pPr marL="1828800" lvl="3"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4pPr>
            <a:lvl5pPr marL="2286000" lvl="4"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5pPr>
            <a:lvl6pPr marL="2743200" lvl="5"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6pPr>
            <a:lvl7pPr marL="3200400" lvl="6"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7pPr>
            <a:lvl8pPr marL="3657600" lvl="7"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8pPr>
            <a:lvl9pPr marL="4114800" lvl="8"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9pPr>
          </a:lstStyle>
          <a:p>
            <a:endParaRPr/>
          </a:p>
        </p:txBody>
      </p:sp>
      <p:sp>
        <p:nvSpPr>
          <p:cNvPr id="130" name="Google Shape;130;p27"/>
          <p:cNvSpPr txBox="1">
            <a:spLocks noGrp="1"/>
          </p:cNvSpPr>
          <p:nvPr>
            <p:ph type="sldNum" idx="12"/>
          </p:nvPr>
        </p:nvSpPr>
        <p:spPr>
          <a:xfrm>
            <a:off x="11398211" y="6217622"/>
            <a:ext cx="731600" cy="524800"/>
          </a:xfrm>
          <a:prstGeom prst="rect">
            <a:avLst/>
          </a:prstGeom>
          <a:noFill/>
          <a:ln>
            <a:noFill/>
          </a:ln>
        </p:spPr>
        <p:txBody>
          <a:bodyPr spcFirstLastPara="1" wrap="square" lIns="91425" tIns="91425" rIns="91425" bIns="91425" anchor="ctr" anchorCtr="0">
            <a:noAutofit/>
          </a:bodyPr>
          <a:lstStyle>
            <a:lvl1pPr lvl="0" rtl="0">
              <a:buNone/>
              <a:defRPr sz="1600">
                <a:latin typeface="Arvo"/>
                <a:ea typeface="Arvo"/>
                <a:cs typeface="Arvo"/>
                <a:sym typeface="Arvo"/>
              </a:defRPr>
            </a:lvl1pPr>
            <a:lvl2pPr lvl="1" rtl="0">
              <a:buNone/>
              <a:defRPr sz="1600">
                <a:latin typeface="Arvo"/>
                <a:ea typeface="Arvo"/>
                <a:cs typeface="Arvo"/>
                <a:sym typeface="Arvo"/>
              </a:defRPr>
            </a:lvl2pPr>
            <a:lvl3pPr lvl="2" rtl="0">
              <a:buNone/>
              <a:defRPr sz="1600">
                <a:latin typeface="Arvo"/>
                <a:ea typeface="Arvo"/>
                <a:cs typeface="Arvo"/>
                <a:sym typeface="Arvo"/>
              </a:defRPr>
            </a:lvl3pPr>
            <a:lvl4pPr lvl="3" rtl="0">
              <a:buNone/>
              <a:defRPr sz="1600">
                <a:latin typeface="Arvo"/>
                <a:ea typeface="Arvo"/>
                <a:cs typeface="Arvo"/>
                <a:sym typeface="Arvo"/>
              </a:defRPr>
            </a:lvl4pPr>
            <a:lvl5pPr lvl="4" rtl="0">
              <a:buNone/>
              <a:defRPr sz="1600">
                <a:latin typeface="Arvo"/>
                <a:ea typeface="Arvo"/>
                <a:cs typeface="Arvo"/>
                <a:sym typeface="Arvo"/>
              </a:defRPr>
            </a:lvl5pPr>
            <a:lvl6pPr lvl="5" rtl="0">
              <a:buNone/>
              <a:defRPr sz="1600">
                <a:latin typeface="Arvo"/>
                <a:ea typeface="Arvo"/>
                <a:cs typeface="Arvo"/>
                <a:sym typeface="Arvo"/>
              </a:defRPr>
            </a:lvl6pPr>
            <a:lvl7pPr lvl="6" rtl="0">
              <a:buNone/>
              <a:defRPr sz="1600">
                <a:latin typeface="Arvo"/>
                <a:ea typeface="Arvo"/>
                <a:cs typeface="Arvo"/>
                <a:sym typeface="Arvo"/>
              </a:defRPr>
            </a:lvl7pPr>
            <a:lvl8pPr lvl="7" rtl="0">
              <a:buNone/>
              <a:defRPr sz="1600">
                <a:latin typeface="Arvo"/>
                <a:ea typeface="Arvo"/>
                <a:cs typeface="Arvo"/>
                <a:sym typeface="Arvo"/>
              </a:defRPr>
            </a:lvl8pPr>
            <a:lvl9pPr lvl="8" rtl="0">
              <a:buNone/>
              <a:defRPr sz="1600">
                <a:latin typeface="Arvo"/>
                <a:ea typeface="Arvo"/>
                <a:cs typeface="Arvo"/>
                <a:sym typeface="Arvo"/>
              </a:defRPr>
            </a:lvl9pPr>
          </a:lstStyle>
          <a:p>
            <a:fld id="{00000000-1234-1234-1234-123412341234}" type="slidenum">
              <a:rPr lang="es" smtClean="0"/>
              <a:pPr/>
              <a:t>‹#›</a:t>
            </a:fld>
            <a:endParaRPr lang="es"/>
          </a:p>
        </p:txBody>
      </p:sp>
    </p:spTree>
    <p:extLst>
      <p:ext uri="{BB962C8B-B14F-4D97-AF65-F5344CB8AC3E}">
        <p14:creationId xmlns:p14="http://schemas.microsoft.com/office/powerpoint/2010/main" val="2451487324"/>
      </p:ext>
    </p:extLst>
  </p:cSld>
  <p:clrMap bg1="lt1" tx1="dk1" bg2="dk2" tx2="lt2" accent1="accent1" accent2="accent2" accent3="accent3" accent4="accent4" accent5="accent5" accent6="accent6" hlink="hlink" folHlink="folHlink"/>
  <p:sldLayoutIdLst>
    <p:sldLayoutId id="2147483661"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71"/>
        <p:cNvGrpSpPr/>
        <p:nvPr/>
      </p:nvGrpSpPr>
      <p:grpSpPr>
        <a:xfrm>
          <a:off x="0" y="0"/>
          <a:ext cx="0" cy="0"/>
          <a:chOff x="0" y="0"/>
          <a:chExt cx="0" cy="0"/>
        </a:xfrm>
      </p:grpSpPr>
      <p:sp>
        <p:nvSpPr>
          <p:cNvPr id="472" name="Google Shape;472;p21"/>
          <p:cNvSpPr txBox="1">
            <a:spLocks noGrp="1"/>
          </p:cNvSpPr>
          <p:nvPr>
            <p:ph type="title"/>
          </p:nvPr>
        </p:nvSpPr>
        <p:spPr>
          <a:xfrm>
            <a:off x="1424134"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73" name="Google Shape;473;p21"/>
          <p:cNvSpPr txBox="1">
            <a:spLocks noGrp="1"/>
          </p:cNvSpPr>
          <p:nvPr>
            <p:ph type="body" idx="1"/>
          </p:nvPr>
        </p:nvSpPr>
        <p:spPr>
          <a:xfrm>
            <a:off x="1424134"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2233319795"/>
      </p:ext>
    </p:extLst>
  </p:cSld>
  <p:clrMap bg1="lt1" tx1="dk1" bg2="dk2" tx2="lt2" accent1="accent1" accent2="accent2" accent3="accent3" accent4="accent4" accent5="accent5" accent6="accent6" hlink="hlink" folHlink="folHlink"/>
  <p:sldLayoutIdLst>
    <p:sldLayoutId id="2147483663"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6"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tags" Target="../tags/tag8.xml"/><Relationship Id="rId3" Type="http://schemas.openxmlformats.org/officeDocument/2006/relationships/tags" Target="../tags/tag3.xml"/><Relationship Id="rId7" Type="http://schemas.openxmlformats.org/officeDocument/2006/relationships/tags" Target="../tags/tag7.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tags" Target="../tags/tag6.xml"/><Relationship Id="rId5" Type="http://schemas.openxmlformats.org/officeDocument/2006/relationships/tags" Target="../tags/tag5.xml"/><Relationship Id="rId10" Type="http://schemas.openxmlformats.org/officeDocument/2006/relationships/slideLayout" Target="../slideLayouts/slideLayout2.xml"/><Relationship Id="rId4" Type="http://schemas.openxmlformats.org/officeDocument/2006/relationships/tags" Target="../tags/tag4.xml"/><Relationship Id="rId9" Type="http://schemas.openxmlformats.org/officeDocument/2006/relationships/tags" Target="../tags/tag9.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tags" Target="../tags/tag18.xml"/><Relationship Id="rId2" Type="http://schemas.openxmlformats.org/officeDocument/2006/relationships/tags" Target="../tags/tag17.xml"/><Relationship Id="rId1" Type="http://schemas.openxmlformats.org/officeDocument/2006/relationships/tags" Target="../tags/tag16.xml"/><Relationship Id="rId5" Type="http://schemas.openxmlformats.org/officeDocument/2006/relationships/image" Target="../media/image5.jpeg"/><Relationship Id="rId4"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tags" Target="../tags/tag21.xml"/><Relationship Id="rId2" Type="http://schemas.openxmlformats.org/officeDocument/2006/relationships/tags" Target="../tags/tag20.xml"/><Relationship Id="rId1" Type="http://schemas.openxmlformats.org/officeDocument/2006/relationships/tags" Target="../tags/tag19.xml"/><Relationship Id="rId5" Type="http://schemas.openxmlformats.org/officeDocument/2006/relationships/image" Target="../media/image6.jpeg"/><Relationship Id="rId4"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tags" Target="../tags/tag24.xml"/><Relationship Id="rId2" Type="http://schemas.openxmlformats.org/officeDocument/2006/relationships/tags" Target="../tags/tag23.xml"/><Relationship Id="rId1" Type="http://schemas.openxmlformats.org/officeDocument/2006/relationships/tags" Target="../tags/tag22.xml"/><Relationship Id="rId5" Type="http://schemas.openxmlformats.org/officeDocument/2006/relationships/slideLayout" Target="../slideLayouts/slideLayout2.xml"/><Relationship Id="rId4" Type="http://schemas.openxmlformats.org/officeDocument/2006/relationships/tags" Target="../tags/tag2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e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1.xml"/><Relationship Id="rId1" Type="http://schemas.openxmlformats.org/officeDocument/2006/relationships/tags" Target="../tags/tag1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2.xml"/><Relationship Id="rId4" Type="http://schemas.openxmlformats.org/officeDocument/2006/relationships/chart" Target="../charts/chart6.xml"/></Relationships>
</file>

<file path=ppt/slides/_rels/slide28.xml.rels><?xml version="1.0" encoding="UTF-8" standalone="yes"?>
<Relationships xmlns="http://schemas.openxmlformats.org/package/2006/relationships"><Relationship Id="rId3" Type="http://schemas.openxmlformats.org/officeDocument/2006/relationships/tags" Target="../tags/tag28.xml"/><Relationship Id="rId2" Type="http://schemas.openxmlformats.org/officeDocument/2006/relationships/tags" Target="../tags/tag27.xml"/><Relationship Id="rId1" Type="http://schemas.openxmlformats.org/officeDocument/2006/relationships/tags" Target="../tags/tag26.xml"/><Relationship Id="rId6" Type="http://schemas.openxmlformats.org/officeDocument/2006/relationships/slideLayout" Target="../slideLayouts/slideLayout2.xml"/><Relationship Id="rId5" Type="http://schemas.openxmlformats.org/officeDocument/2006/relationships/tags" Target="../tags/tag30.xml"/><Relationship Id="rId4" Type="http://schemas.openxmlformats.org/officeDocument/2006/relationships/tags" Target="../tags/tag2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3" Type="http://schemas.openxmlformats.org/officeDocument/2006/relationships/tags" Target="../tags/tag14.xml"/><Relationship Id="rId2" Type="http://schemas.openxmlformats.org/officeDocument/2006/relationships/tags" Target="../tags/tag13.xml"/><Relationship Id="rId1" Type="http://schemas.openxmlformats.org/officeDocument/2006/relationships/tags" Target="../tags/tag12.xml"/><Relationship Id="rId5" Type="http://schemas.openxmlformats.org/officeDocument/2006/relationships/slideLayout" Target="../slideLayouts/slideLayout2.xml"/><Relationship Id="rId4" Type="http://schemas.openxmlformats.org/officeDocument/2006/relationships/tags" Target="../tags/tag1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4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4.xml"/><Relationship Id="rId1" Type="http://schemas.openxmlformats.org/officeDocument/2006/relationships/slideLayout" Target="../slideLayouts/slideLayout13.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sp>
        <p:nvSpPr>
          <p:cNvPr id="32" name="PA_椭圆 31"/>
          <p:cNvSpPr/>
          <p:nvPr>
            <p:custDataLst>
              <p:tags r:id="rId1"/>
            </p:custDataLst>
          </p:nvPr>
        </p:nvSpPr>
        <p:spPr>
          <a:xfrm>
            <a:off x="8036147" y="1712633"/>
            <a:ext cx="2212258" cy="2212258"/>
          </a:xfrm>
          <a:prstGeom prst="ellipse">
            <a:avLst/>
          </a:pr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PA_任意多边形 5"/>
          <p:cNvSpPr/>
          <p:nvPr>
            <p:custDataLst>
              <p:tags r:id="rId2"/>
            </p:custDataLst>
          </p:nvPr>
        </p:nvSpPr>
        <p:spPr>
          <a:xfrm rot="2414190">
            <a:off x="1328411" y="24092"/>
            <a:ext cx="4950086" cy="1785938"/>
          </a:xfrm>
          <a:custGeom>
            <a:avLst/>
            <a:gdLst>
              <a:gd name="connsiteX0" fmla="*/ 0 w 4950086"/>
              <a:gd name="connsiteY0" fmla="*/ 1785937 h 1785938"/>
              <a:gd name="connsiteX1" fmla="*/ 2110642 w 4950086"/>
              <a:gd name="connsiteY1" fmla="*/ 0 h 1785938"/>
              <a:gd name="connsiteX2" fmla="*/ 4057117 w 4950086"/>
              <a:gd name="connsiteY2" fmla="*/ 0 h 1785938"/>
              <a:gd name="connsiteX3" fmla="*/ 4950086 w 4950086"/>
              <a:gd name="connsiteY3" fmla="*/ 892969 h 1785938"/>
              <a:gd name="connsiteX4" fmla="*/ 4950085 w 4950086"/>
              <a:gd name="connsiteY4" fmla="*/ 892969 h 1785938"/>
              <a:gd name="connsiteX5" fmla="*/ 4057116 w 4950086"/>
              <a:gd name="connsiteY5" fmla="*/ 1785938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0086" h="1785938">
                <a:moveTo>
                  <a:pt x="0" y="1785937"/>
                </a:moveTo>
                <a:lnTo>
                  <a:pt x="2110642" y="0"/>
                </a:lnTo>
                <a:lnTo>
                  <a:pt x="4057117" y="0"/>
                </a:lnTo>
                <a:cubicBezTo>
                  <a:pt x="4550290" y="0"/>
                  <a:pt x="4950086" y="399796"/>
                  <a:pt x="4950086" y="892969"/>
                </a:cubicBezTo>
                <a:lnTo>
                  <a:pt x="4950085" y="892969"/>
                </a:lnTo>
                <a:cubicBezTo>
                  <a:pt x="4950085" y="1386142"/>
                  <a:pt x="4550289" y="1785938"/>
                  <a:pt x="4057116" y="1785938"/>
                </a:cubicBezTo>
                <a:close/>
              </a:path>
            </a:pathLst>
          </a:custGeom>
          <a:solidFill>
            <a:srgbClr val="FDB8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2" name="PA_任意多边形 11"/>
          <p:cNvSpPr/>
          <p:nvPr>
            <p:custDataLst>
              <p:tags r:id="rId3"/>
            </p:custDataLst>
          </p:nvPr>
        </p:nvSpPr>
        <p:spPr>
          <a:xfrm rot="2414190">
            <a:off x="-44278" y="-281034"/>
            <a:ext cx="3055381" cy="1785938"/>
          </a:xfrm>
          <a:custGeom>
            <a:avLst/>
            <a:gdLst>
              <a:gd name="connsiteX0" fmla="*/ 0 w 3055381"/>
              <a:gd name="connsiteY0" fmla="*/ 1384027 h 1785938"/>
              <a:gd name="connsiteX1" fmla="*/ 1635660 w 3055381"/>
              <a:gd name="connsiteY1" fmla="*/ 0 h 1785938"/>
              <a:gd name="connsiteX2" fmla="*/ 2162412 w 3055381"/>
              <a:gd name="connsiteY2" fmla="*/ 0 h 1785938"/>
              <a:gd name="connsiteX3" fmla="*/ 3055381 w 3055381"/>
              <a:gd name="connsiteY3" fmla="*/ 892969 h 1785938"/>
              <a:gd name="connsiteX4" fmla="*/ 3055380 w 3055381"/>
              <a:gd name="connsiteY4" fmla="*/ 892969 h 1785938"/>
              <a:gd name="connsiteX5" fmla="*/ 2162411 w 3055381"/>
              <a:gd name="connsiteY5" fmla="*/ 1785938 h 1785938"/>
              <a:gd name="connsiteX6" fmla="*/ 340080 w 3055381"/>
              <a:gd name="connsiteY6" fmla="*/ 1785937 h 17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5381" h="1785938">
                <a:moveTo>
                  <a:pt x="0" y="1384027"/>
                </a:moveTo>
                <a:lnTo>
                  <a:pt x="1635660" y="0"/>
                </a:lnTo>
                <a:lnTo>
                  <a:pt x="2162412" y="0"/>
                </a:lnTo>
                <a:cubicBezTo>
                  <a:pt x="2655585" y="0"/>
                  <a:pt x="3055381" y="399796"/>
                  <a:pt x="3055381" y="892969"/>
                </a:cubicBezTo>
                <a:lnTo>
                  <a:pt x="3055380" y="892969"/>
                </a:lnTo>
                <a:cubicBezTo>
                  <a:pt x="3055380" y="1386142"/>
                  <a:pt x="2655584" y="1785938"/>
                  <a:pt x="2162411" y="1785938"/>
                </a:cubicBezTo>
                <a:lnTo>
                  <a:pt x="340080" y="1785937"/>
                </a:ln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5" name="PA_任意多边形 24"/>
          <p:cNvSpPr/>
          <p:nvPr>
            <p:custDataLst>
              <p:tags r:id="rId4"/>
            </p:custDataLst>
          </p:nvPr>
        </p:nvSpPr>
        <p:spPr>
          <a:xfrm rot="2402716">
            <a:off x="-780677" y="3844214"/>
            <a:ext cx="5760214" cy="327626"/>
          </a:xfrm>
          <a:custGeom>
            <a:avLst/>
            <a:gdLst>
              <a:gd name="connsiteX0" fmla="*/ 0 w 5760214"/>
              <a:gd name="connsiteY0" fmla="*/ 0 h 327626"/>
              <a:gd name="connsiteX1" fmla="*/ 5527718 w 5760214"/>
              <a:gd name="connsiteY1" fmla="*/ 0 h 327626"/>
              <a:gd name="connsiteX2" fmla="*/ 5760214 w 5760214"/>
              <a:gd name="connsiteY2" fmla="*/ 163813 h 327626"/>
              <a:gd name="connsiteX3" fmla="*/ 5760213 w 5760214"/>
              <a:gd name="connsiteY3" fmla="*/ 163813 h 327626"/>
              <a:gd name="connsiteX4" fmla="*/ 5527717 w 5760214"/>
              <a:gd name="connsiteY4" fmla="*/ 327626 h 327626"/>
              <a:gd name="connsiteX5" fmla="*/ 275352 w 5760214"/>
              <a:gd name="connsiteY5" fmla="*/ 327625 h 32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0214" h="327626">
                <a:moveTo>
                  <a:pt x="0" y="0"/>
                </a:moveTo>
                <a:lnTo>
                  <a:pt x="5527718" y="0"/>
                </a:lnTo>
                <a:cubicBezTo>
                  <a:pt x="5656122" y="0"/>
                  <a:pt x="5760214" y="73341"/>
                  <a:pt x="5760214" y="163813"/>
                </a:cubicBezTo>
                <a:lnTo>
                  <a:pt x="5760213" y="163813"/>
                </a:lnTo>
                <a:cubicBezTo>
                  <a:pt x="5760213" y="254285"/>
                  <a:pt x="5656121" y="327626"/>
                  <a:pt x="5527717" y="327626"/>
                </a:cubicBezTo>
                <a:lnTo>
                  <a:pt x="275352" y="327625"/>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PA_任意多边形 20"/>
          <p:cNvSpPr/>
          <p:nvPr>
            <p:custDataLst>
              <p:tags r:id="rId5"/>
            </p:custDataLst>
          </p:nvPr>
        </p:nvSpPr>
        <p:spPr>
          <a:xfrm rot="2397062">
            <a:off x="-1071242" y="4713152"/>
            <a:ext cx="6290348" cy="1073057"/>
          </a:xfrm>
          <a:custGeom>
            <a:avLst/>
            <a:gdLst>
              <a:gd name="connsiteX0" fmla="*/ 0 w 6290348"/>
              <a:gd name="connsiteY0" fmla="*/ 0 h 1073057"/>
              <a:gd name="connsiteX1" fmla="*/ 6290348 w 6290348"/>
              <a:gd name="connsiteY1" fmla="*/ 0 h 1073057"/>
              <a:gd name="connsiteX2" fmla="*/ 5009306 w 6290348"/>
              <a:gd name="connsiteY2" fmla="*/ 1073057 h 1073057"/>
              <a:gd name="connsiteX3" fmla="*/ 898841 w 6290348"/>
              <a:gd name="connsiteY3" fmla="*/ 1073057 h 1073057"/>
            </a:gdLst>
            <a:ahLst/>
            <a:cxnLst>
              <a:cxn ang="0">
                <a:pos x="connsiteX0" y="connsiteY0"/>
              </a:cxn>
              <a:cxn ang="0">
                <a:pos x="connsiteX1" y="connsiteY1"/>
              </a:cxn>
              <a:cxn ang="0">
                <a:pos x="connsiteX2" y="connsiteY2"/>
              </a:cxn>
              <a:cxn ang="0">
                <a:pos x="connsiteX3" y="connsiteY3"/>
              </a:cxn>
            </a:cxnLst>
            <a:rect l="l" t="t" r="r" b="b"/>
            <a:pathLst>
              <a:path w="6290348" h="1073057">
                <a:moveTo>
                  <a:pt x="0" y="0"/>
                </a:moveTo>
                <a:lnTo>
                  <a:pt x="6290348" y="0"/>
                </a:lnTo>
                <a:lnTo>
                  <a:pt x="5009306" y="1073057"/>
                </a:lnTo>
                <a:lnTo>
                  <a:pt x="898841" y="1073057"/>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PA_任意多边形 29"/>
          <p:cNvSpPr/>
          <p:nvPr>
            <p:custDataLst>
              <p:tags r:id="rId6"/>
            </p:custDataLst>
          </p:nvPr>
        </p:nvSpPr>
        <p:spPr>
          <a:xfrm rot="2397062">
            <a:off x="-603397" y="5488860"/>
            <a:ext cx="4163559" cy="365958"/>
          </a:xfrm>
          <a:custGeom>
            <a:avLst/>
            <a:gdLst>
              <a:gd name="connsiteX0" fmla="*/ 0 w 4163559"/>
              <a:gd name="connsiteY0" fmla="*/ 0 h 365958"/>
              <a:gd name="connsiteX1" fmla="*/ 4163559 w 4163559"/>
              <a:gd name="connsiteY1" fmla="*/ 0 h 365958"/>
              <a:gd name="connsiteX2" fmla="*/ 3726670 w 4163559"/>
              <a:gd name="connsiteY2" fmla="*/ 365958 h 365958"/>
              <a:gd name="connsiteX3" fmla="*/ 306543 w 4163559"/>
              <a:gd name="connsiteY3" fmla="*/ 365958 h 365958"/>
            </a:gdLst>
            <a:ahLst/>
            <a:cxnLst>
              <a:cxn ang="0">
                <a:pos x="connsiteX0" y="connsiteY0"/>
              </a:cxn>
              <a:cxn ang="0">
                <a:pos x="connsiteX1" y="connsiteY1"/>
              </a:cxn>
              <a:cxn ang="0">
                <a:pos x="connsiteX2" y="connsiteY2"/>
              </a:cxn>
              <a:cxn ang="0">
                <a:pos x="connsiteX3" y="connsiteY3"/>
              </a:cxn>
            </a:cxnLst>
            <a:rect l="l" t="t" r="r" b="b"/>
            <a:pathLst>
              <a:path w="4163559" h="365958">
                <a:moveTo>
                  <a:pt x="0" y="0"/>
                </a:moveTo>
                <a:lnTo>
                  <a:pt x="4163559" y="0"/>
                </a:lnTo>
                <a:lnTo>
                  <a:pt x="3726670" y="365958"/>
                </a:lnTo>
                <a:lnTo>
                  <a:pt x="306543" y="365958"/>
                </a:ln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PA_文本框 30"/>
          <p:cNvSpPr txBox="1"/>
          <p:nvPr>
            <p:custDataLst>
              <p:tags r:id="rId7"/>
            </p:custDataLst>
          </p:nvPr>
        </p:nvSpPr>
        <p:spPr>
          <a:xfrm>
            <a:off x="3733800" y="2331984"/>
            <a:ext cx="9094455" cy="1323439"/>
          </a:xfrm>
          <a:prstGeom prst="rect">
            <a:avLst/>
          </a:prstGeom>
          <a:noFill/>
        </p:spPr>
        <p:txBody>
          <a:bodyPr wrap="square" rtlCol="0">
            <a:spAutoFit/>
          </a:bodyPr>
          <a:lstStyle/>
          <a:p>
            <a:r>
              <a:rPr lang="en-US" altLang="zh-CN" sz="8000" b="1" dirty="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rPr>
              <a:t>Fashion Lecture</a:t>
            </a:r>
            <a:endParaRPr lang="zh-CN" altLang="en-US" sz="8000" b="1" dirty="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33" name="PA_文本框 32"/>
          <p:cNvSpPr txBox="1"/>
          <p:nvPr>
            <p:custDataLst>
              <p:tags r:id="rId8"/>
            </p:custDataLst>
          </p:nvPr>
        </p:nvSpPr>
        <p:spPr>
          <a:xfrm>
            <a:off x="6269673" y="4008027"/>
            <a:ext cx="4917440" cy="1015663"/>
          </a:xfrm>
          <a:prstGeom prst="rect">
            <a:avLst/>
          </a:prstGeom>
          <a:noFill/>
        </p:spPr>
        <p:txBody>
          <a:bodyPr wrap="square" rtlCol="0">
            <a:spAutoFit/>
          </a:bodyPr>
          <a:lstStyle/>
          <a:p>
            <a:r>
              <a:rPr lang="en-US" altLang="zh-CN" sz="2000"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a:t>
            </a:r>
            <a:r>
              <a:rPr lang="en-US" altLang="zh-CN" sz="2000" dirty="0">
                <a:latin typeface="Ebrima" panose="02000000000000000000" pitchFamily="2" charset="0"/>
                <a:ea typeface="Ebrima" panose="02000000000000000000" pitchFamily="2" charset="0"/>
                <a:cs typeface="Ebrima" panose="02000000000000000000" pitchFamily="2" charset="0"/>
              </a:rPr>
              <a:t> </a:t>
            </a:r>
            <a:r>
              <a:rPr lang="en-US" altLang="zh-CN" sz="2000"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a:t>
            </a:r>
            <a:endParaRPr lang="zh-CN" altLang="en-US" sz="2000" dirty="0">
              <a:solidFill>
                <a:schemeClr val="bg1"/>
              </a:solidFill>
              <a:latin typeface="Ebrima" panose="02000000000000000000" pitchFamily="2" charset="0"/>
              <a:cs typeface="Ebrima" panose="02000000000000000000" pitchFamily="2" charset="0"/>
            </a:endParaRPr>
          </a:p>
        </p:txBody>
      </p:sp>
      <p:sp>
        <p:nvSpPr>
          <p:cNvPr id="40" name="PA_任意多边形 39"/>
          <p:cNvSpPr/>
          <p:nvPr>
            <p:custDataLst>
              <p:tags r:id="rId9"/>
            </p:custDataLst>
          </p:nvPr>
        </p:nvSpPr>
        <p:spPr>
          <a:xfrm rot="2115011">
            <a:off x="11298755" y="981051"/>
            <a:ext cx="1456827" cy="1490157"/>
          </a:xfrm>
          <a:custGeom>
            <a:avLst/>
            <a:gdLst>
              <a:gd name="connsiteX0" fmla="*/ 351533 w 1456827"/>
              <a:gd name="connsiteY0" fmla="*/ 31681 h 1490157"/>
              <a:gd name="connsiteX1" fmla="*/ 403681 w 1456827"/>
              <a:gd name="connsiteY1" fmla="*/ 0 h 1490157"/>
              <a:gd name="connsiteX2" fmla="*/ 1456827 w 1456827"/>
              <a:gd name="connsiteY2" fmla="*/ 1490157 h 1490157"/>
              <a:gd name="connsiteX3" fmla="*/ 797323 w 1456827"/>
              <a:gd name="connsiteY3" fmla="*/ 1490157 h 1490157"/>
              <a:gd name="connsiteX4" fmla="*/ 0 w 1456827"/>
              <a:gd name="connsiteY4" fmla="*/ 692834 h 1490157"/>
              <a:gd name="connsiteX5" fmla="*/ 351533 w 1456827"/>
              <a:gd name="connsiteY5" fmla="*/ 31681 h 149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827" h="1490157">
                <a:moveTo>
                  <a:pt x="351533" y="31681"/>
                </a:moveTo>
                <a:lnTo>
                  <a:pt x="403681" y="0"/>
                </a:lnTo>
                <a:lnTo>
                  <a:pt x="1456827" y="1490157"/>
                </a:lnTo>
                <a:lnTo>
                  <a:pt x="797323" y="1490157"/>
                </a:lnTo>
                <a:cubicBezTo>
                  <a:pt x="356974" y="1490157"/>
                  <a:pt x="0" y="1133183"/>
                  <a:pt x="0" y="692834"/>
                </a:cubicBezTo>
                <a:cubicBezTo>
                  <a:pt x="0" y="417616"/>
                  <a:pt x="139443" y="174966"/>
                  <a:pt x="351533" y="31681"/>
                </a:cubicBezTo>
                <a:close/>
              </a:path>
            </a:pathLst>
          </a:custGeom>
          <a:solidFill>
            <a:srgbClr val="5F2D71">
              <a:alpha val="4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598839638"/>
      </p:ext>
    </p:extLst>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0-#ppt_h/2"/>
                                              </p:val>
                                            </p:tav>
                                            <p:tav tm="100000">
                                              <p:val>
                                                <p:strVal val="#ppt_y"/>
                                              </p:val>
                                            </p:tav>
                                          </p:tavLst>
                                        </p:anim>
                                      </p:childTnLst>
                                    </p:cTn>
                                  </p:par>
                                  <p:par>
                                    <p:cTn id="9" presetID="2" presetClass="entr" presetSubtype="9" fill="hold" grpId="0" nodeType="withEffect">
                                      <p:stCondLst>
                                        <p:cond delay="10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250" fill="hold"/>
                                            <p:tgtEl>
                                              <p:spTgt spid="12"/>
                                            </p:tgtEl>
                                            <p:attrNameLst>
                                              <p:attrName>ppt_x</p:attrName>
                                            </p:attrNameLst>
                                          </p:cBhvr>
                                          <p:tavLst>
                                            <p:tav tm="0">
                                              <p:val>
                                                <p:strVal val="0-#ppt_w/2"/>
                                              </p:val>
                                            </p:tav>
                                            <p:tav tm="100000">
                                              <p:val>
                                                <p:strVal val="#ppt_x"/>
                                              </p:val>
                                            </p:tav>
                                          </p:tavLst>
                                        </p:anim>
                                        <p:anim calcmode="lin" valueType="num">
                                          <p:cBhvr additive="base">
                                            <p:cTn id="12" dur="250" fill="hold"/>
                                            <p:tgtEl>
                                              <p:spTgt spid="1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14:presetBounceEnd="30000">
                                      <p:stCondLst>
                                        <p:cond delay="300"/>
                                      </p:stCondLst>
                                      <p:childTnLst>
                                        <p:set>
                                          <p:cBhvr>
                                            <p:cTn id="14" dur="1" fill="hold">
                                              <p:stCondLst>
                                                <p:cond delay="0"/>
                                              </p:stCondLst>
                                            </p:cTn>
                                            <p:tgtEl>
                                              <p:spTgt spid="25"/>
                                            </p:tgtEl>
                                            <p:attrNameLst>
                                              <p:attrName>style.visibility</p:attrName>
                                            </p:attrNameLst>
                                          </p:cBhvr>
                                          <p:to>
                                            <p:strVal val="visible"/>
                                          </p:to>
                                        </p:set>
                                        <p:anim calcmode="lin" valueType="num" p14:bounceEnd="30000">
                                          <p:cBhvr additive="base">
                                            <p:cTn id="15" dur="500" fill="hold"/>
                                            <p:tgtEl>
                                              <p:spTgt spid="25"/>
                                            </p:tgtEl>
                                            <p:attrNameLst>
                                              <p:attrName>ppt_x</p:attrName>
                                            </p:attrNameLst>
                                          </p:cBhvr>
                                          <p:tavLst>
                                            <p:tav tm="0">
                                              <p:val>
                                                <p:strVal val="0-#ppt_w/2"/>
                                              </p:val>
                                            </p:tav>
                                            <p:tav tm="100000">
                                              <p:val>
                                                <p:strVal val="#ppt_x"/>
                                              </p:val>
                                            </p:tav>
                                          </p:tavLst>
                                        </p:anim>
                                        <p:anim calcmode="lin" valueType="num" p14:bounceEnd="30000">
                                          <p:cBhvr additive="base">
                                            <p:cTn id="16" dur="500" fill="hold"/>
                                            <p:tgtEl>
                                              <p:spTgt spid="25"/>
                                            </p:tgtEl>
                                            <p:attrNameLst>
                                              <p:attrName>ppt_y</p:attrName>
                                            </p:attrNameLst>
                                          </p:cBhvr>
                                          <p:tavLst>
                                            <p:tav tm="0">
                                              <p:val>
                                                <p:strVal val="0-#ppt_h/2"/>
                                              </p:val>
                                            </p:tav>
                                            <p:tav tm="100000">
                                              <p:val>
                                                <p:strVal val="#ppt_y"/>
                                              </p:val>
                                            </p:tav>
                                          </p:tavLst>
                                        </p:anim>
                                      </p:childTnLst>
                                    </p:cTn>
                                  </p:par>
                                  <p:par>
                                    <p:cTn id="17" presetID="22" presetClass="entr" presetSubtype="4" fill="hold" grpId="0" nodeType="withEffect">
                                      <p:stCondLst>
                                        <p:cond delay="500"/>
                                      </p:stCondLst>
                                      <p:childTnLst>
                                        <p:set>
                                          <p:cBhvr>
                                            <p:cTn id="18" dur="1" fill="hold">
                                              <p:stCondLst>
                                                <p:cond delay="0"/>
                                              </p:stCondLst>
                                            </p:cTn>
                                            <p:tgtEl>
                                              <p:spTgt spid="21"/>
                                            </p:tgtEl>
                                            <p:attrNameLst>
                                              <p:attrName>style.visibility</p:attrName>
                                            </p:attrNameLst>
                                          </p:cBhvr>
                                          <p:to>
                                            <p:strVal val="visible"/>
                                          </p:to>
                                        </p:set>
                                        <p:animEffect transition="in" filter="wipe(down)">
                                          <p:cBhvr>
                                            <p:cTn id="19" dur="500"/>
                                            <p:tgtEl>
                                              <p:spTgt spid="21"/>
                                            </p:tgtEl>
                                          </p:cBhvr>
                                        </p:animEffect>
                                      </p:childTnLst>
                                    </p:cTn>
                                  </p:par>
                                  <p:par>
                                    <p:cTn id="20" presetID="22" presetClass="entr" presetSubtype="4" fill="hold" grpId="0" nodeType="withEffect">
                                      <p:stCondLst>
                                        <p:cond delay="750"/>
                                      </p:stCondLst>
                                      <p:childTnLst>
                                        <p:set>
                                          <p:cBhvr>
                                            <p:cTn id="21" dur="1" fill="hold">
                                              <p:stCondLst>
                                                <p:cond delay="0"/>
                                              </p:stCondLst>
                                            </p:cTn>
                                            <p:tgtEl>
                                              <p:spTgt spid="30"/>
                                            </p:tgtEl>
                                            <p:attrNameLst>
                                              <p:attrName>style.visibility</p:attrName>
                                            </p:attrNameLst>
                                          </p:cBhvr>
                                          <p:to>
                                            <p:strVal val="visible"/>
                                          </p:to>
                                        </p:set>
                                        <p:animEffect transition="in" filter="wipe(down)">
                                          <p:cBhvr>
                                            <p:cTn id="22" dur="500"/>
                                            <p:tgtEl>
                                              <p:spTgt spid="30"/>
                                            </p:tgtEl>
                                          </p:cBhvr>
                                        </p:animEffect>
                                      </p:childTnLst>
                                    </p:cTn>
                                  </p:par>
                                </p:childTnLst>
                              </p:cTn>
                            </p:par>
                            <p:par>
                              <p:cTn id="23" fill="hold">
                                <p:stCondLst>
                                  <p:cond delay="1250"/>
                                </p:stCondLst>
                                <p:childTnLst>
                                  <p:par>
                                    <p:cTn id="24" presetID="2" presetClass="entr" presetSubtype="4" fill="hold" grpId="0" nodeType="afterEffect" p14:presetBounceEnd="30000">
                                      <p:stCondLst>
                                        <p:cond delay="0"/>
                                      </p:stCondLst>
                                      <p:childTnLst>
                                        <p:set>
                                          <p:cBhvr>
                                            <p:cTn id="25" dur="1" fill="hold">
                                              <p:stCondLst>
                                                <p:cond delay="0"/>
                                              </p:stCondLst>
                                            </p:cTn>
                                            <p:tgtEl>
                                              <p:spTgt spid="32"/>
                                            </p:tgtEl>
                                            <p:attrNameLst>
                                              <p:attrName>style.visibility</p:attrName>
                                            </p:attrNameLst>
                                          </p:cBhvr>
                                          <p:to>
                                            <p:strVal val="visible"/>
                                          </p:to>
                                        </p:set>
                                        <p:anim calcmode="lin" valueType="num" p14:bounceEnd="30000">
                                          <p:cBhvr additive="base">
                                            <p:cTn id="26" dur="500" fill="hold"/>
                                            <p:tgtEl>
                                              <p:spTgt spid="32"/>
                                            </p:tgtEl>
                                            <p:attrNameLst>
                                              <p:attrName>ppt_x</p:attrName>
                                            </p:attrNameLst>
                                          </p:cBhvr>
                                          <p:tavLst>
                                            <p:tav tm="0">
                                              <p:val>
                                                <p:strVal val="#ppt_x"/>
                                              </p:val>
                                            </p:tav>
                                            <p:tav tm="100000">
                                              <p:val>
                                                <p:strVal val="#ppt_x"/>
                                              </p:val>
                                            </p:tav>
                                          </p:tavLst>
                                        </p:anim>
                                        <p:anim calcmode="lin" valueType="num" p14:bounceEnd="30000">
                                          <p:cBhvr additive="base">
                                            <p:cTn id="27" dur="500" fill="hold"/>
                                            <p:tgtEl>
                                              <p:spTgt spid="32"/>
                                            </p:tgtEl>
                                            <p:attrNameLst>
                                              <p:attrName>ppt_y</p:attrName>
                                            </p:attrNameLst>
                                          </p:cBhvr>
                                          <p:tavLst>
                                            <p:tav tm="0">
                                              <p:val>
                                                <p:strVal val="1+#ppt_h/2"/>
                                              </p:val>
                                            </p:tav>
                                            <p:tav tm="100000">
                                              <p:val>
                                                <p:strVal val="#ppt_y"/>
                                              </p:val>
                                            </p:tav>
                                          </p:tavLst>
                                        </p:anim>
                                      </p:childTnLst>
                                    </p:cTn>
                                  </p:par>
                                  <p:par>
                                    <p:cTn id="28" presetID="1" presetClass="entr" presetSubtype="0" fill="hold" grpId="0" nodeType="withEffect">
                                      <p:stCondLst>
                                        <p:cond delay="250"/>
                                      </p:stCondLst>
                                      <p:iterate type="lt">
                                        <p:tmAbs val="100"/>
                                      </p:iterate>
                                      <p:childTnLst>
                                        <p:set>
                                          <p:cBhvr>
                                            <p:cTn id="29" dur="1" fill="hold">
                                              <p:stCondLst>
                                                <p:cond delay="0"/>
                                              </p:stCondLst>
                                            </p:cTn>
                                            <p:tgtEl>
                                              <p:spTgt spid="31"/>
                                            </p:tgtEl>
                                            <p:attrNameLst>
                                              <p:attrName>style.visibility</p:attrName>
                                            </p:attrNameLst>
                                          </p:cBhvr>
                                          <p:to>
                                            <p:strVal val="visible"/>
                                          </p:to>
                                        </p:set>
                                      </p:childTnLst>
                                    </p:cTn>
                                  </p:par>
                                </p:childTnLst>
                              </p:cTn>
                            </p:par>
                            <p:par>
                              <p:cTn id="30" fill="hold">
                                <p:stCondLst>
                                  <p:cond delay="2801"/>
                                </p:stCondLst>
                                <p:childTnLst>
                                  <p:par>
                                    <p:cTn id="31" presetID="16" presetClass="entr" presetSubtype="21" fill="hold" grpId="0" nodeType="afterEffect">
                                      <p:stCondLst>
                                        <p:cond delay="0"/>
                                      </p:stCondLst>
                                      <p:childTnLst>
                                        <p:set>
                                          <p:cBhvr>
                                            <p:cTn id="32" dur="1" fill="hold">
                                              <p:stCondLst>
                                                <p:cond delay="0"/>
                                              </p:stCondLst>
                                            </p:cTn>
                                            <p:tgtEl>
                                              <p:spTgt spid="33"/>
                                            </p:tgtEl>
                                            <p:attrNameLst>
                                              <p:attrName>style.visibility</p:attrName>
                                            </p:attrNameLst>
                                          </p:cBhvr>
                                          <p:to>
                                            <p:strVal val="visible"/>
                                          </p:to>
                                        </p:set>
                                        <p:animEffect transition="in" filter="barn(inVertical)">
                                          <p:cBhvr>
                                            <p:cTn id="3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6" grpId="0" animBg="1"/>
          <p:bldP spid="12" grpId="0" animBg="1"/>
          <p:bldP spid="25" grpId="0" animBg="1"/>
          <p:bldP spid="21" grpId="0" animBg="1"/>
          <p:bldP spid="30" grpId="0" animBg="1"/>
          <p:bldP spid="31" grpId="0"/>
          <p:bldP spid="33"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0-#ppt_h/2"/>
                                              </p:val>
                                            </p:tav>
                                            <p:tav tm="100000">
                                              <p:val>
                                                <p:strVal val="#ppt_y"/>
                                              </p:val>
                                            </p:tav>
                                          </p:tavLst>
                                        </p:anim>
                                      </p:childTnLst>
                                    </p:cTn>
                                  </p:par>
                                  <p:par>
                                    <p:cTn id="9" presetID="2" presetClass="entr" presetSubtype="9" fill="hold" grpId="0" nodeType="withEffect">
                                      <p:stCondLst>
                                        <p:cond delay="10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250" fill="hold"/>
                                            <p:tgtEl>
                                              <p:spTgt spid="12"/>
                                            </p:tgtEl>
                                            <p:attrNameLst>
                                              <p:attrName>ppt_x</p:attrName>
                                            </p:attrNameLst>
                                          </p:cBhvr>
                                          <p:tavLst>
                                            <p:tav tm="0">
                                              <p:val>
                                                <p:strVal val="0-#ppt_w/2"/>
                                              </p:val>
                                            </p:tav>
                                            <p:tav tm="100000">
                                              <p:val>
                                                <p:strVal val="#ppt_x"/>
                                              </p:val>
                                            </p:tav>
                                          </p:tavLst>
                                        </p:anim>
                                        <p:anim calcmode="lin" valueType="num">
                                          <p:cBhvr additive="base">
                                            <p:cTn id="12" dur="250" fill="hold"/>
                                            <p:tgtEl>
                                              <p:spTgt spid="1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30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500" fill="hold"/>
                                            <p:tgtEl>
                                              <p:spTgt spid="25"/>
                                            </p:tgtEl>
                                            <p:attrNameLst>
                                              <p:attrName>ppt_x</p:attrName>
                                            </p:attrNameLst>
                                          </p:cBhvr>
                                          <p:tavLst>
                                            <p:tav tm="0">
                                              <p:val>
                                                <p:strVal val="0-#ppt_w/2"/>
                                              </p:val>
                                            </p:tav>
                                            <p:tav tm="100000">
                                              <p:val>
                                                <p:strVal val="#ppt_x"/>
                                              </p:val>
                                            </p:tav>
                                          </p:tavLst>
                                        </p:anim>
                                        <p:anim calcmode="lin" valueType="num">
                                          <p:cBhvr additive="base">
                                            <p:cTn id="16" dur="500" fill="hold"/>
                                            <p:tgtEl>
                                              <p:spTgt spid="25"/>
                                            </p:tgtEl>
                                            <p:attrNameLst>
                                              <p:attrName>ppt_y</p:attrName>
                                            </p:attrNameLst>
                                          </p:cBhvr>
                                          <p:tavLst>
                                            <p:tav tm="0">
                                              <p:val>
                                                <p:strVal val="0-#ppt_h/2"/>
                                              </p:val>
                                            </p:tav>
                                            <p:tav tm="100000">
                                              <p:val>
                                                <p:strVal val="#ppt_y"/>
                                              </p:val>
                                            </p:tav>
                                          </p:tavLst>
                                        </p:anim>
                                      </p:childTnLst>
                                    </p:cTn>
                                  </p:par>
                                  <p:par>
                                    <p:cTn id="17" presetID="22" presetClass="entr" presetSubtype="4" fill="hold" grpId="0" nodeType="withEffect">
                                      <p:stCondLst>
                                        <p:cond delay="500"/>
                                      </p:stCondLst>
                                      <p:childTnLst>
                                        <p:set>
                                          <p:cBhvr>
                                            <p:cTn id="18" dur="1" fill="hold">
                                              <p:stCondLst>
                                                <p:cond delay="0"/>
                                              </p:stCondLst>
                                            </p:cTn>
                                            <p:tgtEl>
                                              <p:spTgt spid="21"/>
                                            </p:tgtEl>
                                            <p:attrNameLst>
                                              <p:attrName>style.visibility</p:attrName>
                                            </p:attrNameLst>
                                          </p:cBhvr>
                                          <p:to>
                                            <p:strVal val="visible"/>
                                          </p:to>
                                        </p:set>
                                        <p:animEffect transition="in" filter="wipe(down)">
                                          <p:cBhvr>
                                            <p:cTn id="19" dur="500"/>
                                            <p:tgtEl>
                                              <p:spTgt spid="21"/>
                                            </p:tgtEl>
                                          </p:cBhvr>
                                        </p:animEffect>
                                      </p:childTnLst>
                                    </p:cTn>
                                  </p:par>
                                  <p:par>
                                    <p:cTn id="20" presetID="22" presetClass="entr" presetSubtype="4" fill="hold" grpId="0" nodeType="withEffect">
                                      <p:stCondLst>
                                        <p:cond delay="750"/>
                                      </p:stCondLst>
                                      <p:childTnLst>
                                        <p:set>
                                          <p:cBhvr>
                                            <p:cTn id="21" dur="1" fill="hold">
                                              <p:stCondLst>
                                                <p:cond delay="0"/>
                                              </p:stCondLst>
                                            </p:cTn>
                                            <p:tgtEl>
                                              <p:spTgt spid="30"/>
                                            </p:tgtEl>
                                            <p:attrNameLst>
                                              <p:attrName>style.visibility</p:attrName>
                                            </p:attrNameLst>
                                          </p:cBhvr>
                                          <p:to>
                                            <p:strVal val="visible"/>
                                          </p:to>
                                        </p:set>
                                        <p:animEffect transition="in" filter="wipe(down)">
                                          <p:cBhvr>
                                            <p:cTn id="22" dur="500"/>
                                            <p:tgtEl>
                                              <p:spTgt spid="30"/>
                                            </p:tgtEl>
                                          </p:cBhvr>
                                        </p:animEffect>
                                      </p:childTnLst>
                                    </p:cTn>
                                  </p:par>
                                </p:childTnLst>
                              </p:cTn>
                            </p:par>
                            <p:par>
                              <p:cTn id="23" fill="hold">
                                <p:stCondLst>
                                  <p:cond delay="1250"/>
                                </p:stCondLst>
                                <p:childTnLst>
                                  <p:par>
                                    <p:cTn id="24" presetID="2" presetClass="entr" presetSubtype="4" fill="hold" grpId="0" nodeType="afterEffect">
                                      <p:stCondLst>
                                        <p:cond delay="0"/>
                                      </p:stCondLst>
                                      <p:childTnLst>
                                        <p:set>
                                          <p:cBhvr>
                                            <p:cTn id="25" dur="1" fill="hold">
                                              <p:stCondLst>
                                                <p:cond delay="0"/>
                                              </p:stCondLst>
                                            </p:cTn>
                                            <p:tgtEl>
                                              <p:spTgt spid="32"/>
                                            </p:tgtEl>
                                            <p:attrNameLst>
                                              <p:attrName>style.visibility</p:attrName>
                                            </p:attrNameLst>
                                          </p:cBhvr>
                                          <p:to>
                                            <p:strVal val="visible"/>
                                          </p:to>
                                        </p:set>
                                        <p:anim calcmode="lin" valueType="num">
                                          <p:cBhvr additive="base">
                                            <p:cTn id="26" dur="500" fill="hold"/>
                                            <p:tgtEl>
                                              <p:spTgt spid="32"/>
                                            </p:tgtEl>
                                            <p:attrNameLst>
                                              <p:attrName>ppt_x</p:attrName>
                                            </p:attrNameLst>
                                          </p:cBhvr>
                                          <p:tavLst>
                                            <p:tav tm="0">
                                              <p:val>
                                                <p:strVal val="#ppt_x"/>
                                              </p:val>
                                            </p:tav>
                                            <p:tav tm="100000">
                                              <p:val>
                                                <p:strVal val="#ppt_x"/>
                                              </p:val>
                                            </p:tav>
                                          </p:tavLst>
                                        </p:anim>
                                        <p:anim calcmode="lin" valueType="num">
                                          <p:cBhvr additive="base">
                                            <p:cTn id="27" dur="500" fill="hold"/>
                                            <p:tgtEl>
                                              <p:spTgt spid="32"/>
                                            </p:tgtEl>
                                            <p:attrNameLst>
                                              <p:attrName>ppt_y</p:attrName>
                                            </p:attrNameLst>
                                          </p:cBhvr>
                                          <p:tavLst>
                                            <p:tav tm="0">
                                              <p:val>
                                                <p:strVal val="1+#ppt_h/2"/>
                                              </p:val>
                                            </p:tav>
                                            <p:tav tm="100000">
                                              <p:val>
                                                <p:strVal val="#ppt_y"/>
                                              </p:val>
                                            </p:tav>
                                          </p:tavLst>
                                        </p:anim>
                                      </p:childTnLst>
                                    </p:cTn>
                                  </p:par>
                                  <p:par>
                                    <p:cTn id="28" presetID="1" presetClass="entr" presetSubtype="0" fill="hold" grpId="0" nodeType="withEffect">
                                      <p:stCondLst>
                                        <p:cond delay="250"/>
                                      </p:stCondLst>
                                      <p:iterate type="lt">
                                        <p:tmAbs val="100"/>
                                      </p:iterate>
                                      <p:childTnLst>
                                        <p:set>
                                          <p:cBhvr>
                                            <p:cTn id="29" dur="1" fill="hold">
                                              <p:stCondLst>
                                                <p:cond delay="0"/>
                                              </p:stCondLst>
                                            </p:cTn>
                                            <p:tgtEl>
                                              <p:spTgt spid="31"/>
                                            </p:tgtEl>
                                            <p:attrNameLst>
                                              <p:attrName>style.visibility</p:attrName>
                                            </p:attrNameLst>
                                          </p:cBhvr>
                                          <p:to>
                                            <p:strVal val="visible"/>
                                          </p:to>
                                        </p:set>
                                      </p:childTnLst>
                                    </p:cTn>
                                  </p:par>
                                </p:childTnLst>
                              </p:cTn>
                            </p:par>
                            <p:par>
                              <p:cTn id="30" fill="hold">
                                <p:stCondLst>
                                  <p:cond delay="2801"/>
                                </p:stCondLst>
                                <p:childTnLst>
                                  <p:par>
                                    <p:cTn id="31" presetID="16" presetClass="entr" presetSubtype="21" fill="hold" grpId="0" nodeType="afterEffect">
                                      <p:stCondLst>
                                        <p:cond delay="0"/>
                                      </p:stCondLst>
                                      <p:childTnLst>
                                        <p:set>
                                          <p:cBhvr>
                                            <p:cTn id="32" dur="1" fill="hold">
                                              <p:stCondLst>
                                                <p:cond delay="0"/>
                                              </p:stCondLst>
                                            </p:cTn>
                                            <p:tgtEl>
                                              <p:spTgt spid="33"/>
                                            </p:tgtEl>
                                            <p:attrNameLst>
                                              <p:attrName>style.visibility</p:attrName>
                                            </p:attrNameLst>
                                          </p:cBhvr>
                                          <p:to>
                                            <p:strVal val="visible"/>
                                          </p:to>
                                        </p:set>
                                        <p:animEffect transition="in" filter="barn(inVertical)">
                                          <p:cBhvr>
                                            <p:cTn id="3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6" grpId="0" animBg="1"/>
          <p:bldP spid="12" grpId="0" animBg="1"/>
          <p:bldP spid="25" grpId="0" animBg="1"/>
          <p:bldP spid="21" grpId="0" animBg="1"/>
          <p:bldP spid="30" grpId="0" animBg="1"/>
          <p:bldP spid="31" grpId="0"/>
          <p:bldP spid="33" grpId="0"/>
        </p:bldLst>
      </p:timing>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sp>
        <p:nvSpPr>
          <p:cNvPr id="19" name="任意多边形 18"/>
          <p:cNvSpPr/>
          <p:nvPr/>
        </p:nvSpPr>
        <p:spPr>
          <a:xfrm>
            <a:off x="-1" y="4644570"/>
            <a:ext cx="1364344" cy="2224314"/>
          </a:xfrm>
          <a:custGeom>
            <a:avLst/>
            <a:gdLst>
              <a:gd name="connsiteX0" fmla="*/ 682172 w 1364344"/>
              <a:gd name="connsiteY0" fmla="*/ 0 h 2224314"/>
              <a:gd name="connsiteX1" fmla="*/ 1364344 w 1364344"/>
              <a:gd name="connsiteY1" fmla="*/ 682172 h 2224314"/>
              <a:gd name="connsiteX2" fmla="*/ 1364344 w 1364344"/>
              <a:gd name="connsiteY2" fmla="*/ 2224314 h 2224314"/>
              <a:gd name="connsiteX3" fmla="*/ 0 w 1364344"/>
              <a:gd name="connsiteY3" fmla="*/ 2224314 h 2224314"/>
              <a:gd name="connsiteX4" fmla="*/ 0 w 1364344"/>
              <a:gd name="connsiteY4" fmla="*/ 682172 h 2224314"/>
              <a:gd name="connsiteX5" fmla="*/ 682172 w 1364344"/>
              <a:gd name="connsiteY5" fmla="*/ 0 h 222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2224314">
                <a:moveTo>
                  <a:pt x="682172" y="0"/>
                </a:moveTo>
                <a:cubicBezTo>
                  <a:pt x="1058925" y="0"/>
                  <a:pt x="1364344" y="305419"/>
                  <a:pt x="1364344" y="682172"/>
                </a:cubicBezTo>
                <a:lnTo>
                  <a:pt x="1364344" y="2224314"/>
                </a:lnTo>
                <a:lnTo>
                  <a:pt x="0" y="2224314"/>
                </a:lnTo>
                <a:lnTo>
                  <a:pt x="0" y="682172"/>
                </a:lnTo>
                <a:cubicBezTo>
                  <a:pt x="0" y="305419"/>
                  <a:pt x="305419" y="0"/>
                  <a:pt x="682172" y="0"/>
                </a:cubicBez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20"/>
          <p:cNvSpPr/>
          <p:nvPr/>
        </p:nvSpPr>
        <p:spPr>
          <a:xfrm>
            <a:off x="1364342" y="5126718"/>
            <a:ext cx="1364344" cy="1742167"/>
          </a:xfrm>
          <a:custGeom>
            <a:avLst/>
            <a:gdLst>
              <a:gd name="connsiteX0" fmla="*/ 682172 w 1364344"/>
              <a:gd name="connsiteY0" fmla="*/ 0 h 1742167"/>
              <a:gd name="connsiteX1" fmla="*/ 1364344 w 1364344"/>
              <a:gd name="connsiteY1" fmla="*/ 682172 h 1742167"/>
              <a:gd name="connsiteX2" fmla="*/ 1364344 w 1364344"/>
              <a:gd name="connsiteY2" fmla="*/ 1742167 h 1742167"/>
              <a:gd name="connsiteX3" fmla="*/ 0 w 1364344"/>
              <a:gd name="connsiteY3" fmla="*/ 1742167 h 1742167"/>
              <a:gd name="connsiteX4" fmla="*/ 0 w 1364344"/>
              <a:gd name="connsiteY4" fmla="*/ 682172 h 1742167"/>
              <a:gd name="connsiteX5" fmla="*/ 682172 w 1364344"/>
              <a:gd name="connsiteY5" fmla="*/ 0 h 1742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1742167">
                <a:moveTo>
                  <a:pt x="682172" y="0"/>
                </a:moveTo>
                <a:cubicBezTo>
                  <a:pt x="1058925" y="0"/>
                  <a:pt x="1364344" y="305419"/>
                  <a:pt x="1364344" y="682172"/>
                </a:cubicBezTo>
                <a:lnTo>
                  <a:pt x="1364344" y="1742167"/>
                </a:lnTo>
                <a:lnTo>
                  <a:pt x="0" y="1742167"/>
                </a:lnTo>
                <a:lnTo>
                  <a:pt x="0" y="682172"/>
                </a:lnTo>
                <a:cubicBezTo>
                  <a:pt x="0" y="305419"/>
                  <a:pt x="305419" y="0"/>
                  <a:pt x="682172" y="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a:off x="2728685" y="5417004"/>
            <a:ext cx="1364344" cy="1451881"/>
          </a:xfrm>
          <a:custGeom>
            <a:avLst/>
            <a:gdLst>
              <a:gd name="connsiteX0" fmla="*/ 682172 w 1364344"/>
              <a:gd name="connsiteY0" fmla="*/ 0 h 1451881"/>
              <a:gd name="connsiteX1" fmla="*/ 1364344 w 1364344"/>
              <a:gd name="connsiteY1" fmla="*/ 682172 h 1451881"/>
              <a:gd name="connsiteX2" fmla="*/ 1364344 w 1364344"/>
              <a:gd name="connsiteY2" fmla="*/ 1451881 h 1451881"/>
              <a:gd name="connsiteX3" fmla="*/ 0 w 1364344"/>
              <a:gd name="connsiteY3" fmla="*/ 1451881 h 1451881"/>
              <a:gd name="connsiteX4" fmla="*/ 0 w 1364344"/>
              <a:gd name="connsiteY4" fmla="*/ 682172 h 1451881"/>
              <a:gd name="connsiteX5" fmla="*/ 682172 w 1364344"/>
              <a:gd name="connsiteY5" fmla="*/ 0 h 145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1451881">
                <a:moveTo>
                  <a:pt x="682172" y="0"/>
                </a:moveTo>
                <a:cubicBezTo>
                  <a:pt x="1058925" y="0"/>
                  <a:pt x="1364344" y="305419"/>
                  <a:pt x="1364344" y="682172"/>
                </a:cubicBezTo>
                <a:lnTo>
                  <a:pt x="1364344" y="1451881"/>
                </a:lnTo>
                <a:lnTo>
                  <a:pt x="0" y="1451881"/>
                </a:lnTo>
                <a:lnTo>
                  <a:pt x="0" y="682172"/>
                </a:lnTo>
                <a:cubicBezTo>
                  <a:pt x="0" y="305419"/>
                  <a:pt x="305419" y="0"/>
                  <a:pt x="682172" y="0"/>
                </a:cubicBez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a:off x="4093029" y="4879974"/>
            <a:ext cx="1364345" cy="1988910"/>
          </a:xfrm>
          <a:custGeom>
            <a:avLst/>
            <a:gdLst>
              <a:gd name="connsiteX0" fmla="*/ 682172 w 1364345"/>
              <a:gd name="connsiteY0" fmla="*/ 0 h 1988910"/>
              <a:gd name="connsiteX1" fmla="*/ 1364345 w 1364345"/>
              <a:gd name="connsiteY1" fmla="*/ 682172 h 1988910"/>
              <a:gd name="connsiteX2" fmla="*/ 1364344 w 1364345"/>
              <a:gd name="connsiteY2" fmla="*/ 1988910 h 1988910"/>
              <a:gd name="connsiteX3" fmla="*/ 0 w 1364345"/>
              <a:gd name="connsiteY3" fmla="*/ 1988910 h 1988910"/>
              <a:gd name="connsiteX4" fmla="*/ 0 w 1364345"/>
              <a:gd name="connsiteY4" fmla="*/ 682172 h 1988910"/>
              <a:gd name="connsiteX5" fmla="*/ 682172 w 1364345"/>
              <a:gd name="connsiteY5" fmla="*/ 0 h 198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5" h="1988910">
                <a:moveTo>
                  <a:pt x="682172" y="0"/>
                </a:moveTo>
                <a:cubicBezTo>
                  <a:pt x="1058925" y="0"/>
                  <a:pt x="1364345" y="305419"/>
                  <a:pt x="1364345" y="682172"/>
                </a:cubicBezTo>
                <a:lnTo>
                  <a:pt x="1364344" y="1988910"/>
                </a:lnTo>
                <a:lnTo>
                  <a:pt x="0" y="1988910"/>
                </a:lnTo>
                <a:lnTo>
                  <a:pt x="0" y="682172"/>
                </a:lnTo>
                <a:cubicBezTo>
                  <a:pt x="0" y="305419"/>
                  <a:pt x="305419" y="0"/>
                  <a:pt x="682172" y="0"/>
                </a:cubicBezTo>
                <a:close/>
              </a:path>
            </a:pathLst>
          </a:custGeom>
          <a:solidFill>
            <a:srgbClr val="FDB8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27"/>
          <p:cNvSpPr/>
          <p:nvPr/>
        </p:nvSpPr>
        <p:spPr>
          <a:xfrm>
            <a:off x="5457373" y="5188402"/>
            <a:ext cx="1364343" cy="1680482"/>
          </a:xfrm>
          <a:custGeom>
            <a:avLst/>
            <a:gdLst>
              <a:gd name="connsiteX0" fmla="*/ 682171 w 1364343"/>
              <a:gd name="connsiteY0" fmla="*/ 0 h 1680482"/>
              <a:gd name="connsiteX1" fmla="*/ 1364343 w 1364343"/>
              <a:gd name="connsiteY1" fmla="*/ 682172 h 1680482"/>
              <a:gd name="connsiteX2" fmla="*/ 1364343 w 1364343"/>
              <a:gd name="connsiteY2" fmla="*/ 1680482 h 1680482"/>
              <a:gd name="connsiteX3" fmla="*/ 0 w 1364343"/>
              <a:gd name="connsiteY3" fmla="*/ 1680482 h 1680482"/>
              <a:gd name="connsiteX4" fmla="*/ 0 w 1364343"/>
              <a:gd name="connsiteY4" fmla="*/ 682172 h 1680482"/>
              <a:gd name="connsiteX5" fmla="*/ 682171 w 1364343"/>
              <a:gd name="connsiteY5" fmla="*/ 0 h 168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3" h="1680482">
                <a:moveTo>
                  <a:pt x="682171" y="0"/>
                </a:moveTo>
                <a:cubicBezTo>
                  <a:pt x="1058924" y="0"/>
                  <a:pt x="1364343" y="305419"/>
                  <a:pt x="1364343" y="682172"/>
                </a:cubicBezTo>
                <a:lnTo>
                  <a:pt x="1364343" y="1680482"/>
                </a:lnTo>
                <a:lnTo>
                  <a:pt x="0" y="1680482"/>
                </a:lnTo>
                <a:lnTo>
                  <a:pt x="0" y="682172"/>
                </a:lnTo>
                <a:cubicBezTo>
                  <a:pt x="0" y="305419"/>
                  <a:pt x="305418" y="0"/>
                  <a:pt x="682171" y="0"/>
                </a:cubicBez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29"/>
          <p:cNvSpPr/>
          <p:nvPr/>
        </p:nvSpPr>
        <p:spPr>
          <a:xfrm>
            <a:off x="6821714" y="5126718"/>
            <a:ext cx="1364344" cy="1742167"/>
          </a:xfrm>
          <a:custGeom>
            <a:avLst/>
            <a:gdLst>
              <a:gd name="connsiteX0" fmla="*/ 682172 w 1364344"/>
              <a:gd name="connsiteY0" fmla="*/ 0 h 1742167"/>
              <a:gd name="connsiteX1" fmla="*/ 1364344 w 1364344"/>
              <a:gd name="connsiteY1" fmla="*/ 682172 h 1742167"/>
              <a:gd name="connsiteX2" fmla="*/ 1364344 w 1364344"/>
              <a:gd name="connsiteY2" fmla="*/ 1742167 h 1742167"/>
              <a:gd name="connsiteX3" fmla="*/ 0 w 1364344"/>
              <a:gd name="connsiteY3" fmla="*/ 1742167 h 1742167"/>
              <a:gd name="connsiteX4" fmla="*/ 0 w 1364344"/>
              <a:gd name="connsiteY4" fmla="*/ 682172 h 1742167"/>
              <a:gd name="connsiteX5" fmla="*/ 682172 w 1364344"/>
              <a:gd name="connsiteY5" fmla="*/ 0 h 1742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1742167">
                <a:moveTo>
                  <a:pt x="682172" y="0"/>
                </a:moveTo>
                <a:cubicBezTo>
                  <a:pt x="1058925" y="0"/>
                  <a:pt x="1364344" y="305419"/>
                  <a:pt x="1364344" y="682172"/>
                </a:cubicBezTo>
                <a:lnTo>
                  <a:pt x="1364344" y="1742167"/>
                </a:lnTo>
                <a:lnTo>
                  <a:pt x="0" y="1742167"/>
                </a:lnTo>
                <a:lnTo>
                  <a:pt x="0" y="682172"/>
                </a:lnTo>
                <a:cubicBezTo>
                  <a:pt x="0" y="305419"/>
                  <a:pt x="305419" y="0"/>
                  <a:pt x="682172" y="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任意多边形 31"/>
          <p:cNvSpPr/>
          <p:nvPr/>
        </p:nvSpPr>
        <p:spPr>
          <a:xfrm>
            <a:off x="8186057" y="4444546"/>
            <a:ext cx="1364344" cy="2424338"/>
          </a:xfrm>
          <a:custGeom>
            <a:avLst/>
            <a:gdLst>
              <a:gd name="connsiteX0" fmla="*/ 682172 w 1364344"/>
              <a:gd name="connsiteY0" fmla="*/ 0 h 2424338"/>
              <a:gd name="connsiteX1" fmla="*/ 1364344 w 1364344"/>
              <a:gd name="connsiteY1" fmla="*/ 682172 h 2424338"/>
              <a:gd name="connsiteX2" fmla="*/ 1364343 w 1364344"/>
              <a:gd name="connsiteY2" fmla="*/ 2424338 h 2424338"/>
              <a:gd name="connsiteX3" fmla="*/ 0 w 1364344"/>
              <a:gd name="connsiteY3" fmla="*/ 2424338 h 2424338"/>
              <a:gd name="connsiteX4" fmla="*/ 0 w 1364344"/>
              <a:gd name="connsiteY4" fmla="*/ 682172 h 2424338"/>
              <a:gd name="connsiteX5" fmla="*/ 682172 w 1364344"/>
              <a:gd name="connsiteY5" fmla="*/ 0 h 24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2424338">
                <a:moveTo>
                  <a:pt x="682172" y="0"/>
                </a:moveTo>
                <a:cubicBezTo>
                  <a:pt x="1058925" y="0"/>
                  <a:pt x="1364344" y="305419"/>
                  <a:pt x="1364344" y="682172"/>
                </a:cubicBezTo>
                <a:lnTo>
                  <a:pt x="1364343" y="2424338"/>
                </a:lnTo>
                <a:lnTo>
                  <a:pt x="0" y="2424338"/>
                </a:lnTo>
                <a:lnTo>
                  <a:pt x="0" y="682172"/>
                </a:lnTo>
                <a:cubicBezTo>
                  <a:pt x="0" y="305419"/>
                  <a:pt x="305419" y="0"/>
                  <a:pt x="682172" y="0"/>
                </a:cubicBez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33"/>
          <p:cNvSpPr/>
          <p:nvPr/>
        </p:nvSpPr>
        <p:spPr>
          <a:xfrm>
            <a:off x="9550400" y="5106308"/>
            <a:ext cx="1364344" cy="1762577"/>
          </a:xfrm>
          <a:custGeom>
            <a:avLst/>
            <a:gdLst>
              <a:gd name="connsiteX0" fmla="*/ 682172 w 1364344"/>
              <a:gd name="connsiteY0" fmla="*/ 0 h 1762577"/>
              <a:gd name="connsiteX1" fmla="*/ 1364344 w 1364344"/>
              <a:gd name="connsiteY1" fmla="*/ 682172 h 1762577"/>
              <a:gd name="connsiteX2" fmla="*/ 1364343 w 1364344"/>
              <a:gd name="connsiteY2" fmla="*/ 1762577 h 1762577"/>
              <a:gd name="connsiteX3" fmla="*/ 0 w 1364344"/>
              <a:gd name="connsiteY3" fmla="*/ 1762577 h 1762577"/>
              <a:gd name="connsiteX4" fmla="*/ 0 w 1364344"/>
              <a:gd name="connsiteY4" fmla="*/ 682172 h 1762577"/>
              <a:gd name="connsiteX5" fmla="*/ 682172 w 1364344"/>
              <a:gd name="connsiteY5" fmla="*/ 0 h 176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1762577">
                <a:moveTo>
                  <a:pt x="682172" y="0"/>
                </a:moveTo>
                <a:cubicBezTo>
                  <a:pt x="1058925" y="0"/>
                  <a:pt x="1364344" y="305419"/>
                  <a:pt x="1364344" y="682172"/>
                </a:cubicBezTo>
                <a:lnTo>
                  <a:pt x="1364343" y="1762577"/>
                </a:lnTo>
                <a:lnTo>
                  <a:pt x="0" y="1762577"/>
                </a:lnTo>
                <a:lnTo>
                  <a:pt x="0" y="682172"/>
                </a:lnTo>
                <a:cubicBezTo>
                  <a:pt x="0" y="305419"/>
                  <a:pt x="305419" y="0"/>
                  <a:pt x="682172" y="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35"/>
          <p:cNvSpPr/>
          <p:nvPr/>
        </p:nvSpPr>
        <p:spPr>
          <a:xfrm>
            <a:off x="10856685" y="4967968"/>
            <a:ext cx="1364344" cy="1900916"/>
          </a:xfrm>
          <a:custGeom>
            <a:avLst/>
            <a:gdLst>
              <a:gd name="connsiteX0" fmla="*/ 682172 w 1364344"/>
              <a:gd name="connsiteY0" fmla="*/ 0 h 1900916"/>
              <a:gd name="connsiteX1" fmla="*/ 1364344 w 1364344"/>
              <a:gd name="connsiteY1" fmla="*/ 682172 h 1900916"/>
              <a:gd name="connsiteX2" fmla="*/ 1364344 w 1364344"/>
              <a:gd name="connsiteY2" fmla="*/ 1900916 h 1900916"/>
              <a:gd name="connsiteX3" fmla="*/ 0 w 1364344"/>
              <a:gd name="connsiteY3" fmla="*/ 1900916 h 1900916"/>
              <a:gd name="connsiteX4" fmla="*/ 0 w 1364344"/>
              <a:gd name="connsiteY4" fmla="*/ 682172 h 1900916"/>
              <a:gd name="connsiteX5" fmla="*/ 682172 w 1364344"/>
              <a:gd name="connsiteY5" fmla="*/ 0 h 190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1900916">
                <a:moveTo>
                  <a:pt x="682172" y="0"/>
                </a:moveTo>
                <a:cubicBezTo>
                  <a:pt x="1058925" y="0"/>
                  <a:pt x="1364344" y="305419"/>
                  <a:pt x="1364344" y="682172"/>
                </a:cubicBezTo>
                <a:lnTo>
                  <a:pt x="1364344" y="1900916"/>
                </a:lnTo>
                <a:lnTo>
                  <a:pt x="0" y="1900916"/>
                </a:lnTo>
                <a:lnTo>
                  <a:pt x="0" y="682172"/>
                </a:lnTo>
                <a:cubicBezTo>
                  <a:pt x="0" y="305419"/>
                  <a:pt x="305419" y="0"/>
                  <a:pt x="682172" y="0"/>
                </a:cubicBez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框 1"/>
          <p:cNvSpPr txBox="1"/>
          <p:nvPr/>
        </p:nvSpPr>
        <p:spPr>
          <a:xfrm>
            <a:off x="4680858" y="1568673"/>
            <a:ext cx="2830286" cy="1569660"/>
          </a:xfrm>
          <a:prstGeom prst="rect">
            <a:avLst/>
          </a:prstGeom>
          <a:noFill/>
        </p:spPr>
        <p:txBody>
          <a:bodyPr wrap="square" rtlCol="0">
            <a:spAutoFit/>
          </a:bodyPr>
          <a:lstStyle/>
          <a:p>
            <a:pPr algn="ctr"/>
            <a:r>
              <a:rPr lang="en-US" altLang="zh-CN" sz="9600" dirty="0">
                <a:solidFill>
                  <a:schemeClr val="bg1"/>
                </a:solidFill>
                <a:latin typeface="Ebrima" panose="02000000000000000000" pitchFamily="2" charset="0"/>
                <a:ea typeface="Ebrima" panose="02000000000000000000" pitchFamily="2" charset="0"/>
                <a:cs typeface="Ebrima" panose="02000000000000000000" pitchFamily="2" charset="0"/>
              </a:rPr>
              <a:t>02</a:t>
            </a:r>
            <a:endParaRPr lang="zh-CN" altLang="en-US" sz="9600" dirty="0">
              <a:solidFill>
                <a:schemeClr val="bg1"/>
              </a:solidFill>
              <a:latin typeface="Ebrima" panose="02000000000000000000" pitchFamily="2" charset="0"/>
              <a:cs typeface="Ebrima" panose="02000000000000000000" pitchFamily="2" charset="0"/>
            </a:endParaRPr>
          </a:p>
        </p:txBody>
      </p:sp>
      <p:sp>
        <p:nvSpPr>
          <p:cNvPr id="3" name="文本框 2"/>
          <p:cNvSpPr txBox="1"/>
          <p:nvPr/>
        </p:nvSpPr>
        <p:spPr>
          <a:xfrm>
            <a:off x="4412343" y="2984510"/>
            <a:ext cx="3367314" cy="461665"/>
          </a:xfrm>
          <a:prstGeom prst="rect">
            <a:avLst/>
          </a:prstGeom>
          <a:noFill/>
        </p:spPr>
        <p:txBody>
          <a:bodyPr wrap="square" rtlCol="0">
            <a:spAutoFit/>
          </a:bodyPr>
          <a:lstStyle/>
          <a:p>
            <a:pPr algn="ctr"/>
            <a:r>
              <a:rPr lang="en-US" altLang="zh-CN" sz="2400" dirty="0">
                <a:solidFill>
                  <a:schemeClr val="bg1"/>
                </a:solidFill>
                <a:latin typeface="Ebrima" panose="02000000000000000000" pitchFamily="2" charset="0"/>
                <a:ea typeface="Ebrima" panose="02000000000000000000" pitchFamily="2" charset="0"/>
                <a:cs typeface="Ebrima" panose="02000000000000000000" pitchFamily="2" charset="0"/>
              </a:rPr>
              <a:t>PUT YOUR TEXT HERE</a:t>
            </a:r>
            <a:endParaRPr lang="zh-CN" altLang="en-US" sz="2400" dirty="0">
              <a:solidFill>
                <a:schemeClr val="bg1"/>
              </a:solidFill>
              <a:latin typeface="Ebrima" panose="02000000000000000000" pitchFamily="2" charset="0"/>
              <a:cs typeface="Ebrima" panose="02000000000000000000" pitchFamily="2" charset="0"/>
            </a:endParaRPr>
          </a:p>
        </p:txBody>
      </p:sp>
    </p:spTree>
    <p:extLst>
      <p:ext uri="{BB962C8B-B14F-4D97-AF65-F5344CB8AC3E}">
        <p14:creationId xmlns:p14="http://schemas.microsoft.com/office/powerpoint/2010/main" val="4206649625"/>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iterate type="lt">
                                    <p:tmAbs val="100"/>
                                  </p:iterate>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1401"/>
                            </p:stCondLst>
                            <p:childTnLst>
                              <p:par>
                                <p:cTn id="8" presetID="12" presetClass="entr" presetSubtype="4" fill="hold" grpId="0" nodeType="afterEffect">
                                  <p:stCondLst>
                                    <p:cond delay="0"/>
                                  </p:stCondLst>
                                  <p:childTnLst>
                                    <p:set>
                                      <p:cBhvr>
                                        <p:cTn id="9" dur="1" fill="hold">
                                          <p:stCondLst>
                                            <p:cond delay="0"/>
                                          </p:stCondLst>
                                        </p:cTn>
                                        <p:tgtEl>
                                          <p:spTgt spid="2"/>
                                        </p:tgtEl>
                                        <p:attrNameLst>
                                          <p:attrName>style.visibility</p:attrName>
                                        </p:attrNameLst>
                                      </p:cBhvr>
                                      <p:to>
                                        <p:strVal val="visible"/>
                                      </p:to>
                                    </p:set>
                                    <p:anim calcmode="lin" valueType="num">
                                      <p:cBhvr additive="base">
                                        <p:cTn id="10" dur="500"/>
                                        <p:tgtEl>
                                          <p:spTgt spid="2"/>
                                        </p:tgtEl>
                                        <p:attrNameLst>
                                          <p:attrName>ppt_y</p:attrName>
                                        </p:attrNameLst>
                                      </p:cBhvr>
                                      <p:tavLst>
                                        <p:tav tm="0">
                                          <p:val>
                                            <p:strVal val="#ppt_y+#ppt_h*1.125000"/>
                                          </p:val>
                                        </p:tav>
                                        <p:tav tm="100000">
                                          <p:val>
                                            <p:strVal val="#ppt_y"/>
                                          </p:val>
                                        </p:tav>
                                      </p:tavLst>
                                    </p:anim>
                                    <p:animEffect transition="in" filter="wipe(up)">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pic>
        <p:nvPicPr>
          <p:cNvPr id="49" name="图片 48"/>
          <p:cNvPicPr>
            <a:picLocks noChangeAspect="1"/>
          </p:cNvPicPr>
          <p:nvPr/>
        </p:nvPicPr>
        <p:blipFill>
          <a:blip r:embed="rId5">
            <a:extLst>
              <a:ext uri="{28A0092B-C50C-407E-A947-70E740481C1C}">
                <a14:useLocalDpi xmlns:a14="http://schemas.microsoft.com/office/drawing/2010/main" val="0"/>
              </a:ext>
            </a:extLst>
          </a:blip>
          <a:srcRect l="21" r="18463" b="1240"/>
          <a:stretch>
            <a:fillRect/>
          </a:stretch>
        </p:blipFill>
        <p:spPr>
          <a:xfrm>
            <a:off x="0" y="1"/>
            <a:ext cx="5985378" cy="4834389"/>
          </a:xfrm>
          <a:custGeom>
            <a:avLst/>
            <a:gdLst>
              <a:gd name="connsiteX0" fmla="*/ 0 w 5985378"/>
              <a:gd name="connsiteY0" fmla="*/ 0 h 4834389"/>
              <a:gd name="connsiteX1" fmla="*/ 2948179 w 5985378"/>
              <a:gd name="connsiteY1" fmla="*/ 0 h 4834389"/>
              <a:gd name="connsiteX2" fmla="*/ 5551856 w 5985378"/>
              <a:gd name="connsiteY2" fmla="*/ 2451907 h 4834389"/>
              <a:gd name="connsiteX3" fmla="*/ 5610364 w 5985378"/>
              <a:gd name="connsiteY3" fmla="*/ 4400868 h 4834389"/>
              <a:gd name="connsiteX4" fmla="*/ 3661404 w 5985378"/>
              <a:gd name="connsiteY4" fmla="*/ 4459377 h 4834389"/>
              <a:gd name="connsiteX5" fmla="*/ 209127 w 5985378"/>
              <a:gd name="connsiteY5" fmla="*/ 1208334 h 4834389"/>
              <a:gd name="connsiteX6" fmla="*/ 6651 w 5985378"/>
              <a:gd name="connsiteY6" fmla="*/ 969165 h 4834389"/>
              <a:gd name="connsiteX7" fmla="*/ 0 w 5985378"/>
              <a:gd name="connsiteY7" fmla="*/ 957882 h 483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85378" h="4834389">
                <a:moveTo>
                  <a:pt x="0" y="0"/>
                </a:moveTo>
                <a:lnTo>
                  <a:pt x="2948179" y="0"/>
                </a:lnTo>
                <a:lnTo>
                  <a:pt x="5551856" y="2451907"/>
                </a:lnTo>
                <a:cubicBezTo>
                  <a:pt x="6106204" y="2973941"/>
                  <a:pt x="6132399" y="3846521"/>
                  <a:pt x="5610364" y="4400868"/>
                </a:cubicBezTo>
                <a:cubicBezTo>
                  <a:pt x="5088331" y="4955215"/>
                  <a:pt x="4215751" y="4981410"/>
                  <a:pt x="3661404" y="4459377"/>
                </a:cubicBezTo>
                <a:lnTo>
                  <a:pt x="209127" y="1208334"/>
                </a:lnTo>
                <a:cubicBezTo>
                  <a:pt x="131172" y="1134924"/>
                  <a:pt x="63661" y="1054580"/>
                  <a:pt x="6651" y="969165"/>
                </a:cubicBezTo>
                <a:lnTo>
                  <a:pt x="0" y="957882"/>
                </a:lnTo>
                <a:close/>
              </a:path>
            </a:pathLst>
          </a:custGeom>
        </p:spPr>
      </p:pic>
      <p:sp>
        <p:nvSpPr>
          <p:cNvPr id="8" name="任意多边形 7"/>
          <p:cNvSpPr/>
          <p:nvPr>
            <p:custDataLst>
              <p:tags r:id="rId1"/>
            </p:custDataLst>
          </p:nvPr>
        </p:nvSpPr>
        <p:spPr>
          <a:xfrm rot="2414190">
            <a:off x="-1363681" y="1734414"/>
            <a:ext cx="4924299" cy="2557464"/>
          </a:xfrm>
          <a:custGeom>
            <a:avLst/>
            <a:gdLst>
              <a:gd name="connsiteX0" fmla="*/ 0 w 4924299"/>
              <a:gd name="connsiteY0" fmla="*/ 96935 h 2557464"/>
              <a:gd name="connsiteX1" fmla="*/ 107774 w 4924299"/>
              <a:gd name="connsiteY1" fmla="*/ 57489 h 2557464"/>
              <a:gd name="connsiteX2" fmla="*/ 488030 w 4924299"/>
              <a:gd name="connsiteY2" fmla="*/ 0 h 2557464"/>
              <a:gd name="connsiteX3" fmla="*/ 3645567 w 4924299"/>
              <a:gd name="connsiteY3" fmla="*/ 0 h 2557464"/>
              <a:gd name="connsiteX4" fmla="*/ 4924299 w 4924299"/>
              <a:gd name="connsiteY4" fmla="*/ 1278732 h 2557464"/>
              <a:gd name="connsiteX5" fmla="*/ 4924298 w 4924299"/>
              <a:gd name="connsiteY5" fmla="*/ 1278732 h 2557464"/>
              <a:gd name="connsiteX6" fmla="*/ 3645566 w 4924299"/>
              <a:gd name="connsiteY6" fmla="*/ 2557464 h 2557464"/>
              <a:gd name="connsiteX7" fmla="*/ 2081995 w 4924299"/>
              <a:gd name="connsiteY7" fmla="*/ 2557464 h 255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24299" h="2557464">
                <a:moveTo>
                  <a:pt x="0" y="96935"/>
                </a:moveTo>
                <a:lnTo>
                  <a:pt x="107774" y="57489"/>
                </a:lnTo>
                <a:cubicBezTo>
                  <a:pt x="227897" y="20127"/>
                  <a:pt x="355613" y="0"/>
                  <a:pt x="488030" y="0"/>
                </a:cubicBezTo>
                <a:lnTo>
                  <a:pt x="3645567" y="0"/>
                </a:lnTo>
                <a:cubicBezTo>
                  <a:pt x="4351791" y="0"/>
                  <a:pt x="4924299" y="572508"/>
                  <a:pt x="4924299" y="1278732"/>
                </a:cubicBezTo>
                <a:lnTo>
                  <a:pt x="4924298" y="1278732"/>
                </a:lnTo>
                <a:cubicBezTo>
                  <a:pt x="4924298" y="1984956"/>
                  <a:pt x="4351790" y="2557464"/>
                  <a:pt x="3645566" y="2557464"/>
                </a:cubicBezTo>
                <a:lnTo>
                  <a:pt x="2081995" y="2557464"/>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46"/>
          <p:cNvSpPr/>
          <p:nvPr>
            <p:custDataLst>
              <p:tags r:id="rId2"/>
            </p:custDataLst>
          </p:nvPr>
        </p:nvSpPr>
        <p:spPr>
          <a:xfrm rot="2414190">
            <a:off x="-820149" y="1176912"/>
            <a:ext cx="4081615" cy="971708"/>
          </a:xfrm>
          <a:custGeom>
            <a:avLst/>
            <a:gdLst>
              <a:gd name="connsiteX0" fmla="*/ 0 w 4081615"/>
              <a:gd name="connsiteY0" fmla="*/ 955 h 971708"/>
              <a:gd name="connsiteX1" fmla="*/ 1129 w 4081615"/>
              <a:gd name="connsiteY1" fmla="*/ 0 h 971708"/>
              <a:gd name="connsiteX2" fmla="*/ 3595761 w 4081615"/>
              <a:gd name="connsiteY2" fmla="*/ 0 h 971708"/>
              <a:gd name="connsiteX3" fmla="*/ 4081615 w 4081615"/>
              <a:gd name="connsiteY3" fmla="*/ 485854 h 971708"/>
              <a:gd name="connsiteX4" fmla="*/ 4081614 w 4081615"/>
              <a:gd name="connsiteY4" fmla="*/ 485854 h 971708"/>
              <a:gd name="connsiteX5" fmla="*/ 3595760 w 4081615"/>
              <a:gd name="connsiteY5" fmla="*/ 971708 h 971708"/>
              <a:gd name="connsiteX6" fmla="*/ 821409 w 4081615"/>
              <a:gd name="connsiteY6" fmla="*/ 971707 h 971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1615" h="971708">
                <a:moveTo>
                  <a:pt x="0" y="955"/>
                </a:moveTo>
                <a:lnTo>
                  <a:pt x="1129" y="0"/>
                </a:lnTo>
                <a:lnTo>
                  <a:pt x="3595761" y="0"/>
                </a:lnTo>
                <a:cubicBezTo>
                  <a:pt x="3864091" y="0"/>
                  <a:pt x="4081615" y="217524"/>
                  <a:pt x="4081615" y="485854"/>
                </a:cubicBezTo>
                <a:lnTo>
                  <a:pt x="4081614" y="485854"/>
                </a:lnTo>
                <a:cubicBezTo>
                  <a:pt x="4081614" y="754184"/>
                  <a:pt x="3864089" y="971708"/>
                  <a:pt x="3595760" y="971708"/>
                </a:cubicBezTo>
                <a:lnTo>
                  <a:pt x="821409" y="971707"/>
                </a:lnTo>
                <a:close/>
              </a:path>
            </a:pathLst>
          </a:cu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19"/>
          <p:cNvSpPr/>
          <p:nvPr/>
        </p:nvSpPr>
        <p:spPr>
          <a:xfrm rot="2418033">
            <a:off x="4508289" y="67952"/>
            <a:ext cx="2273763" cy="757238"/>
          </a:xfrm>
          <a:custGeom>
            <a:avLst/>
            <a:gdLst>
              <a:gd name="connsiteX0" fmla="*/ 0 w 2273763"/>
              <a:gd name="connsiteY0" fmla="*/ 757237 h 757238"/>
              <a:gd name="connsiteX1" fmla="*/ 892886 w 2273763"/>
              <a:gd name="connsiteY1" fmla="*/ 0 h 757238"/>
              <a:gd name="connsiteX2" fmla="*/ 1895144 w 2273763"/>
              <a:gd name="connsiteY2" fmla="*/ 0 h 757238"/>
              <a:gd name="connsiteX3" fmla="*/ 2273763 w 2273763"/>
              <a:gd name="connsiteY3" fmla="*/ 378619 h 757238"/>
              <a:gd name="connsiteX4" fmla="*/ 2273762 w 2273763"/>
              <a:gd name="connsiteY4" fmla="*/ 378619 h 757238"/>
              <a:gd name="connsiteX5" fmla="*/ 1895143 w 2273763"/>
              <a:gd name="connsiteY5" fmla="*/ 757238 h 757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3763" h="757238">
                <a:moveTo>
                  <a:pt x="0" y="757237"/>
                </a:moveTo>
                <a:lnTo>
                  <a:pt x="892886" y="0"/>
                </a:lnTo>
                <a:lnTo>
                  <a:pt x="1895144" y="0"/>
                </a:lnTo>
                <a:cubicBezTo>
                  <a:pt x="2104249" y="0"/>
                  <a:pt x="2273763" y="169514"/>
                  <a:pt x="2273763" y="378619"/>
                </a:cubicBezTo>
                <a:lnTo>
                  <a:pt x="2273762" y="378619"/>
                </a:lnTo>
                <a:cubicBezTo>
                  <a:pt x="2273762" y="587724"/>
                  <a:pt x="2104248" y="757238"/>
                  <a:pt x="1895143" y="757238"/>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文本框 26"/>
          <p:cNvSpPr txBox="1"/>
          <p:nvPr/>
        </p:nvSpPr>
        <p:spPr>
          <a:xfrm>
            <a:off x="734496" y="5076001"/>
            <a:ext cx="7168831" cy="1200329"/>
          </a:xfrm>
          <a:prstGeom prst="rect">
            <a:avLst/>
          </a:prstGeom>
          <a:noFill/>
        </p:spPr>
        <p:txBody>
          <a:bodyPr wrap="square" rtlCol="0">
            <a:spAutoFit/>
          </a:bodyPr>
          <a:lstStyle/>
          <a:p>
            <a:r>
              <a:rPr lang="en-US" altLang="zh-CN" dirty="0">
                <a:solidFill>
                  <a:srgbClr val="FFC000"/>
                </a:solidFill>
                <a:latin typeface="Ebrima" panose="02000000000000000000" pitchFamily="2" charset="0"/>
                <a:ea typeface="Ebrima" panose="02000000000000000000" pitchFamily="2" charset="0"/>
                <a:cs typeface="Ebrima" panose="02000000000000000000" pitchFamily="2" charset="0"/>
              </a:rPr>
              <a:t>Whatever is worth</a:t>
            </a: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 doing is worth doing well. Whatever is worth doing is worth doing well. Whatever is worth doing is worth doing well. Whatever is worth doing is worth doing well. Whatever is worth doing is worth doing well.</a:t>
            </a:r>
            <a:endParaRPr lang="zh-CN" altLang="en-US" dirty="0">
              <a:solidFill>
                <a:schemeClr val="bg1"/>
              </a:solidFill>
            </a:endParaRPr>
          </a:p>
        </p:txBody>
      </p:sp>
      <p:sp>
        <p:nvSpPr>
          <p:cNvPr id="34" name="任意多边形 33"/>
          <p:cNvSpPr/>
          <p:nvPr>
            <p:custDataLst>
              <p:tags r:id="rId3"/>
            </p:custDataLst>
          </p:nvPr>
        </p:nvSpPr>
        <p:spPr>
          <a:xfrm rot="2414190">
            <a:off x="6615561" y="3210933"/>
            <a:ext cx="6552799" cy="2586038"/>
          </a:xfrm>
          <a:custGeom>
            <a:avLst/>
            <a:gdLst>
              <a:gd name="connsiteX0" fmla="*/ 470539 w 6552799"/>
              <a:gd name="connsiteY0" fmla="*/ 295263 h 2586038"/>
              <a:gd name="connsiteX1" fmla="*/ 1293019 w 6552799"/>
              <a:gd name="connsiteY1" fmla="*/ 0 h 2586038"/>
              <a:gd name="connsiteX2" fmla="*/ 5195252 w 6552799"/>
              <a:gd name="connsiteY2" fmla="*/ 0 h 2586038"/>
              <a:gd name="connsiteX3" fmla="*/ 6552799 w 6552799"/>
              <a:gd name="connsiteY3" fmla="*/ 1604366 h 2586038"/>
              <a:gd name="connsiteX4" fmla="*/ 5392646 w 6552799"/>
              <a:gd name="connsiteY4" fmla="*/ 2586038 h 2586038"/>
              <a:gd name="connsiteX5" fmla="*/ 1293019 w 6552799"/>
              <a:gd name="connsiteY5" fmla="*/ 2586038 h 2586038"/>
              <a:gd name="connsiteX6" fmla="*/ 0 w 6552799"/>
              <a:gd name="connsiteY6" fmla="*/ 1293019 h 2586038"/>
              <a:gd name="connsiteX7" fmla="*/ 470539 w 6552799"/>
              <a:gd name="connsiteY7" fmla="*/ 295263 h 2586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2799" h="2586038">
                <a:moveTo>
                  <a:pt x="470539" y="295263"/>
                </a:moveTo>
                <a:cubicBezTo>
                  <a:pt x="694049" y="110806"/>
                  <a:pt x="980594" y="0"/>
                  <a:pt x="1293019" y="0"/>
                </a:cubicBezTo>
                <a:lnTo>
                  <a:pt x="5195252" y="0"/>
                </a:lnTo>
                <a:lnTo>
                  <a:pt x="6552799" y="1604366"/>
                </a:lnTo>
                <a:lnTo>
                  <a:pt x="5392646" y="2586038"/>
                </a:lnTo>
                <a:lnTo>
                  <a:pt x="1293019" y="2586038"/>
                </a:lnTo>
                <a:cubicBezTo>
                  <a:pt x="578904" y="2586038"/>
                  <a:pt x="0" y="2007134"/>
                  <a:pt x="0" y="1293019"/>
                </a:cubicBezTo>
                <a:cubicBezTo>
                  <a:pt x="0" y="891329"/>
                  <a:pt x="183169" y="532421"/>
                  <a:pt x="470539" y="295263"/>
                </a:cubicBezTo>
                <a:close/>
              </a:path>
            </a:pathLst>
          </a:cu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文本框 34"/>
          <p:cNvSpPr txBox="1"/>
          <p:nvPr/>
        </p:nvSpPr>
        <p:spPr>
          <a:xfrm>
            <a:off x="8086430" y="1830120"/>
            <a:ext cx="3422193" cy="1754326"/>
          </a:xfrm>
          <a:prstGeom prst="rect">
            <a:avLst/>
          </a:prstGeom>
          <a:noFill/>
        </p:spPr>
        <p:txBody>
          <a:bodyPr wrap="square" rtlCol="0">
            <a:spAutoFit/>
          </a:bodyPr>
          <a:lstStyle/>
          <a:p>
            <a:pPr algn="r"/>
            <a:r>
              <a:rPr lang="en-US" altLang="zh-CN" sz="3600" dirty="0">
                <a:solidFill>
                  <a:schemeClr val="bg1"/>
                </a:solidFill>
                <a:latin typeface="Kozuka Gothic Pr6N M" panose="020B0700000000000000" pitchFamily="34" charset="-128"/>
                <a:ea typeface="Kozuka Gothic Pr6N M" panose="020B0700000000000000" pitchFamily="34" charset="-128"/>
              </a:rPr>
              <a:t>PLEASE PUT</a:t>
            </a:r>
          </a:p>
          <a:p>
            <a:pPr algn="r"/>
            <a:r>
              <a:rPr lang="en-US" altLang="zh-CN" sz="3600" dirty="0">
                <a:solidFill>
                  <a:schemeClr val="bg1"/>
                </a:solidFill>
                <a:latin typeface="Kozuka Gothic Pr6N M" panose="020B0700000000000000" pitchFamily="34" charset="-128"/>
                <a:ea typeface="Kozuka Gothic Pr6N M" panose="020B0700000000000000" pitchFamily="34" charset="-128"/>
              </a:rPr>
              <a:t>YOUR TITE</a:t>
            </a:r>
          </a:p>
          <a:p>
            <a:pPr algn="r"/>
            <a:r>
              <a:rPr lang="en-US" altLang="zh-CN" sz="3600" dirty="0">
                <a:solidFill>
                  <a:schemeClr val="bg1"/>
                </a:solidFill>
                <a:latin typeface="Kozuka Gothic Pr6N M" panose="020B0700000000000000" pitchFamily="34" charset="-128"/>
                <a:ea typeface="Kozuka Gothic Pr6N M" panose="020B0700000000000000" pitchFamily="34" charset="-128"/>
              </a:rPr>
              <a:t>IN THIS PLACE</a:t>
            </a:r>
            <a:endParaRPr lang="zh-CN" altLang="en-US" sz="3600" dirty="0">
              <a:solidFill>
                <a:schemeClr val="bg1"/>
              </a:solidFill>
              <a:latin typeface="Kozuka Gothic Pr6N M" panose="020B0700000000000000" pitchFamily="34" charset="-128"/>
              <a:ea typeface="Kozuka Gothic Pr6N M" panose="020B0700000000000000" pitchFamily="34" charset="-128"/>
            </a:endParaRPr>
          </a:p>
        </p:txBody>
      </p:sp>
      <p:sp>
        <p:nvSpPr>
          <p:cNvPr id="9" name="椭圆 8"/>
          <p:cNvSpPr/>
          <p:nvPr/>
        </p:nvSpPr>
        <p:spPr>
          <a:xfrm>
            <a:off x="1598038" y="3687818"/>
            <a:ext cx="1146572" cy="114657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 name="组合 20"/>
          <p:cNvGrpSpPr/>
          <p:nvPr/>
        </p:nvGrpSpPr>
        <p:grpSpPr>
          <a:xfrm>
            <a:off x="1968917" y="3902329"/>
            <a:ext cx="404813" cy="717550"/>
            <a:chOff x="5895976" y="3071813"/>
            <a:chExt cx="404813" cy="717550"/>
          </a:xfrm>
        </p:grpSpPr>
        <p:sp>
          <p:nvSpPr>
            <p:cNvPr id="13" name="Freeform 10"/>
            <p:cNvSpPr>
              <a:spLocks/>
            </p:cNvSpPr>
            <p:nvPr/>
          </p:nvSpPr>
          <p:spPr bwMode="auto">
            <a:xfrm>
              <a:off x="5895976" y="3071813"/>
              <a:ext cx="404813" cy="288925"/>
            </a:xfrm>
            <a:custGeom>
              <a:avLst/>
              <a:gdLst>
                <a:gd name="T0" fmla="*/ 6 w 105"/>
                <a:gd name="T1" fmla="*/ 75 h 76"/>
                <a:gd name="T2" fmla="*/ 0 w 105"/>
                <a:gd name="T3" fmla="*/ 52 h 76"/>
                <a:gd name="T4" fmla="*/ 53 w 105"/>
                <a:gd name="T5" fmla="*/ 0 h 76"/>
                <a:gd name="T6" fmla="*/ 105 w 105"/>
                <a:gd name="T7" fmla="*/ 52 h 76"/>
                <a:gd name="T8" fmla="*/ 99 w 105"/>
                <a:gd name="T9" fmla="*/ 76 h 76"/>
              </a:gdLst>
              <a:ahLst/>
              <a:cxnLst>
                <a:cxn ang="0">
                  <a:pos x="T0" y="T1"/>
                </a:cxn>
                <a:cxn ang="0">
                  <a:pos x="T2" y="T3"/>
                </a:cxn>
                <a:cxn ang="0">
                  <a:pos x="T4" y="T5"/>
                </a:cxn>
                <a:cxn ang="0">
                  <a:pos x="T6" y="T7"/>
                </a:cxn>
                <a:cxn ang="0">
                  <a:pos x="T8" y="T9"/>
                </a:cxn>
              </a:cxnLst>
              <a:rect l="0" t="0" r="r" b="b"/>
              <a:pathLst>
                <a:path w="105" h="76">
                  <a:moveTo>
                    <a:pt x="6" y="75"/>
                  </a:moveTo>
                  <a:cubicBezTo>
                    <a:pt x="2" y="68"/>
                    <a:pt x="0" y="60"/>
                    <a:pt x="0" y="52"/>
                  </a:cubicBezTo>
                  <a:cubicBezTo>
                    <a:pt x="0" y="23"/>
                    <a:pt x="24" y="0"/>
                    <a:pt x="53" y="0"/>
                  </a:cubicBezTo>
                  <a:cubicBezTo>
                    <a:pt x="82" y="0"/>
                    <a:pt x="105" y="23"/>
                    <a:pt x="105" y="52"/>
                  </a:cubicBezTo>
                  <a:cubicBezTo>
                    <a:pt x="105" y="60"/>
                    <a:pt x="102" y="70"/>
                    <a:pt x="99" y="76"/>
                  </a:cubicBezTo>
                </a:path>
              </a:pathLst>
            </a:custGeom>
            <a:noFill/>
            <a:ln w="14288" cap="flat">
              <a:solidFill>
                <a:srgbClr val="FFC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1"/>
            <p:cNvSpPr>
              <a:spLocks/>
            </p:cNvSpPr>
            <p:nvPr/>
          </p:nvSpPr>
          <p:spPr bwMode="auto">
            <a:xfrm>
              <a:off x="5918201" y="3355975"/>
              <a:ext cx="180975" cy="307975"/>
            </a:xfrm>
            <a:custGeom>
              <a:avLst/>
              <a:gdLst>
                <a:gd name="T0" fmla="*/ 47 w 47"/>
                <a:gd name="T1" fmla="*/ 81 h 81"/>
                <a:gd name="T2" fmla="*/ 24 w 47"/>
                <a:gd name="T3" fmla="*/ 81 h 81"/>
                <a:gd name="T4" fmla="*/ 20 w 47"/>
                <a:gd name="T5" fmla="*/ 77 h 81"/>
                <a:gd name="T6" fmla="*/ 0 w 47"/>
                <a:gd name="T7" fmla="*/ 0 h 81"/>
              </a:gdLst>
              <a:ahLst/>
              <a:cxnLst>
                <a:cxn ang="0">
                  <a:pos x="T0" y="T1"/>
                </a:cxn>
                <a:cxn ang="0">
                  <a:pos x="T2" y="T3"/>
                </a:cxn>
                <a:cxn ang="0">
                  <a:pos x="T4" y="T5"/>
                </a:cxn>
                <a:cxn ang="0">
                  <a:pos x="T6" y="T7"/>
                </a:cxn>
              </a:cxnLst>
              <a:rect l="0" t="0" r="r" b="b"/>
              <a:pathLst>
                <a:path w="47" h="81">
                  <a:moveTo>
                    <a:pt x="47" y="81"/>
                  </a:moveTo>
                  <a:cubicBezTo>
                    <a:pt x="40" y="81"/>
                    <a:pt x="32" y="81"/>
                    <a:pt x="24" y="81"/>
                  </a:cubicBezTo>
                  <a:cubicBezTo>
                    <a:pt x="21" y="81"/>
                    <a:pt x="20" y="79"/>
                    <a:pt x="20" y="77"/>
                  </a:cubicBezTo>
                  <a:cubicBezTo>
                    <a:pt x="23" y="38"/>
                    <a:pt x="0" y="0"/>
                    <a:pt x="0" y="0"/>
                  </a:cubicBezTo>
                </a:path>
              </a:pathLst>
            </a:custGeom>
            <a:noFill/>
            <a:ln w="14288" cap="flat">
              <a:solidFill>
                <a:srgbClr val="FFC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2"/>
            <p:cNvSpPr>
              <a:spLocks/>
            </p:cNvSpPr>
            <p:nvPr/>
          </p:nvSpPr>
          <p:spPr bwMode="auto">
            <a:xfrm>
              <a:off x="6099176" y="3355975"/>
              <a:ext cx="180975" cy="307975"/>
            </a:xfrm>
            <a:custGeom>
              <a:avLst/>
              <a:gdLst>
                <a:gd name="T0" fmla="*/ 0 w 47"/>
                <a:gd name="T1" fmla="*/ 81 h 81"/>
                <a:gd name="T2" fmla="*/ 23 w 47"/>
                <a:gd name="T3" fmla="*/ 81 h 81"/>
                <a:gd name="T4" fmla="*/ 27 w 47"/>
                <a:gd name="T5" fmla="*/ 77 h 81"/>
                <a:gd name="T6" fmla="*/ 47 w 47"/>
                <a:gd name="T7" fmla="*/ 0 h 81"/>
              </a:gdLst>
              <a:ahLst/>
              <a:cxnLst>
                <a:cxn ang="0">
                  <a:pos x="T0" y="T1"/>
                </a:cxn>
                <a:cxn ang="0">
                  <a:pos x="T2" y="T3"/>
                </a:cxn>
                <a:cxn ang="0">
                  <a:pos x="T4" y="T5"/>
                </a:cxn>
                <a:cxn ang="0">
                  <a:pos x="T6" y="T7"/>
                </a:cxn>
              </a:cxnLst>
              <a:rect l="0" t="0" r="r" b="b"/>
              <a:pathLst>
                <a:path w="47" h="81">
                  <a:moveTo>
                    <a:pt x="0" y="81"/>
                  </a:moveTo>
                  <a:cubicBezTo>
                    <a:pt x="7" y="81"/>
                    <a:pt x="15" y="81"/>
                    <a:pt x="23" y="81"/>
                  </a:cubicBezTo>
                  <a:cubicBezTo>
                    <a:pt x="25" y="81"/>
                    <a:pt x="27" y="79"/>
                    <a:pt x="27" y="77"/>
                  </a:cubicBezTo>
                  <a:cubicBezTo>
                    <a:pt x="23" y="38"/>
                    <a:pt x="47" y="0"/>
                    <a:pt x="47" y="0"/>
                  </a:cubicBezTo>
                </a:path>
              </a:pathLst>
            </a:custGeom>
            <a:noFill/>
            <a:ln w="14288" cap="flat">
              <a:solidFill>
                <a:srgbClr val="FFC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3"/>
            <p:cNvSpPr>
              <a:spLocks/>
            </p:cNvSpPr>
            <p:nvPr/>
          </p:nvSpPr>
          <p:spPr bwMode="auto">
            <a:xfrm>
              <a:off x="5999163" y="3306763"/>
              <a:ext cx="200025" cy="30163"/>
            </a:xfrm>
            <a:custGeom>
              <a:avLst/>
              <a:gdLst>
                <a:gd name="T0" fmla="*/ 0 w 126"/>
                <a:gd name="T1" fmla="*/ 0 h 19"/>
                <a:gd name="T2" fmla="*/ 25 w 126"/>
                <a:gd name="T3" fmla="*/ 19 h 19"/>
                <a:gd name="T4" fmla="*/ 51 w 126"/>
                <a:gd name="T5" fmla="*/ 0 h 19"/>
                <a:gd name="T6" fmla="*/ 76 w 126"/>
                <a:gd name="T7" fmla="*/ 19 h 19"/>
                <a:gd name="T8" fmla="*/ 102 w 126"/>
                <a:gd name="T9" fmla="*/ 0 h 19"/>
                <a:gd name="T10" fmla="*/ 126 w 126"/>
                <a:gd name="T11" fmla="*/ 19 h 19"/>
              </a:gdLst>
              <a:ahLst/>
              <a:cxnLst>
                <a:cxn ang="0">
                  <a:pos x="T0" y="T1"/>
                </a:cxn>
                <a:cxn ang="0">
                  <a:pos x="T2" y="T3"/>
                </a:cxn>
                <a:cxn ang="0">
                  <a:pos x="T4" y="T5"/>
                </a:cxn>
                <a:cxn ang="0">
                  <a:pos x="T6" y="T7"/>
                </a:cxn>
                <a:cxn ang="0">
                  <a:pos x="T8" y="T9"/>
                </a:cxn>
                <a:cxn ang="0">
                  <a:pos x="T10" y="T11"/>
                </a:cxn>
              </a:cxnLst>
              <a:rect l="0" t="0" r="r" b="b"/>
              <a:pathLst>
                <a:path w="126" h="19">
                  <a:moveTo>
                    <a:pt x="0" y="0"/>
                  </a:moveTo>
                  <a:lnTo>
                    <a:pt x="25" y="19"/>
                  </a:lnTo>
                  <a:lnTo>
                    <a:pt x="51" y="0"/>
                  </a:lnTo>
                  <a:lnTo>
                    <a:pt x="76" y="19"/>
                  </a:lnTo>
                  <a:lnTo>
                    <a:pt x="102" y="0"/>
                  </a:lnTo>
                  <a:lnTo>
                    <a:pt x="126" y="19"/>
                  </a:lnTo>
                </a:path>
              </a:pathLst>
            </a:custGeom>
            <a:noFill/>
            <a:ln w="14288" cap="flat">
              <a:solidFill>
                <a:srgbClr val="FFC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Line 14"/>
            <p:cNvSpPr>
              <a:spLocks noChangeShapeType="1"/>
            </p:cNvSpPr>
            <p:nvPr/>
          </p:nvSpPr>
          <p:spPr bwMode="auto">
            <a:xfrm>
              <a:off x="5999163" y="3789363"/>
              <a:ext cx="0" cy="0"/>
            </a:xfrm>
            <a:prstGeom prst="line">
              <a:avLst/>
            </a:prstGeom>
            <a:noFill/>
            <a:ln w="14288" cap="rnd">
              <a:solidFill>
                <a:srgbClr val="FFC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Line 15"/>
            <p:cNvSpPr>
              <a:spLocks noChangeShapeType="1"/>
            </p:cNvSpPr>
            <p:nvPr/>
          </p:nvSpPr>
          <p:spPr bwMode="auto">
            <a:xfrm>
              <a:off x="6003926" y="3709988"/>
              <a:ext cx="192088" cy="0"/>
            </a:xfrm>
            <a:prstGeom prst="line">
              <a:avLst/>
            </a:prstGeom>
            <a:noFill/>
            <a:ln w="14288" cap="rnd">
              <a:solidFill>
                <a:srgbClr val="FFC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Line 16"/>
            <p:cNvSpPr>
              <a:spLocks noChangeShapeType="1"/>
            </p:cNvSpPr>
            <p:nvPr/>
          </p:nvSpPr>
          <p:spPr bwMode="auto">
            <a:xfrm>
              <a:off x="6038851" y="3756025"/>
              <a:ext cx="119063" cy="0"/>
            </a:xfrm>
            <a:prstGeom prst="line">
              <a:avLst/>
            </a:prstGeom>
            <a:noFill/>
            <a:ln w="14288" cap="rnd">
              <a:solidFill>
                <a:srgbClr val="FFC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308390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strips(downLeft)">
                                          <p:cBhvr>
                                            <p:cTn id="7" dur="500"/>
                                            <p:tgtEl>
                                              <p:spTgt spid="49"/>
                                            </p:tgtEl>
                                          </p:cBhvr>
                                        </p:animEffect>
                                      </p:childTnLst>
                                    </p:cTn>
                                  </p:par>
                                </p:childTnLst>
                              </p:cTn>
                            </p:par>
                            <p:par>
                              <p:cTn id="8" fill="hold">
                                <p:stCondLst>
                                  <p:cond delay="500"/>
                                </p:stCondLst>
                                <p:childTnLst>
                                  <p:par>
                                    <p:cTn id="9" presetID="2" presetClass="entr" presetSubtype="9" fill="hold" grpId="0" nodeType="afterEffect" p14:presetBounceEnd="30000">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14:bounceEnd="30000">
                                          <p:cBhvr additive="base">
                                            <p:cTn id="11" dur="500" fill="hold"/>
                                            <p:tgtEl>
                                              <p:spTgt spid="8"/>
                                            </p:tgtEl>
                                            <p:attrNameLst>
                                              <p:attrName>ppt_x</p:attrName>
                                            </p:attrNameLst>
                                          </p:cBhvr>
                                          <p:tavLst>
                                            <p:tav tm="0">
                                              <p:val>
                                                <p:strVal val="0-#ppt_w/2"/>
                                              </p:val>
                                            </p:tav>
                                            <p:tav tm="100000">
                                              <p:val>
                                                <p:strVal val="#ppt_x"/>
                                              </p:val>
                                            </p:tav>
                                          </p:tavLst>
                                        </p:anim>
                                        <p:anim calcmode="lin" valueType="num" p14:bounceEnd="30000">
                                          <p:cBhvr additive="base">
                                            <p:cTn id="12" dur="500" fill="hold"/>
                                            <p:tgtEl>
                                              <p:spTgt spid="8"/>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9" fill="hold" grpId="0" nodeType="afterEffect" p14:presetBounceEnd="30000">
                                      <p:stCondLst>
                                        <p:cond delay="0"/>
                                      </p:stCondLst>
                                      <p:childTnLst>
                                        <p:set>
                                          <p:cBhvr>
                                            <p:cTn id="15" dur="1" fill="hold">
                                              <p:stCondLst>
                                                <p:cond delay="0"/>
                                              </p:stCondLst>
                                            </p:cTn>
                                            <p:tgtEl>
                                              <p:spTgt spid="47"/>
                                            </p:tgtEl>
                                            <p:attrNameLst>
                                              <p:attrName>style.visibility</p:attrName>
                                            </p:attrNameLst>
                                          </p:cBhvr>
                                          <p:to>
                                            <p:strVal val="visible"/>
                                          </p:to>
                                        </p:set>
                                        <p:anim calcmode="lin" valueType="num" p14:bounceEnd="30000">
                                          <p:cBhvr additive="base">
                                            <p:cTn id="16" dur="500" fill="hold"/>
                                            <p:tgtEl>
                                              <p:spTgt spid="47"/>
                                            </p:tgtEl>
                                            <p:attrNameLst>
                                              <p:attrName>ppt_x</p:attrName>
                                            </p:attrNameLst>
                                          </p:cBhvr>
                                          <p:tavLst>
                                            <p:tav tm="0">
                                              <p:val>
                                                <p:strVal val="0-#ppt_w/2"/>
                                              </p:val>
                                            </p:tav>
                                            <p:tav tm="100000">
                                              <p:val>
                                                <p:strVal val="#ppt_x"/>
                                              </p:val>
                                            </p:tav>
                                          </p:tavLst>
                                        </p:anim>
                                        <p:anim calcmode="lin" valueType="num" p14:bounceEnd="30000">
                                          <p:cBhvr additive="base">
                                            <p:cTn id="17" dur="500" fill="hold"/>
                                            <p:tgtEl>
                                              <p:spTgt spid="47"/>
                                            </p:tgtEl>
                                            <p:attrNameLst>
                                              <p:attrName>ppt_y</p:attrName>
                                            </p:attrNameLst>
                                          </p:cBhvr>
                                          <p:tavLst>
                                            <p:tav tm="0">
                                              <p:val>
                                                <p:strVal val="0-#ppt_h/2"/>
                                              </p:val>
                                            </p:tav>
                                            <p:tav tm="100000">
                                              <p:val>
                                                <p:strVal val="#ppt_y"/>
                                              </p:val>
                                            </p:tav>
                                          </p:tavLst>
                                        </p:anim>
                                      </p:childTnLst>
                                    </p:cTn>
                                  </p:par>
                                </p:childTnLst>
                              </p:cTn>
                            </p:par>
                            <p:par>
                              <p:cTn id="18" fill="hold">
                                <p:stCondLst>
                                  <p:cond delay="1500"/>
                                </p:stCondLst>
                                <p:childTnLst>
                                  <p:par>
                                    <p:cTn id="19" presetID="2" presetClass="entr" presetSubtype="9" fill="hold" grpId="0" nodeType="afterEffect" p14:presetBounceEnd="30000">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14:bounceEnd="30000">
                                          <p:cBhvr additive="base">
                                            <p:cTn id="21" dur="500" fill="hold"/>
                                            <p:tgtEl>
                                              <p:spTgt spid="20"/>
                                            </p:tgtEl>
                                            <p:attrNameLst>
                                              <p:attrName>ppt_x</p:attrName>
                                            </p:attrNameLst>
                                          </p:cBhvr>
                                          <p:tavLst>
                                            <p:tav tm="0">
                                              <p:val>
                                                <p:strVal val="0-#ppt_w/2"/>
                                              </p:val>
                                            </p:tav>
                                            <p:tav tm="100000">
                                              <p:val>
                                                <p:strVal val="#ppt_x"/>
                                              </p:val>
                                            </p:tav>
                                          </p:tavLst>
                                        </p:anim>
                                        <p:anim calcmode="lin" valueType="num" p14:bounceEnd="30000">
                                          <p:cBhvr additive="base">
                                            <p:cTn id="22" dur="500" fill="hold"/>
                                            <p:tgtEl>
                                              <p:spTgt spid="20"/>
                                            </p:tgtEl>
                                            <p:attrNameLst>
                                              <p:attrName>ppt_y</p:attrName>
                                            </p:attrNameLst>
                                          </p:cBhvr>
                                          <p:tavLst>
                                            <p:tav tm="0">
                                              <p:val>
                                                <p:strVal val="0-#ppt_h/2"/>
                                              </p:val>
                                            </p:tav>
                                            <p:tav tm="100000">
                                              <p:val>
                                                <p:strVal val="#ppt_y"/>
                                              </p:val>
                                            </p:tav>
                                          </p:tavLst>
                                        </p:anim>
                                      </p:childTnLst>
                                    </p:cTn>
                                  </p:par>
                                </p:childTnLst>
                              </p:cTn>
                            </p:par>
                            <p:par>
                              <p:cTn id="23" fill="hold">
                                <p:stCondLst>
                                  <p:cond delay="2000"/>
                                </p:stCondLst>
                                <p:childTnLst>
                                  <p:par>
                                    <p:cTn id="24" presetID="2" presetClass="entr" presetSubtype="6" fill="hold" grpId="0" nodeType="afterEffect" p14:presetBounceEnd="10000">
                                      <p:stCondLst>
                                        <p:cond delay="0"/>
                                      </p:stCondLst>
                                      <p:childTnLst>
                                        <p:set>
                                          <p:cBhvr>
                                            <p:cTn id="25" dur="1" fill="hold">
                                              <p:stCondLst>
                                                <p:cond delay="0"/>
                                              </p:stCondLst>
                                            </p:cTn>
                                            <p:tgtEl>
                                              <p:spTgt spid="34"/>
                                            </p:tgtEl>
                                            <p:attrNameLst>
                                              <p:attrName>style.visibility</p:attrName>
                                            </p:attrNameLst>
                                          </p:cBhvr>
                                          <p:to>
                                            <p:strVal val="visible"/>
                                          </p:to>
                                        </p:set>
                                        <p:anim calcmode="lin" valueType="num" p14:bounceEnd="10000">
                                          <p:cBhvr additive="base">
                                            <p:cTn id="26" dur="500" fill="hold"/>
                                            <p:tgtEl>
                                              <p:spTgt spid="34"/>
                                            </p:tgtEl>
                                            <p:attrNameLst>
                                              <p:attrName>ppt_x</p:attrName>
                                            </p:attrNameLst>
                                          </p:cBhvr>
                                          <p:tavLst>
                                            <p:tav tm="0">
                                              <p:val>
                                                <p:strVal val="1+#ppt_w/2"/>
                                              </p:val>
                                            </p:tav>
                                            <p:tav tm="100000">
                                              <p:val>
                                                <p:strVal val="#ppt_x"/>
                                              </p:val>
                                            </p:tav>
                                          </p:tavLst>
                                        </p:anim>
                                        <p:anim calcmode="lin" valueType="num" p14:bounceEnd="10000">
                                          <p:cBhvr additive="base">
                                            <p:cTn id="27" dur="500" fill="hold"/>
                                            <p:tgtEl>
                                              <p:spTgt spid="34"/>
                                            </p:tgtEl>
                                            <p:attrNameLst>
                                              <p:attrName>ppt_y</p:attrName>
                                            </p:attrNameLst>
                                          </p:cBhvr>
                                          <p:tavLst>
                                            <p:tav tm="0">
                                              <p:val>
                                                <p:strVal val="1+#ppt_h/2"/>
                                              </p:val>
                                            </p:tav>
                                            <p:tav tm="100000">
                                              <p:val>
                                                <p:strVal val="#ppt_y"/>
                                              </p:val>
                                            </p:tav>
                                          </p:tavLst>
                                        </p:anim>
                                      </p:childTnLst>
                                    </p:cTn>
                                  </p:par>
                                </p:childTnLst>
                              </p:cTn>
                            </p:par>
                            <p:par>
                              <p:cTn id="28" fill="hold">
                                <p:stCondLst>
                                  <p:cond delay="2500"/>
                                </p:stCondLst>
                                <p:childTnLst>
                                  <p:par>
                                    <p:cTn id="29" presetID="1" presetClass="entr" presetSubtype="0" fill="hold" grpId="0" nodeType="afterEffect">
                                      <p:stCondLst>
                                        <p:cond delay="0"/>
                                      </p:stCondLst>
                                      <p:iterate type="lt">
                                        <p:tmAbs val="100"/>
                                      </p:iterate>
                                      <p:childTnLst>
                                        <p:set>
                                          <p:cBhvr>
                                            <p:cTn id="30" dur="1" fill="hold">
                                              <p:stCondLst>
                                                <p:cond delay="0"/>
                                              </p:stCondLst>
                                            </p:cTn>
                                            <p:tgtEl>
                                              <p:spTgt spid="35"/>
                                            </p:tgtEl>
                                            <p:attrNameLst>
                                              <p:attrName>style.visibility</p:attrName>
                                            </p:attrNameLst>
                                          </p:cBhvr>
                                          <p:to>
                                            <p:strVal val="visible"/>
                                          </p:to>
                                        </p:set>
                                      </p:childTnLst>
                                    </p:cTn>
                                  </p:par>
                                </p:childTnLst>
                              </p:cTn>
                            </p:par>
                            <p:par>
                              <p:cTn id="31" fill="hold">
                                <p:stCondLst>
                                  <p:cond delay="5201"/>
                                </p:stCondLst>
                                <p:childTnLst>
                                  <p:par>
                                    <p:cTn id="32" presetID="2" presetClass="entr" presetSubtype="4" fill="hold" grpId="0" nodeType="afterEffect" p14:presetBounceEnd="20000">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14:bounceEnd="20000">
                                          <p:cBhvr additive="base">
                                            <p:cTn id="34" dur="500" fill="hold"/>
                                            <p:tgtEl>
                                              <p:spTgt spid="9"/>
                                            </p:tgtEl>
                                            <p:attrNameLst>
                                              <p:attrName>ppt_x</p:attrName>
                                            </p:attrNameLst>
                                          </p:cBhvr>
                                          <p:tavLst>
                                            <p:tav tm="0">
                                              <p:val>
                                                <p:strVal val="#ppt_x"/>
                                              </p:val>
                                            </p:tav>
                                            <p:tav tm="100000">
                                              <p:val>
                                                <p:strVal val="#ppt_x"/>
                                              </p:val>
                                            </p:tav>
                                          </p:tavLst>
                                        </p:anim>
                                        <p:anim calcmode="lin" valueType="num" p14:bounceEnd="20000">
                                          <p:cBhvr additive="base">
                                            <p:cTn id="35" dur="500" fill="hold"/>
                                            <p:tgtEl>
                                              <p:spTgt spid="9"/>
                                            </p:tgtEl>
                                            <p:attrNameLst>
                                              <p:attrName>ppt_y</p:attrName>
                                            </p:attrNameLst>
                                          </p:cBhvr>
                                          <p:tavLst>
                                            <p:tav tm="0">
                                              <p:val>
                                                <p:strVal val="1+#ppt_h/2"/>
                                              </p:val>
                                            </p:tav>
                                            <p:tav tm="100000">
                                              <p:val>
                                                <p:strVal val="#ppt_y"/>
                                              </p:val>
                                            </p:tav>
                                          </p:tavLst>
                                        </p:anim>
                                      </p:childTnLst>
                                    </p:cTn>
                                  </p:par>
                                  <p:par>
                                    <p:cTn id="36" presetID="2" presetClass="entr" presetSubtype="4" fill="hold" nodeType="withEffect" p14:presetBounceEnd="20000">
                                      <p:stCondLst>
                                        <p:cond delay="300"/>
                                      </p:stCondLst>
                                      <p:childTnLst>
                                        <p:set>
                                          <p:cBhvr>
                                            <p:cTn id="37" dur="1" fill="hold">
                                              <p:stCondLst>
                                                <p:cond delay="0"/>
                                              </p:stCondLst>
                                            </p:cTn>
                                            <p:tgtEl>
                                              <p:spTgt spid="21"/>
                                            </p:tgtEl>
                                            <p:attrNameLst>
                                              <p:attrName>style.visibility</p:attrName>
                                            </p:attrNameLst>
                                          </p:cBhvr>
                                          <p:to>
                                            <p:strVal val="visible"/>
                                          </p:to>
                                        </p:set>
                                        <p:anim calcmode="lin" valueType="num" p14:bounceEnd="20000">
                                          <p:cBhvr additive="base">
                                            <p:cTn id="38" dur="500" fill="hold"/>
                                            <p:tgtEl>
                                              <p:spTgt spid="21"/>
                                            </p:tgtEl>
                                            <p:attrNameLst>
                                              <p:attrName>ppt_x</p:attrName>
                                            </p:attrNameLst>
                                          </p:cBhvr>
                                          <p:tavLst>
                                            <p:tav tm="0">
                                              <p:val>
                                                <p:strVal val="#ppt_x"/>
                                              </p:val>
                                            </p:tav>
                                            <p:tav tm="100000">
                                              <p:val>
                                                <p:strVal val="#ppt_x"/>
                                              </p:val>
                                            </p:tav>
                                          </p:tavLst>
                                        </p:anim>
                                        <p:anim calcmode="lin" valueType="num" p14:bounceEnd="20000">
                                          <p:cBhvr additive="base">
                                            <p:cTn id="39" dur="500" fill="hold"/>
                                            <p:tgtEl>
                                              <p:spTgt spid="21"/>
                                            </p:tgtEl>
                                            <p:attrNameLst>
                                              <p:attrName>ppt_y</p:attrName>
                                            </p:attrNameLst>
                                          </p:cBhvr>
                                          <p:tavLst>
                                            <p:tav tm="0">
                                              <p:val>
                                                <p:strVal val="1+#ppt_h/2"/>
                                              </p:val>
                                            </p:tav>
                                            <p:tav tm="100000">
                                              <p:val>
                                                <p:strVal val="#ppt_y"/>
                                              </p:val>
                                            </p:tav>
                                          </p:tavLst>
                                        </p:anim>
                                      </p:childTnLst>
                                    </p:cTn>
                                  </p:par>
                                </p:childTnLst>
                              </p:cTn>
                            </p:par>
                            <p:par>
                              <p:cTn id="40" fill="hold">
                                <p:stCondLst>
                                  <p:cond delay="6001"/>
                                </p:stCondLst>
                                <p:childTnLst>
                                  <p:par>
                                    <p:cTn id="41" presetID="22" presetClass="entr" presetSubtype="4"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down)">
                                          <p:cBhvr>
                                            <p:cTn id="43"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7" grpId="0" animBg="1"/>
          <p:bldP spid="20" grpId="0" animBg="1"/>
          <p:bldP spid="27" grpId="0"/>
          <p:bldP spid="34" grpId="0" animBg="1"/>
          <p:bldP spid="35" grpId="0"/>
          <p:bldP spid="9"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strips(downLeft)">
                                          <p:cBhvr>
                                            <p:cTn id="7" dur="500"/>
                                            <p:tgtEl>
                                              <p:spTgt spid="49"/>
                                            </p:tgtEl>
                                          </p:cBhvr>
                                        </p:animEffect>
                                      </p:childTnLst>
                                    </p:cTn>
                                  </p:par>
                                </p:childTnLst>
                              </p:cTn>
                            </p:par>
                            <p:par>
                              <p:cTn id="8" fill="hold">
                                <p:stCondLst>
                                  <p:cond delay="500"/>
                                </p:stCondLst>
                                <p:childTnLst>
                                  <p:par>
                                    <p:cTn id="9" presetID="2" presetClass="entr" presetSubtype="9"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0-#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9" fill="hold" grpId="0" nodeType="afterEffect">
                                      <p:stCondLst>
                                        <p:cond delay="0"/>
                                      </p:stCondLst>
                                      <p:childTnLst>
                                        <p:set>
                                          <p:cBhvr>
                                            <p:cTn id="15" dur="1" fill="hold">
                                              <p:stCondLst>
                                                <p:cond delay="0"/>
                                              </p:stCondLst>
                                            </p:cTn>
                                            <p:tgtEl>
                                              <p:spTgt spid="47"/>
                                            </p:tgtEl>
                                            <p:attrNameLst>
                                              <p:attrName>style.visibility</p:attrName>
                                            </p:attrNameLst>
                                          </p:cBhvr>
                                          <p:to>
                                            <p:strVal val="visible"/>
                                          </p:to>
                                        </p:set>
                                        <p:anim calcmode="lin" valueType="num">
                                          <p:cBhvr additive="base">
                                            <p:cTn id="16" dur="500" fill="hold"/>
                                            <p:tgtEl>
                                              <p:spTgt spid="47"/>
                                            </p:tgtEl>
                                            <p:attrNameLst>
                                              <p:attrName>ppt_x</p:attrName>
                                            </p:attrNameLst>
                                          </p:cBhvr>
                                          <p:tavLst>
                                            <p:tav tm="0">
                                              <p:val>
                                                <p:strVal val="0-#ppt_w/2"/>
                                              </p:val>
                                            </p:tav>
                                            <p:tav tm="100000">
                                              <p:val>
                                                <p:strVal val="#ppt_x"/>
                                              </p:val>
                                            </p:tav>
                                          </p:tavLst>
                                        </p:anim>
                                        <p:anim calcmode="lin" valueType="num">
                                          <p:cBhvr additive="base">
                                            <p:cTn id="17" dur="500" fill="hold"/>
                                            <p:tgtEl>
                                              <p:spTgt spid="47"/>
                                            </p:tgtEl>
                                            <p:attrNameLst>
                                              <p:attrName>ppt_y</p:attrName>
                                            </p:attrNameLst>
                                          </p:cBhvr>
                                          <p:tavLst>
                                            <p:tav tm="0">
                                              <p:val>
                                                <p:strVal val="0-#ppt_h/2"/>
                                              </p:val>
                                            </p:tav>
                                            <p:tav tm="100000">
                                              <p:val>
                                                <p:strVal val="#ppt_y"/>
                                              </p:val>
                                            </p:tav>
                                          </p:tavLst>
                                        </p:anim>
                                      </p:childTnLst>
                                    </p:cTn>
                                  </p:par>
                                </p:childTnLst>
                              </p:cTn>
                            </p:par>
                            <p:par>
                              <p:cTn id="18" fill="hold">
                                <p:stCondLst>
                                  <p:cond delay="1500"/>
                                </p:stCondLst>
                                <p:childTnLst>
                                  <p:par>
                                    <p:cTn id="19" presetID="2" presetClass="entr" presetSubtype="9"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additive="base">
                                            <p:cTn id="21" dur="500" fill="hold"/>
                                            <p:tgtEl>
                                              <p:spTgt spid="20"/>
                                            </p:tgtEl>
                                            <p:attrNameLst>
                                              <p:attrName>ppt_x</p:attrName>
                                            </p:attrNameLst>
                                          </p:cBhvr>
                                          <p:tavLst>
                                            <p:tav tm="0">
                                              <p:val>
                                                <p:strVal val="0-#ppt_w/2"/>
                                              </p:val>
                                            </p:tav>
                                            <p:tav tm="100000">
                                              <p:val>
                                                <p:strVal val="#ppt_x"/>
                                              </p:val>
                                            </p:tav>
                                          </p:tavLst>
                                        </p:anim>
                                        <p:anim calcmode="lin" valueType="num">
                                          <p:cBhvr additive="base">
                                            <p:cTn id="22" dur="500" fill="hold"/>
                                            <p:tgtEl>
                                              <p:spTgt spid="20"/>
                                            </p:tgtEl>
                                            <p:attrNameLst>
                                              <p:attrName>ppt_y</p:attrName>
                                            </p:attrNameLst>
                                          </p:cBhvr>
                                          <p:tavLst>
                                            <p:tav tm="0">
                                              <p:val>
                                                <p:strVal val="0-#ppt_h/2"/>
                                              </p:val>
                                            </p:tav>
                                            <p:tav tm="100000">
                                              <p:val>
                                                <p:strVal val="#ppt_y"/>
                                              </p:val>
                                            </p:tav>
                                          </p:tavLst>
                                        </p:anim>
                                      </p:childTnLst>
                                    </p:cTn>
                                  </p:par>
                                </p:childTnLst>
                              </p:cTn>
                            </p:par>
                            <p:par>
                              <p:cTn id="23" fill="hold">
                                <p:stCondLst>
                                  <p:cond delay="2000"/>
                                </p:stCondLst>
                                <p:childTnLst>
                                  <p:par>
                                    <p:cTn id="24" presetID="2" presetClass="entr" presetSubtype="6"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 calcmode="lin" valueType="num">
                                          <p:cBhvr additive="base">
                                            <p:cTn id="26" dur="500" fill="hold"/>
                                            <p:tgtEl>
                                              <p:spTgt spid="34"/>
                                            </p:tgtEl>
                                            <p:attrNameLst>
                                              <p:attrName>ppt_x</p:attrName>
                                            </p:attrNameLst>
                                          </p:cBhvr>
                                          <p:tavLst>
                                            <p:tav tm="0">
                                              <p:val>
                                                <p:strVal val="1+#ppt_w/2"/>
                                              </p:val>
                                            </p:tav>
                                            <p:tav tm="100000">
                                              <p:val>
                                                <p:strVal val="#ppt_x"/>
                                              </p:val>
                                            </p:tav>
                                          </p:tavLst>
                                        </p:anim>
                                        <p:anim calcmode="lin" valueType="num">
                                          <p:cBhvr additive="base">
                                            <p:cTn id="27" dur="500" fill="hold"/>
                                            <p:tgtEl>
                                              <p:spTgt spid="34"/>
                                            </p:tgtEl>
                                            <p:attrNameLst>
                                              <p:attrName>ppt_y</p:attrName>
                                            </p:attrNameLst>
                                          </p:cBhvr>
                                          <p:tavLst>
                                            <p:tav tm="0">
                                              <p:val>
                                                <p:strVal val="1+#ppt_h/2"/>
                                              </p:val>
                                            </p:tav>
                                            <p:tav tm="100000">
                                              <p:val>
                                                <p:strVal val="#ppt_y"/>
                                              </p:val>
                                            </p:tav>
                                          </p:tavLst>
                                        </p:anim>
                                      </p:childTnLst>
                                    </p:cTn>
                                  </p:par>
                                </p:childTnLst>
                              </p:cTn>
                            </p:par>
                            <p:par>
                              <p:cTn id="28" fill="hold">
                                <p:stCondLst>
                                  <p:cond delay="2500"/>
                                </p:stCondLst>
                                <p:childTnLst>
                                  <p:par>
                                    <p:cTn id="29" presetID="1" presetClass="entr" presetSubtype="0" fill="hold" grpId="0" nodeType="afterEffect">
                                      <p:stCondLst>
                                        <p:cond delay="0"/>
                                      </p:stCondLst>
                                      <p:iterate type="lt">
                                        <p:tmAbs val="100"/>
                                      </p:iterate>
                                      <p:childTnLst>
                                        <p:set>
                                          <p:cBhvr>
                                            <p:cTn id="30" dur="1" fill="hold">
                                              <p:stCondLst>
                                                <p:cond delay="0"/>
                                              </p:stCondLst>
                                            </p:cTn>
                                            <p:tgtEl>
                                              <p:spTgt spid="35"/>
                                            </p:tgtEl>
                                            <p:attrNameLst>
                                              <p:attrName>style.visibility</p:attrName>
                                            </p:attrNameLst>
                                          </p:cBhvr>
                                          <p:to>
                                            <p:strVal val="visible"/>
                                          </p:to>
                                        </p:set>
                                      </p:childTnLst>
                                    </p:cTn>
                                  </p:par>
                                </p:childTnLst>
                              </p:cTn>
                            </p:par>
                            <p:par>
                              <p:cTn id="31" fill="hold">
                                <p:stCondLst>
                                  <p:cond delay="5201"/>
                                </p:stCondLst>
                                <p:childTnLst>
                                  <p:par>
                                    <p:cTn id="32" presetID="2" presetClass="entr" presetSubtype="4"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additive="base">
                                            <p:cTn id="34" dur="500" fill="hold"/>
                                            <p:tgtEl>
                                              <p:spTgt spid="9"/>
                                            </p:tgtEl>
                                            <p:attrNameLst>
                                              <p:attrName>ppt_x</p:attrName>
                                            </p:attrNameLst>
                                          </p:cBhvr>
                                          <p:tavLst>
                                            <p:tav tm="0">
                                              <p:val>
                                                <p:strVal val="#ppt_x"/>
                                              </p:val>
                                            </p:tav>
                                            <p:tav tm="100000">
                                              <p:val>
                                                <p:strVal val="#ppt_x"/>
                                              </p:val>
                                            </p:tav>
                                          </p:tavLst>
                                        </p:anim>
                                        <p:anim calcmode="lin" valueType="num">
                                          <p:cBhvr additive="base">
                                            <p:cTn id="35" dur="500" fill="hold"/>
                                            <p:tgtEl>
                                              <p:spTgt spid="9"/>
                                            </p:tgtEl>
                                            <p:attrNameLst>
                                              <p:attrName>ppt_y</p:attrName>
                                            </p:attrNameLst>
                                          </p:cBhvr>
                                          <p:tavLst>
                                            <p:tav tm="0">
                                              <p:val>
                                                <p:strVal val="1+#ppt_h/2"/>
                                              </p:val>
                                            </p:tav>
                                            <p:tav tm="100000">
                                              <p:val>
                                                <p:strVal val="#ppt_y"/>
                                              </p:val>
                                            </p:tav>
                                          </p:tavLst>
                                        </p:anim>
                                      </p:childTnLst>
                                    </p:cTn>
                                  </p:par>
                                  <p:par>
                                    <p:cTn id="36" presetID="2" presetClass="entr" presetSubtype="4" fill="hold" nodeType="withEffect">
                                      <p:stCondLst>
                                        <p:cond delay="30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1+#ppt_h/2"/>
                                              </p:val>
                                            </p:tav>
                                            <p:tav tm="100000">
                                              <p:val>
                                                <p:strVal val="#ppt_y"/>
                                              </p:val>
                                            </p:tav>
                                          </p:tavLst>
                                        </p:anim>
                                      </p:childTnLst>
                                    </p:cTn>
                                  </p:par>
                                </p:childTnLst>
                              </p:cTn>
                            </p:par>
                            <p:par>
                              <p:cTn id="40" fill="hold">
                                <p:stCondLst>
                                  <p:cond delay="6001"/>
                                </p:stCondLst>
                                <p:childTnLst>
                                  <p:par>
                                    <p:cTn id="41" presetID="22" presetClass="entr" presetSubtype="4"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down)">
                                          <p:cBhvr>
                                            <p:cTn id="43"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7" grpId="0" animBg="1"/>
          <p:bldP spid="20" grpId="0" animBg="1"/>
          <p:bldP spid="27" grpId="0"/>
          <p:bldP spid="34" grpId="0" animBg="1"/>
          <p:bldP spid="35" grpId="0"/>
          <p:bldP spid="9" grpId="0" animBg="1"/>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sp>
        <p:nvSpPr>
          <p:cNvPr id="36" name="PA_任意多边形 35"/>
          <p:cNvSpPr/>
          <p:nvPr>
            <p:custDataLst>
              <p:tags r:id="rId1"/>
            </p:custDataLst>
          </p:nvPr>
        </p:nvSpPr>
        <p:spPr>
          <a:xfrm rot="2414190">
            <a:off x="380937" y="1252595"/>
            <a:ext cx="6568845" cy="1585914"/>
          </a:xfrm>
          <a:custGeom>
            <a:avLst/>
            <a:gdLst>
              <a:gd name="connsiteX0" fmla="*/ 0 w 6568845"/>
              <a:gd name="connsiteY0" fmla="*/ 892515 h 1585914"/>
              <a:gd name="connsiteX1" fmla="*/ 1054785 w 6568845"/>
              <a:gd name="connsiteY1" fmla="*/ 0 h 1585914"/>
              <a:gd name="connsiteX2" fmla="*/ 5775888 w 6568845"/>
              <a:gd name="connsiteY2" fmla="*/ 0 h 1585914"/>
              <a:gd name="connsiteX3" fmla="*/ 6568845 w 6568845"/>
              <a:gd name="connsiteY3" fmla="*/ 792957 h 1585914"/>
              <a:gd name="connsiteX4" fmla="*/ 6568844 w 6568845"/>
              <a:gd name="connsiteY4" fmla="*/ 792957 h 1585914"/>
              <a:gd name="connsiteX5" fmla="*/ 5775887 w 6568845"/>
              <a:gd name="connsiteY5" fmla="*/ 1585914 h 1585914"/>
              <a:gd name="connsiteX6" fmla="*/ 786042 w 6568845"/>
              <a:gd name="connsiteY6" fmla="*/ 1585913 h 1585914"/>
              <a:gd name="connsiteX7" fmla="*/ 9195 w 6568845"/>
              <a:gd name="connsiteY7" fmla="*/ 952764 h 158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8845" h="1585914">
                <a:moveTo>
                  <a:pt x="0" y="892515"/>
                </a:moveTo>
                <a:lnTo>
                  <a:pt x="1054785" y="0"/>
                </a:lnTo>
                <a:lnTo>
                  <a:pt x="5775888" y="0"/>
                </a:lnTo>
                <a:cubicBezTo>
                  <a:pt x="6213826" y="0"/>
                  <a:pt x="6568845" y="355019"/>
                  <a:pt x="6568845" y="792957"/>
                </a:cubicBezTo>
                <a:lnTo>
                  <a:pt x="6568844" y="792957"/>
                </a:lnTo>
                <a:cubicBezTo>
                  <a:pt x="6568844" y="1230895"/>
                  <a:pt x="6213825" y="1585914"/>
                  <a:pt x="5775887" y="1585914"/>
                </a:cubicBezTo>
                <a:lnTo>
                  <a:pt x="786042" y="1585913"/>
                </a:lnTo>
                <a:cubicBezTo>
                  <a:pt x="402846" y="1585913"/>
                  <a:pt x="83136" y="1314102"/>
                  <a:pt x="9195" y="952764"/>
                </a:cubicBezTo>
                <a:close/>
              </a:path>
            </a:pathLst>
          </a:cu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3" name="图片 32"/>
          <p:cNvPicPr>
            <a:picLocks noChangeAspect="1"/>
          </p:cNvPicPr>
          <p:nvPr/>
        </p:nvPicPr>
        <p:blipFill>
          <a:blip r:embed="rId5" cstate="print">
            <a:extLst>
              <a:ext uri="{28A0092B-C50C-407E-A947-70E740481C1C}">
                <a14:useLocalDpi xmlns:a14="http://schemas.microsoft.com/office/drawing/2010/main" val="0"/>
              </a:ext>
            </a:extLst>
          </a:blip>
          <a:srcRect l="49057" t="32481" r="858" b="841"/>
          <a:stretch>
            <a:fillRect/>
          </a:stretch>
        </p:blipFill>
        <p:spPr>
          <a:xfrm>
            <a:off x="1" y="0"/>
            <a:ext cx="5037687" cy="4470784"/>
          </a:xfrm>
          <a:custGeom>
            <a:avLst/>
            <a:gdLst>
              <a:gd name="connsiteX0" fmla="*/ 0 w 5037687"/>
              <a:gd name="connsiteY0" fmla="*/ 0 h 4470784"/>
              <a:gd name="connsiteX1" fmla="*/ 1570722 w 5037687"/>
              <a:gd name="connsiteY1" fmla="*/ 0 h 4470784"/>
              <a:gd name="connsiteX2" fmla="*/ 4665860 w 5037687"/>
              <a:gd name="connsiteY2" fmla="*/ 2618976 h 4470784"/>
              <a:gd name="connsiteX3" fmla="*/ 4789188 w 5037687"/>
              <a:gd name="connsiteY3" fmla="*/ 4098957 h 4470784"/>
              <a:gd name="connsiteX4" fmla="*/ 4789187 w 5037687"/>
              <a:gd name="connsiteY4" fmla="*/ 4098957 h 4470784"/>
              <a:gd name="connsiteX5" fmla="*/ 3309206 w 5037687"/>
              <a:gd name="connsiteY5" fmla="*/ 4222285 h 4470784"/>
              <a:gd name="connsiteX6" fmla="*/ 0 w 5037687"/>
              <a:gd name="connsiteY6" fmla="*/ 1422172 h 4470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37687" h="4470784">
                <a:moveTo>
                  <a:pt x="0" y="0"/>
                </a:moveTo>
                <a:lnTo>
                  <a:pt x="1570722" y="0"/>
                </a:lnTo>
                <a:lnTo>
                  <a:pt x="4665860" y="2618976"/>
                </a:lnTo>
                <a:cubicBezTo>
                  <a:pt x="5108602" y="2993605"/>
                  <a:pt x="5163818" y="3656215"/>
                  <a:pt x="4789188" y="4098957"/>
                </a:cubicBezTo>
                <a:lnTo>
                  <a:pt x="4789187" y="4098957"/>
                </a:lnTo>
                <a:cubicBezTo>
                  <a:pt x="4414558" y="4541698"/>
                  <a:pt x="3751948" y="4596914"/>
                  <a:pt x="3309206" y="4222285"/>
                </a:cubicBezTo>
                <a:lnTo>
                  <a:pt x="0" y="1422172"/>
                </a:lnTo>
                <a:close/>
              </a:path>
            </a:pathLst>
          </a:custGeom>
        </p:spPr>
      </p:pic>
      <p:sp>
        <p:nvSpPr>
          <p:cNvPr id="39" name="任意多边形 38"/>
          <p:cNvSpPr/>
          <p:nvPr>
            <p:custDataLst>
              <p:tags r:id="rId2"/>
            </p:custDataLst>
          </p:nvPr>
        </p:nvSpPr>
        <p:spPr>
          <a:xfrm rot="2414190">
            <a:off x="-810603" y="3773554"/>
            <a:ext cx="5603531" cy="457200"/>
          </a:xfrm>
          <a:custGeom>
            <a:avLst/>
            <a:gdLst>
              <a:gd name="connsiteX0" fmla="*/ 0 w 5603531"/>
              <a:gd name="connsiteY0" fmla="*/ 0 h 457200"/>
              <a:gd name="connsiteX1" fmla="*/ 5374931 w 5603531"/>
              <a:gd name="connsiteY1" fmla="*/ 0 h 457200"/>
              <a:gd name="connsiteX2" fmla="*/ 5603531 w 5603531"/>
              <a:gd name="connsiteY2" fmla="*/ 228600 h 457200"/>
              <a:gd name="connsiteX3" fmla="*/ 5374931 w 5603531"/>
              <a:gd name="connsiteY3" fmla="*/ 457200 h 457200"/>
              <a:gd name="connsiteX4" fmla="*/ 386863 w 5603531"/>
              <a:gd name="connsiteY4" fmla="*/ 45720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3531" h="457200">
                <a:moveTo>
                  <a:pt x="0" y="0"/>
                </a:moveTo>
                <a:lnTo>
                  <a:pt x="5374931" y="0"/>
                </a:lnTo>
                <a:cubicBezTo>
                  <a:pt x="5501183" y="0"/>
                  <a:pt x="5603531" y="102348"/>
                  <a:pt x="5603531" y="228600"/>
                </a:cubicBezTo>
                <a:cubicBezTo>
                  <a:pt x="5603531" y="354852"/>
                  <a:pt x="5501183" y="457200"/>
                  <a:pt x="5374931" y="457200"/>
                </a:cubicBezTo>
                <a:lnTo>
                  <a:pt x="386863" y="45720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41"/>
          <p:cNvSpPr/>
          <p:nvPr>
            <p:custDataLst>
              <p:tags r:id="rId3"/>
            </p:custDataLst>
          </p:nvPr>
        </p:nvSpPr>
        <p:spPr>
          <a:xfrm rot="2414190">
            <a:off x="-701388" y="2207876"/>
            <a:ext cx="3689855" cy="820044"/>
          </a:xfrm>
          <a:custGeom>
            <a:avLst/>
            <a:gdLst>
              <a:gd name="connsiteX0" fmla="*/ 0 w 3689855"/>
              <a:gd name="connsiteY0" fmla="*/ 0 h 820044"/>
              <a:gd name="connsiteX1" fmla="*/ 3279833 w 3689855"/>
              <a:gd name="connsiteY1" fmla="*/ 0 h 820044"/>
              <a:gd name="connsiteX2" fmla="*/ 3689855 w 3689855"/>
              <a:gd name="connsiteY2" fmla="*/ 410022 h 820044"/>
              <a:gd name="connsiteX3" fmla="*/ 3689854 w 3689855"/>
              <a:gd name="connsiteY3" fmla="*/ 410022 h 820044"/>
              <a:gd name="connsiteX4" fmla="*/ 3279832 w 3689855"/>
              <a:gd name="connsiteY4" fmla="*/ 820044 h 820044"/>
              <a:gd name="connsiteX5" fmla="*/ 693886 w 3689855"/>
              <a:gd name="connsiteY5" fmla="*/ 820043 h 820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89855" h="820044">
                <a:moveTo>
                  <a:pt x="0" y="0"/>
                </a:moveTo>
                <a:lnTo>
                  <a:pt x="3279833" y="0"/>
                </a:lnTo>
                <a:cubicBezTo>
                  <a:pt x="3506282" y="0"/>
                  <a:pt x="3689855" y="183573"/>
                  <a:pt x="3689855" y="410022"/>
                </a:cubicBezTo>
                <a:lnTo>
                  <a:pt x="3689854" y="410022"/>
                </a:lnTo>
                <a:cubicBezTo>
                  <a:pt x="3689854" y="636471"/>
                  <a:pt x="3506281" y="820044"/>
                  <a:pt x="3279832" y="820044"/>
                </a:cubicBezTo>
                <a:lnTo>
                  <a:pt x="693886" y="820043"/>
                </a:lnTo>
                <a:close/>
              </a:path>
            </a:pathLst>
          </a:cu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文本框 42"/>
          <p:cNvSpPr txBox="1"/>
          <p:nvPr/>
        </p:nvSpPr>
        <p:spPr>
          <a:xfrm>
            <a:off x="4996291" y="588871"/>
            <a:ext cx="3818243" cy="1384995"/>
          </a:xfrm>
          <a:prstGeom prst="rect">
            <a:avLst/>
          </a:prstGeom>
          <a:noFill/>
        </p:spPr>
        <p:txBody>
          <a:bodyPr wrap="square" rtlCol="0">
            <a:spAutoFit/>
          </a:bodyPr>
          <a:lstStyle/>
          <a:p>
            <a:r>
              <a:rPr lang="en-US" altLang="zh-CN" sz="2800" dirty="0">
                <a:solidFill>
                  <a:schemeClr val="bg1"/>
                </a:solidFill>
                <a:latin typeface="Kozuka Gothic Pr6N M" panose="020B0700000000000000" pitchFamily="34" charset="-128"/>
                <a:ea typeface="Kozuka Gothic Pr6N M" panose="020B0700000000000000" pitchFamily="34" charset="-128"/>
              </a:rPr>
              <a:t>PLEASE PUT </a:t>
            </a:r>
          </a:p>
          <a:p>
            <a:r>
              <a:rPr lang="en-US" altLang="zh-CN" sz="2800" dirty="0">
                <a:solidFill>
                  <a:srgbClr val="FFC000"/>
                </a:solidFill>
                <a:latin typeface="Kozuka Gothic Pr6N M" panose="020B0700000000000000" pitchFamily="34" charset="-128"/>
                <a:ea typeface="Kozuka Gothic Pr6N M" panose="020B0700000000000000" pitchFamily="34" charset="-128"/>
              </a:rPr>
              <a:t>YOUR TITLE</a:t>
            </a:r>
          </a:p>
          <a:p>
            <a:r>
              <a:rPr lang="en-US" altLang="zh-CN" sz="2800" dirty="0">
                <a:solidFill>
                  <a:schemeClr val="bg1"/>
                </a:solidFill>
                <a:latin typeface="Kozuka Gothic Pr6N M" panose="020B0700000000000000" pitchFamily="34" charset="-128"/>
                <a:ea typeface="Kozuka Gothic Pr6N M" panose="020B0700000000000000" pitchFamily="34" charset="-128"/>
              </a:rPr>
              <a:t>IN THIS PLACE</a:t>
            </a:r>
            <a:endParaRPr lang="zh-CN" altLang="en-US" sz="2800" dirty="0">
              <a:solidFill>
                <a:schemeClr val="bg1"/>
              </a:solidFill>
              <a:latin typeface="Kozuka Gothic Pr6N M" panose="020B0700000000000000" pitchFamily="34" charset="-128"/>
              <a:ea typeface="Kozuka Gothic Pr6N M" panose="020B0700000000000000" pitchFamily="34" charset="-128"/>
            </a:endParaRPr>
          </a:p>
        </p:txBody>
      </p:sp>
      <p:sp>
        <p:nvSpPr>
          <p:cNvPr id="44" name="文本框 43"/>
          <p:cNvSpPr txBox="1"/>
          <p:nvPr/>
        </p:nvSpPr>
        <p:spPr>
          <a:xfrm>
            <a:off x="6684844" y="2808568"/>
            <a:ext cx="4300539" cy="1200329"/>
          </a:xfrm>
          <a:prstGeom prst="rect">
            <a:avLst/>
          </a:prstGeom>
          <a:noFill/>
        </p:spPr>
        <p:txBody>
          <a:bodyPr wrap="square" rtlCol="0">
            <a:spAutoFit/>
          </a:bodyPr>
          <a:lstStyle/>
          <a:p>
            <a:pPr algn="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 doing well. Whatever is worth doing is worth doing well.</a:t>
            </a:r>
            <a:endParaRPr lang="zh-CN" altLang="en-US" dirty="0">
              <a:solidFill>
                <a:schemeClr val="bg1"/>
              </a:solidFill>
            </a:endParaRPr>
          </a:p>
        </p:txBody>
      </p:sp>
      <p:sp>
        <p:nvSpPr>
          <p:cNvPr id="45" name="文本框 44"/>
          <p:cNvSpPr txBox="1"/>
          <p:nvPr/>
        </p:nvSpPr>
        <p:spPr>
          <a:xfrm>
            <a:off x="6429376" y="4638522"/>
            <a:ext cx="4514850" cy="461665"/>
          </a:xfrm>
          <a:prstGeom prst="rect">
            <a:avLst/>
          </a:prstGeom>
          <a:noFill/>
        </p:spPr>
        <p:txBody>
          <a:bodyPr wrap="square" rtlCol="0">
            <a:spAutoFit/>
          </a:bodyPr>
          <a:lstStyle/>
          <a:p>
            <a:pPr algn="r"/>
            <a:r>
              <a:rPr lang="en-US" altLang="zh-CN" sz="2400" dirty="0">
                <a:solidFill>
                  <a:schemeClr val="bg1"/>
                </a:solidFill>
                <a:latin typeface="Kozuka Gothic Pr6N M" panose="020B0700000000000000" pitchFamily="34" charset="-128"/>
                <a:ea typeface="Kozuka Gothic Pr6N M" panose="020B0700000000000000" pitchFamily="34" charset="-128"/>
              </a:rPr>
              <a:t>PLEASE TITLE HERE</a:t>
            </a:r>
            <a:endParaRPr lang="zh-CN" altLang="en-US" sz="2400" dirty="0">
              <a:solidFill>
                <a:schemeClr val="bg1"/>
              </a:solidFill>
              <a:latin typeface="Kozuka Gothic Pr6N M" panose="020B0700000000000000" pitchFamily="34" charset="-128"/>
              <a:ea typeface="Kozuka Gothic Pr6N M" panose="020B0700000000000000" pitchFamily="34" charset="-128"/>
            </a:endParaRPr>
          </a:p>
        </p:txBody>
      </p:sp>
      <p:sp>
        <p:nvSpPr>
          <p:cNvPr id="46" name="文本框 45"/>
          <p:cNvSpPr txBox="1"/>
          <p:nvPr/>
        </p:nvSpPr>
        <p:spPr>
          <a:xfrm>
            <a:off x="5037688" y="5043919"/>
            <a:ext cx="5947695" cy="1200329"/>
          </a:xfrm>
          <a:prstGeom prst="rect">
            <a:avLst/>
          </a:prstGeom>
          <a:noFill/>
        </p:spPr>
        <p:txBody>
          <a:bodyPr wrap="square" rtlCol="0">
            <a:spAutoFit/>
          </a:bodyPr>
          <a:lstStyle/>
          <a:p>
            <a:pPr algn="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 doing well. Whatever is worth doing is worth doing well. Whatever is worth doing is worth doing well. </a:t>
            </a:r>
            <a:endParaRPr lang="zh-CN" altLang="en-US" dirty="0">
              <a:solidFill>
                <a:schemeClr val="bg1"/>
              </a:solidFill>
            </a:endParaRPr>
          </a:p>
        </p:txBody>
      </p:sp>
      <p:sp>
        <p:nvSpPr>
          <p:cNvPr id="48" name="文本框 47"/>
          <p:cNvSpPr txBox="1"/>
          <p:nvPr/>
        </p:nvSpPr>
        <p:spPr>
          <a:xfrm>
            <a:off x="6429376" y="2391189"/>
            <a:ext cx="4514850" cy="461665"/>
          </a:xfrm>
          <a:prstGeom prst="rect">
            <a:avLst/>
          </a:prstGeom>
          <a:noFill/>
        </p:spPr>
        <p:txBody>
          <a:bodyPr wrap="square" rtlCol="0">
            <a:spAutoFit/>
          </a:bodyPr>
          <a:lstStyle/>
          <a:p>
            <a:pPr algn="r"/>
            <a:r>
              <a:rPr lang="en-US" altLang="zh-CN" sz="2400" dirty="0">
                <a:solidFill>
                  <a:schemeClr val="bg1"/>
                </a:solidFill>
                <a:latin typeface="Kozuka Gothic Pr6N M" panose="020B0700000000000000" pitchFamily="34" charset="-128"/>
                <a:ea typeface="Kozuka Gothic Pr6N M" panose="020B0700000000000000" pitchFamily="34" charset="-128"/>
              </a:rPr>
              <a:t>PLEASE TITLE HERE</a:t>
            </a:r>
            <a:endParaRPr lang="zh-CN" altLang="en-US" sz="2400" dirty="0">
              <a:solidFill>
                <a:schemeClr val="bg1"/>
              </a:solidFill>
              <a:latin typeface="Kozuka Gothic Pr6N M" panose="020B0700000000000000" pitchFamily="34" charset="-128"/>
              <a:ea typeface="Kozuka Gothic Pr6N M" panose="020B0700000000000000" pitchFamily="34" charset="-128"/>
            </a:endParaRPr>
          </a:p>
        </p:txBody>
      </p:sp>
    </p:spTree>
    <p:extLst>
      <p:ext uri="{BB962C8B-B14F-4D97-AF65-F5344CB8AC3E}">
        <p14:creationId xmlns:p14="http://schemas.microsoft.com/office/powerpoint/2010/main" val="287686391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barn(inVertical)">
                                          <p:cBhvr>
                                            <p:cTn id="7" dur="500"/>
                                            <p:tgtEl>
                                              <p:spTgt spid="33"/>
                                            </p:tgtEl>
                                          </p:cBhvr>
                                        </p:animEffect>
                                      </p:childTnLst>
                                    </p:cTn>
                                  </p:par>
                                  <p:par>
                                    <p:cTn id="8" presetID="10" presetClass="entr" presetSubtype="0" fill="hold"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500"/>
                                            <p:tgtEl>
                                              <p:spTgt spid="33"/>
                                            </p:tgtEl>
                                          </p:cBhvr>
                                        </p:animEffect>
                                      </p:childTnLst>
                                    </p:cTn>
                                  </p:par>
                                </p:childTnLst>
                              </p:cTn>
                            </p:par>
                            <p:par>
                              <p:cTn id="11" fill="hold">
                                <p:stCondLst>
                                  <p:cond delay="500"/>
                                </p:stCondLst>
                                <p:childTnLst>
                                  <p:par>
                                    <p:cTn id="12" presetID="2" presetClass="entr" presetSubtype="9" fill="hold" grpId="0" nodeType="afterEffect" p14:presetBounceEnd="20000">
                                      <p:stCondLst>
                                        <p:cond delay="0"/>
                                      </p:stCondLst>
                                      <p:childTnLst>
                                        <p:set>
                                          <p:cBhvr>
                                            <p:cTn id="13" dur="1" fill="hold">
                                              <p:stCondLst>
                                                <p:cond delay="0"/>
                                              </p:stCondLst>
                                            </p:cTn>
                                            <p:tgtEl>
                                              <p:spTgt spid="36"/>
                                            </p:tgtEl>
                                            <p:attrNameLst>
                                              <p:attrName>style.visibility</p:attrName>
                                            </p:attrNameLst>
                                          </p:cBhvr>
                                          <p:to>
                                            <p:strVal val="visible"/>
                                          </p:to>
                                        </p:set>
                                        <p:anim calcmode="lin" valueType="num" p14:bounceEnd="20000">
                                          <p:cBhvr additive="base">
                                            <p:cTn id="14" dur="500" fill="hold"/>
                                            <p:tgtEl>
                                              <p:spTgt spid="36"/>
                                            </p:tgtEl>
                                            <p:attrNameLst>
                                              <p:attrName>ppt_x</p:attrName>
                                            </p:attrNameLst>
                                          </p:cBhvr>
                                          <p:tavLst>
                                            <p:tav tm="0">
                                              <p:val>
                                                <p:strVal val="0-#ppt_w/2"/>
                                              </p:val>
                                            </p:tav>
                                            <p:tav tm="100000">
                                              <p:val>
                                                <p:strVal val="#ppt_x"/>
                                              </p:val>
                                            </p:tav>
                                          </p:tavLst>
                                        </p:anim>
                                        <p:anim calcmode="lin" valueType="num" p14:bounceEnd="20000">
                                          <p:cBhvr additive="base">
                                            <p:cTn id="15" dur="500" fill="hold"/>
                                            <p:tgtEl>
                                              <p:spTgt spid="36"/>
                                            </p:tgtEl>
                                            <p:attrNameLst>
                                              <p:attrName>ppt_y</p:attrName>
                                            </p:attrNameLst>
                                          </p:cBhvr>
                                          <p:tavLst>
                                            <p:tav tm="0">
                                              <p:val>
                                                <p:strVal val="0-#ppt_h/2"/>
                                              </p:val>
                                            </p:tav>
                                            <p:tav tm="100000">
                                              <p:val>
                                                <p:strVal val="#ppt_y"/>
                                              </p:val>
                                            </p:tav>
                                          </p:tavLst>
                                        </p:anim>
                                      </p:childTnLst>
                                    </p:cTn>
                                  </p:par>
                                </p:childTnLst>
                              </p:cTn>
                            </p:par>
                            <p:par>
                              <p:cTn id="16" fill="hold">
                                <p:stCondLst>
                                  <p:cond delay="1000"/>
                                </p:stCondLst>
                                <p:childTnLst>
                                  <p:par>
                                    <p:cTn id="17" presetID="2" presetClass="entr" presetSubtype="9" fill="hold" grpId="0" nodeType="afterEffect" p14:presetBounceEnd="20000">
                                      <p:stCondLst>
                                        <p:cond delay="0"/>
                                      </p:stCondLst>
                                      <p:childTnLst>
                                        <p:set>
                                          <p:cBhvr>
                                            <p:cTn id="18" dur="1" fill="hold">
                                              <p:stCondLst>
                                                <p:cond delay="0"/>
                                              </p:stCondLst>
                                            </p:cTn>
                                            <p:tgtEl>
                                              <p:spTgt spid="42"/>
                                            </p:tgtEl>
                                            <p:attrNameLst>
                                              <p:attrName>style.visibility</p:attrName>
                                            </p:attrNameLst>
                                          </p:cBhvr>
                                          <p:to>
                                            <p:strVal val="visible"/>
                                          </p:to>
                                        </p:set>
                                        <p:anim calcmode="lin" valueType="num" p14:bounceEnd="20000">
                                          <p:cBhvr additive="base">
                                            <p:cTn id="19" dur="500" fill="hold"/>
                                            <p:tgtEl>
                                              <p:spTgt spid="42"/>
                                            </p:tgtEl>
                                            <p:attrNameLst>
                                              <p:attrName>ppt_x</p:attrName>
                                            </p:attrNameLst>
                                          </p:cBhvr>
                                          <p:tavLst>
                                            <p:tav tm="0">
                                              <p:val>
                                                <p:strVal val="0-#ppt_w/2"/>
                                              </p:val>
                                            </p:tav>
                                            <p:tav tm="100000">
                                              <p:val>
                                                <p:strVal val="#ppt_x"/>
                                              </p:val>
                                            </p:tav>
                                          </p:tavLst>
                                        </p:anim>
                                        <p:anim calcmode="lin" valueType="num" p14:bounceEnd="20000">
                                          <p:cBhvr additive="base">
                                            <p:cTn id="20" dur="500" fill="hold"/>
                                            <p:tgtEl>
                                              <p:spTgt spid="42"/>
                                            </p:tgtEl>
                                            <p:attrNameLst>
                                              <p:attrName>ppt_y</p:attrName>
                                            </p:attrNameLst>
                                          </p:cBhvr>
                                          <p:tavLst>
                                            <p:tav tm="0">
                                              <p:val>
                                                <p:strVal val="0-#ppt_h/2"/>
                                              </p:val>
                                            </p:tav>
                                            <p:tav tm="100000">
                                              <p:val>
                                                <p:strVal val="#ppt_y"/>
                                              </p:val>
                                            </p:tav>
                                          </p:tavLst>
                                        </p:anim>
                                      </p:childTnLst>
                                    </p:cTn>
                                  </p:par>
                                </p:childTnLst>
                              </p:cTn>
                            </p:par>
                            <p:par>
                              <p:cTn id="21" fill="hold">
                                <p:stCondLst>
                                  <p:cond delay="1500"/>
                                </p:stCondLst>
                                <p:childTnLst>
                                  <p:par>
                                    <p:cTn id="22" presetID="2" presetClass="entr" presetSubtype="9" fill="hold" grpId="0" nodeType="afterEffect" p14:presetBounceEnd="20000">
                                      <p:stCondLst>
                                        <p:cond delay="0"/>
                                      </p:stCondLst>
                                      <p:childTnLst>
                                        <p:set>
                                          <p:cBhvr>
                                            <p:cTn id="23" dur="1" fill="hold">
                                              <p:stCondLst>
                                                <p:cond delay="0"/>
                                              </p:stCondLst>
                                            </p:cTn>
                                            <p:tgtEl>
                                              <p:spTgt spid="39"/>
                                            </p:tgtEl>
                                            <p:attrNameLst>
                                              <p:attrName>style.visibility</p:attrName>
                                            </p:attrNameLst>
                                          </p:cBhvr>
                                          <p:to>
                                            <p:strVal val="visible"/>
                                          </p:to>
                                        </p:set>
                                        <p:anim calcmode="lin" valueType="num" p14:bounceEnd="20000">
                                          <p:cBhvr additive="base">
                                            <p:cTn id="24" dur="500" fill="hold"/>
                                            <p:tgtEl>
                                              <p:spTgt spid="39"/>
                                            </p:tgtEl>
                                            <p:attrNameLst>
                                              <p:attrName>ppt_x</p:attrName>
                                            </p:attrNameLst>
                                          </p:cBhvr>
                                          <p:tavLst>
                                            <p:tav tm="0">
                                              <p:val>
                                                <p:strVal val="0-#ppt_w/2"/>
                                              </p:val>
                                            </p:tav>
                                            <p:tav tm="100000">
                                              <p:val>
                                                <p:strVal val="#ppt_x"/>
                                              </p:val>
                                            </p:tav>
                                          </p:tavLst>
                                        </p:anim>
                                        <p:anim calcmode="lin" valueType="num" p14:bounceEnd="20000">
                                          <p:cBhvr additive="base">
                                            <p:cTn id="25" dur="500" fill="hold"/>
                                            <p:tgtEl>
                                              <p:spTgt spid="39"/>
                                            </p:tgtEl>
                                            <p:attrNameLst>
                                              <p:attrName>ppt_y</p:attrName>
                                            </p:attrNameLst>
                                          </p:cBhvr>
                                          <p:tavLst>
                                            <p:tav tm="0">
                                              <p:val>
                                                <p:strVal val="0-#ppt_h/2"/>
                                              </p:val>
                                            </p:tav>
                                            <p:tav tm="100000">
                                              <p:val>
                                                <p:strVal val="#ppt_y"/>
                                              </p:val>
                                            </p:tav>
                                          </p:tavLst>
                                        </p:anim>
                                      </p:childTnLst>
                                    </p:cTn>
                                  </p:par>
                                </p:childTnLst>
                              </p:cTn>
                            </p:par>
                            <p:par>
                              <p:cTn id="26" fill="hold">
                                <p:stCondLst>
                                  <p:cond delay="2000"/>
                                </p:stCondLst>
                                <p:childTnLst>
                                  <p:par>
                                    <p:cTn id="27" presetID="16" presetClass="entr" presetSubtype="21"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Effect transition="in" filter="barn(inVertical)">
                                          <p:cBhvr>
                                            <p:cTn id="29" dur="500"/>
                                            <p:tgtEl>
                                              <p:spTgt spid="43"/>
                                            </p:tgtEl>
                                          </p:cBhvr>
                                        </p:animEffect>
                                      </p:childTnLst>
                                    </p:cTn>
                                  </p:par>
                                </p:childTnLst>
                              </p:cTn>
                            </p:par>
                            <p:par>
                              <p:cTn id="30" fill="hold">
                                <p:stCondLst>
                                  <p:cond delay="2500"/>
                                </p:stCondLst>
                                <p:childTnLst>
                                  <p:par>
                                    <p:cTn id="31" presetID="12" presetClass="entr" presetSubtype="4" fill="hold" grpId="0" nodeType="afterEffect">
                                      <p:stCondLst>
                                        <p:cond delay="0"/>
                                      </p:stCondLst>
                                      <p:iterate type="lt">
                                        <p:tmPct val="10000"/>
                                      </p:iterate>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p:tgtEl>
                                              <p:spTgt spid="48"/>
                                            </p:tgtEl>
                                            <p:attrNameLst>
                                              <p:attrName>ppt_y</p:attrName>
                                            </p:attrNameLst>
                                          </p:cBhvr>
                                          <p:tavLst>
                                            <p:tav tm="0">
                                              <p:val>
                                                <p:strVal val="#ppt_y+#ppt_h*1.125000"/>
                                              </p:val>
                                            </p:tav>
                                            <p:tav tm="100000">
                                              <p:val>
                                                <p:strVal val="#ppt_y"/>
                                              </p:val>
                                            </p:tav>
                                          </p:tavLst>
                                        </p:anim>
                                        <p:animEffect transition="in" filter="wipe(up)">
                                          <p:cBhvr>
                                            <p:cTn id="34" dur="500"/>
                                            <p:tgtEl>
                                              <p:spTgt spid="48"/>
                                            </p:tgtEl>
                                          </p:cBhvr>
                                        </p:animEffect>
                                      </p:childTnLst>
                                    </p:cTn>
                                  </p:par>
                                </p:childTnLst>
                              </p:cTn>
                            </p:par>
                            <p:par>
                              <p:cTn id="35" fill="hold">
                                <p:stCondLst>
                                  <p:cond delay="3700"/>
                                </p:stCondLst>
                                <p:childTnLst>
                                  <p:par>
                                    <p:cTn id="36" presetID="22" presetClass="entr" presetSubtype="4" fill="hold" grpId="0" nodeType="afterEffect">
                                      <p:stCondLst>
                                        <p:cond delay="0"/>
                                      </p:stCondLst>
                                      <p:childTnLst>
                                        <p:set>
                                          <p:cBhvr>
                                            <p:cTn id="37" dur="1" fill="hold">
                                              <p:stCondLst>
                                                <p:cond delay="0"/>
                                              </p:stCondLst>
                                            </p:cTn>
                                            <p:tgtEl>
                                              <p:spTgt spid="44"/>
                                            </p:tgtEl>
                                            <p:attrNameLst>
                                              <p:attrName>style.visibility</p:attrName>
                                            </p:attrNameLst>
                                          </p:cBhvr>
                                          <p:to>
                                            <p:strVal val="visible"/>
                                          </p:to>
                                        </p:set>
                                        <p:animEffect transition="in" filter="wipe(down)">
                                          <p:cBhvr>
                                            <p:cTn id="38" dur="500"/>
                                            <p:tgtEl>
                                              <p:spTgt spid="44"/>
                                            </p:tgtEl>
                                          </p:cBhvr>
                                        </p:animEffect>
                                      </p:childTnLst>
                                    </p:cTn>
                                  </p:par>
                                </p:childTnLst>
                              </p:cTn>
                            </p:par>
                            <p:par>
                              <p:cTn id="39" fill="hold">
                                <p:stCondLst>
                                  <p:cond delay="4200"/>
                                </p:stCondLst>
                                <p:childTnLst>
                                  <p:par>
                                    <p:cTn id="40" presetID="12" presetClass="entr" presetSubtype="4" fill="hold" grpId="0" nodeType="afterEffect">
                                      <p:stCondLst>
                                        <p:cond delay="0"/>
                                      </p:stCondLst>
                                      <p:iterate type="lt">
                                        <p:tmPct val="10000"/>
                                      </p:iterate>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500"/>
                                            <p:tgtEl>
                                              <p:spTgt spid="45"/>
                                            </p:tgtEl>
                                            <p:attrNameLst>
                                              <p:attrName>ppt_y</p:attrName>
                                            </p:attrNameLst>
                                          </p:cBhvr>
                                          <p:tavLst>
                                            <p:tav tm="0">
                                              <p:val>
                                                <p:strVal val="#ppt_y+#ppt_h*1.125000"/>
                                              </p:val>
                                            </p:tav>
                                            <p:tav tm="100000">
                                              <p:val>
                                                <p:strVal val="#ppt_y"/>
                                              </p:val>
                                            </p:tav>
                                          </p:tavLst>
                                        </p:anim>
                                        <p:animEffect transition="in" filter="wipe(up)">
                                          <p:cBhvr>
                                            <p:cTn id="43" dur="500"/>
                                            <p:tgtEl>
                                              <p:spTgt spid="45"/>
                                            </p:tgtEl>
                                          </p:cBhvr>
                                        </p:animEffect>
                                      </p:childTnLst>
                                    </p:cTn>
                                  </p:par>
                                </p:childTnLst>
                              </p:cTn>
                            </p:par>
                            <p:par>
                              <p:cTn id="44" fill="hold">
                                <p:stCondLst>
                                  <p:cond delay="5400"/>
                                </p:stCondLst>
                                <p:childTnLst>
                                  <p:par>
                                    <p:cTn id="45" presetID="22" presetClass="entr" presetSubtype="4"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wipe(down)">
                                          <p:cBhvr>
                                            <p:cTn id="47"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9" grpId="0" animBg="1"/>
          <p:bldP spid="42" grpId="0" animBg="1"/>
          <p:bldP spid="43" grpId="0"/>
          <p:bldP spid="44" grpId="0"/>
          <p:bldP spid="45" grpId="0"/>
          <p:bldP spid="46" grpId="0"/>
          <p:bldP spid="4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barn(inVertical)">
                                          <p:cBhvr>
                                            <p:cTn id="7" dur="500"/>
                                            <p:tgtEl>
                                              <p:spTgt spid="33"/>
                                            </p:tgtEl>
                                          </p:cBhvr>
                                        </p:animEffect>
                                      </p:childTnLst>
                                    </p:cTn>
                                  </p:par>
                                  <p:par>
                                    <p:cTn id="8" presetID="10" presetClass="entr" presetSubtype="0" fill="hold"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500"/>
                                            <p:tgtEl>
                                              <p:spTgt spid="33"/>
                                            </p:tgtEl>
                                          </p:cBhvr>
                                        </p:animEffect>
                                      </p:childTnLst>
                                    </p:cTn>
                                  </p:par>
                                </p:childTnLst>
                              </p:cTn>
                            </p:par>
                            <p:par>
                              <p:cTn id="11" fill="hold">
                                <p:stCondLst>
                                  <p:cond delay="500"/>
                                </p:stCondLst>
                                <p:childTnLst>
                                  <p:par>
                                    <p:cTn id="12" presetID="2" presetClass="entr" presetSubtype="9" fill="hold" grpId="0" nodeType="afterEffect">
                                      <p:stCondLst>
                                        <p:cond delay="0"/>
                                      </p:stCondLst>
                                      <p:childTnLst>
                                        <p:set>
                                          <p:cBhvr>
                                            <p:cTn id="13" dur="1" fill="hold">
                                              <p:stCondLst>
                                                <p:cond delay="0"/>
                                              </p:stCondLst>
                                            </p:cTn>
                                            <p:tgtEl>
                                              <p:spTgt spid="36"/>
                                            </p:tgtEl>
                                            <p:attrNameLst>
                                              <p:attrName>style.visibility</p:attrName>
                                            </p:attrNameLst>
                                          </p:cBhvr>
                                          <p:to>
                                            <p:strVal val="visible"/>
                                          </p:to>
                                        </p:set>
                                        <p:anim calcmode="lin" valueType="num">
                                          <p:cBhvr additive="base">
                                            <p:cTn id="14" dur="500" fill="hold"/>
                                            <p:tgtEl>
                                              <p:spTgt spid="36"/>
                                            </p:tgtEl>
                                            <p:attrNameLst>
                                              <p:attrName>ppt_x</p:attrName>
                                            </p:attrNameLst>
                                          </p:cBhvr>
                                          <p:tavLst>
                                            <p:tav tm="0">
                                              <p:val>
                                                <p:strVal val="0-#ppt_w/2"/>
                                              </p:val>
                                            </p:tav>
                                            <p:tav tm="100000">
                                              <p:val>
                                                <p:strVal val="#ppt_x"/>
                                              </p:val>
                                            </p:tav>
                                          </p:tavLst>
                                        </p:anim>
                                        <p:anim calcmode="lin" valueType="num">
                                          <p:cBhvr additive="base">
                                            <p:cTn id="15" dur="500" fill="hold"/>
                                            <p:tgtEl>
                                              <p:spTgt spid="36"/>
                                            </p:tgtEl>
                                            <p:attrNameLst>
                                              <p:attrName>ppt_y</p:attrName>
                                            </p:attrNameLst>
                                          </p:cBhvr>
                                          <p:tavLst>
                                            <p:tav tm="0">
                                              <p:val>
                                                <p:strVal val="0-#ppt_h/2"/>
                                              </p:val>
                                            </p:tav>
                                            <p:tav tm="100000">
                                              <p:val>
                                                <p:strVal val="#ppt_y"/>
                                              </p:val>
                                            </p:tav>
                                          </p:tavLst>
                                        </p:anim>
                                      </p:childTnLst>
                                    </p:cTn>
                                  </p:par>
                                </p:childTnLst>
                              </p:cTn>
                            </p:par>
                            <p:par>
                              <p:cTn id="16" fill="hold">
                                <p:stCondLst>
                                  <p:cond delay="1000"/>
                                </p:stCondLst>
                                <p:childTnLst>
                                  <p:par>
                                    <p:cTn id="17" presetID="2" presetClass="entr" presetSubtype="9" fill="hold" grpId="0" nodeType="afterEffect">
                                      <p:stCondLst>
                                        <p:cond delay="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500" fill="hold"/>
                                            <p:tgtEl>
                                              <p:spTgt spid="42"/>
                                            </p:tgtEl>
                                            <p:attrNameLst>
                                              <p:attrName>ppt_x</p:attrName>
                                            </p:attrNameLst>
                                          </p:cBhvr>
                                          <p:tavLst>
                                            <p:tav tm="0">
                                              <p:val>
                                                <p:strVal val="0-#ppt_w/2"/>
                                              </p:val>
                                            </p:tav>
                                            <p:tav tm="100000">
                                              <p:val>
                                                <p:strVal val="#ppt_x"/>
                                              </p:val>
                                            </p:tav>
                                          </p:tavLst>
                                        </p:anim>
                                        <p:anim calcmode="lin" valueType="num">
                                          <p:cBhvr additive="base">
                                            <p:cTn id="20" dur="500" fill="hold"/>
                                            <p:tgtEl>
                                              <p:spTgt spid="42"/>
                                            </p:tgtEl>
                                            <p:attrNameLst>
                                              <p:attrName>ppt_y</p:attrName>
                                            </p:attrNameLst>
                                          </p:cBhvr>
                                          <p:tavLst>
                                            <p:tav tm="0">
                                              <p:val>
                                                <p:strVal val="0-#ppt_h/2"/>
                                              </p:val>
                                            </p:tav>
                                            <p:tav tm="100000">
                                              <p:val>
                                                <p:strVal val="#ppt_y"/>
                                              </p:val>
                                            </p:tav>
                                          </p:tavLst>
                                        </p:anim>
                                      </p:childTnLst>
                                    </p:cTn>
                                  </p:par>
                                </p:childTnLst>
                              </p:cTn>
                            </p:par>
                            <p:par>
                              <p:cTn id="21" fill="hold">
                                <p:stCondLst>
                                  <p:cond delay="1500"/>
                                </p:stCondLst>
                                <p:childTnLst>
                                  <p:par>
                                    <p:cTn id="22" presetID="2" presetClass="entr" presetSubtype="9"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 calcmode="lin" valueType="num">
                                          <p:cBhvr additive="base">
                                            <p:cTn id="24" dur="500" fill="hold"/>
                                            <p:tgtEl>
                                              <p:spTgt spid="39"/>
                                            </p:tgtEl>
                                            <p:attrNameLst>
                                              <p:attrName>ppt_x</p:attrName>
                                            </p:attrNameLst>
                                          </p:cBhvr>
                                          <p:tavLst>
                                            <p:tav tm="0">
                                              <p:val>
                                                <p:strVal val="0-#ppt_w/2"/>
                                              </p:val>
                                            </p:tav>
                                            <p:tav tm="100000">
                                              <p:val>
                                                <p:strVal val="#ppt_x"/>
                                              </p:val>
                                            </p:tav>
                                          </p:tavLst>
                                        </p:anim>
                                        <p:anim calcmode="lin" valueType="num">
                                          <p:cBhvr additive="base">
                                            <p:cTn id="25" dur="500" fill="hold"/>
                                            <p:tgtEl>
                                              <p:spTgt spid="39"/>
                                            </p:tgtEl>
                                            <p:attrNameLst>
                                              <p:attrName>ppt_y</p:attrName>
                                            </p:attrNameLst>
                                          </p:cBhvr>
                                          <p:tavLst>
                                            <p:tav tm="0">
                                              <p:val>
                                                <p:strVal val="0-#ppt_h/2"/>
                                              </p:val>
                                            </p:tav>
                                            <p:tav tm="100000">
                                              <p:val>
                                                <p:strVal val="#ppt_y"/>
                                              </p:val>
                                            </p:tav>
                                          </p:tavLst>
                                        </p:anim>
                                      </p:childTnLst>
                                    </p:cTn>
                                  </p:par>
                                </p:childTnLst>
                              </p:cTn>
                            </p:par>
                            <p:par>
                              <p:cTn id="26" fill="hold">
                                <p:stCondLst>
                                  <p:cond delay="2000"/>
                                </p:stCondLst>
                                <p:childTnLst>
                                  <p:par>
                                    <p:cTn id="27" presetID="16" presetClass="entr" presetSubtype="21"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Effect transition="in" filter="barn(inVertical)">
                                          <p:cBhvr>
                                            <p:cTn id="29" dur="500"/>
                                            <p:tgtEl>
                                              <p:spTgt spid="43"/>
                                            </p:tgtEl>
                                          </p:cBhvr>
                                        </p:animEffect>
                                      </p:childTnLst>
                                    </p:cTn>
                                  </p:par>
                                </p:childTnLst>
                              </p:cTn>
                            </p:par>
                            <p:par>
                              <p:cTn id="30" fill="hold">
                                <p:stCondLst>
                                  <p:cond delay="2500"/>
                                </p:stCondLst>
                                <p:childTnLst>
                                  <p:par>
                                    <p:cTn id="31" presetID="12" presetClass="entr" presetSubtype="4" fill="hold" grpId="0" nodeType="afterEffect">
                                      <p:stCondLst>
                                        <p:cond delay="0"/>
                                      </p:stCondLst>
                                      <p:iterate type="lt">
                                        <p:tmPct val="10000"/>
                                      </p:iterate>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p:tgtEl>
                                              <p:spTgt spid="48"/>
                                            </p:tgtEl>
                                            <p:attrNameLst>
                                              <p:attrName>ppt_y</p:attrName>
                                            </p:attrNameLst>
                                          </p:cBhvr>
                                          <p:tavLst>
                                            <p:tav tm="0">
                                              <p:val>
                                                <p:strVal val="#ppt_y+#ppt_h*1.125000"/>
                                              </p:val>
                                            </p:tav>
                                            <p:tav tm="100000">
                                              <p:val>
                                                <p:strVal val="#ppt_y"/>
                                              </p:val>
                                            </p:tav>
                                          </p:tavLst>
                                        </p:anim>
                                        <p:animEffect transition="in" filter="wipe(up)">
                                          <p:cBhvr>
                                            <p:cTn id="34" dur="500"/>
                                            <p:tgtEl>
                                              <p:spTgt spid="48"/>
                                            </p:tgtEl>
                                          </p:cBhvr>
                                        </p:animEffect>
                                      </p:childTnLst>
                                    </p:cTn>
                                  </p:par>
                                </p:childTnLst>
                              </p:cTn>
                            </p:par>
                            <p:par>
                              <p:cTn id="35" fill="hold">
                                <p:stCondLst>
                                  <p:cond delay="3700"/>
                                </p:stCondLst>
                                <p:childTnLst>
                                  <p:par>
                                    <p:cTn id="36" presetID="22" presetClass="entr" presetSubtype="4" fill="hold" grpId="0" nodeType="afterEffect">
                                      <p:stCondLst>
                                        <p:cond delay="0"/>
                                      </p:stCondLst>
                                      <p:childTnLst>
                                        <p:set>
                                          <p:cBhvr>
                                            <p:cTn id="37" dur="1" fill="hold">
                                              <p:stCondLst>
                                                <p:cond delay="0"/>
                                              </p:stCondLst>
                                            </p:cTn>
                                            <p:tgtEl>
                                              <p:spTgt spid="44"/>
                                            </p:tgtEl>
                                            <p:attrNameLst>
                                              <p:attrName>style.visibility</p:attrName>
                                            </p:attrNameLst>
                                          </p:cBhvr>
                                          <p:to>
                                            <p:strVal val="visible"/>
                                          </p:to>
                                        </p:set>
                                        <p:animEffect transition="in" filter="wipe(down)">
                                          <p:cBhvr>
                                            <p:cTn id="38" dur="500"/>
                                            <p:tgtEl>
                                              <p:spTgt spid="44"/>
                                            </p:tgtEl>
                                          </p:cBhvr>
                                        </p:animEffect>
                                      </p:childTnLst>
                                    </p:cTn>
                                  </p:par>
                                </p:childTnLst>
                              </p:cTn>
                            </p:par>
                            <p:par>
                              <p:cTn id="39" fill="hold">
                                <p:stCondLst>
                                  <p:cond delay="4200"/>
                                </p:stCondLst>
                                <p:childTnLst>
                                  <p:par>
                                    <p:cTn id="40" presetID="12" presetClass="entr" presetSubtype="4" fill="hold" grpId="0" nodeType="afterEffect">
                                      <p:stCondLst>
                                        <p:cond delay="0"/>
                                      </p:stCondLst>
                                      <p:iterate type="lt">
                                        <p:tmPct val="10000"/>
                                      </p:iterate>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500"/>
                                            <p:tgtEl>
                                              <p:spTgt spid="45"/>
                                            </p:tgtEl>
                                            <p:attrNameLst>
                                              <p:attrName>ppt_y</p:attrName>
                                            </p:attrNameLst>
                                          </p:cBhvr>
                                          <p:tavLst>
                                            <p:tav tm="0">
                                              <p:val>
                                                <p:strVal val="#ppt_y+#ppt_h*1.125000"/>
                                              </p:val>
                                            </p:tav>
                                            <p:tav tm="100000">
                                              <p:val>
                                                <p:strVal val="#ppt_y"/>
                                              </p:val>
                                            </p:tav>
                                          </p:tavLst>
                                        </p:anim>
                                        <p:animEffect transition="in" filter="wipe(up)">
                                          <p:cBhvr>
                                            <p:cTn id="43" dur="500"/>
                                            <p:tgtEl>
                                              <p:spTgt spid="45"/>
                                            </p:tgtEl>
                                          </p:cBhvr>
                                        </p:animEffect>
                                      </p:childTnLst>
                                    </p:cTn>
                                  </p:par>
                                </p:childTnLst>
                              </p:cTn>
                            </p:par>
                            <p:par>
                              <p:cTn id="44" fill="hold">
                                <p:stCondLst>
                                  <p:cond delay="5400"/>
                                </p:stCondLst>
                                <p:childTnLst>
                                  <p:par>
                                    <p:cTn id="45" presetID="22" presetClass="entr" presetSubtype="4"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wipe(down)">
                                          <p:cBhvr>
                                            <p:cTn id="47"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9" grpId="0" animBg="1"/>
          <p:bldP spid="42" grpId="0" animBg="1"/>
          <p:bldP spid="43" grpId="0"/>
          <p:bldP spid="44" grpId="0"/>
          <p:bldP spid="45" grpId="0"/>
          <p:bldP spid="46" grpId="0"/>
          <p:bldP spid="48" grpId="0"/>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grpSp>
        <p:nvGrpSpPr>
          <p:cNvPr id="23" name="PA_组合 22"/>
          <p:cNvGrpSpPr/>
          <p:nvPr>
            <p:custDataLst>
              <p:tags r:id="rId1"/>
            </p:custDataLst>
          </p:nvPr>
        </p:nvGrpSpPr>
        <p:grpSpPr>
          <a:xfrm>
            <a:off x="9498372" y="800100"/>
            <a:ext cx="5387260" cy="5387253"/>
            <a:chOff x="9498372" y="800100"/>
            <a:chExt cx="5387260" cy="5387253"/>
          </a:xfrm>
        </p:grpSpPr>
        <p:sp>
          <p:nvSpPr>
            <p:cNvPr id="22" name="任意多边形 21"/>
            <p:cNvSpPr/>
            <p:nvPr/>
          </p:nvSpPr>
          <p:spPr>
            <a:xfrm>
              <a:off x="9498372" y="800100"/>
              <a:ext cx="5387260" cy="5387253"/>
            </a:xfrm>
            <a:custGeom>
              <a:avLst/>
              <a:gdLst/>
              <a:ahLst/>
              <a:cxnLst/>
              <a:rect l="0" t="0" r="0" b="0"/>
              <a:pathLst>
                <a:path w="5387260" h="5387253">
                  <a:moveTo>
                    <a:pt x="0" y="0"/>
                  </a:moveTo>
                  <a:lnTo>
                    <a:pt x="5387259" y="0"/>
                  </a:lnTo>
                  <a:lnTo>
                    <a:pt x="5387259" y="5387252"/>
                  </a:lnTo>
                  <a:lnTo>
                    <a:pt x="0" y="5387252"/>
                  </a:lnTo>
                  <a:close/>
                </a:path>
              </a:pathLst>
            </a:cu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PA_任意多边形 10"/>
            <p:cNvSpPr/>
            <p:nvPr>
              <p:custDataLst>
                <p:tags r:id="rId4"/>
              </p:custDataLst>
            </p:nvPr>
          </p:nvSpPr>
          <p:spPr>
            <a:xfrm>
              <a:off x="9498372" y="800100"/>
              <a:ext cx="2693629" cy="5387252"/>
            </a:xfrm>
            <a:custGeom>
              <a:avLst/>
              <a:gdLst>
                <a:gd name="connsiteX0" fmla="*/ 2693629 w 2693629"/>
                <a:gd name="connsiteY0" fmla="*/ 0 h 5387252"/>
                <a:gd name="connsiteX1" fmla="*/ 2693629 w 2693629"/>
                <a:gd name="connsiteY1" fmla="*/ 5387252 h 5387252"/>
                <a:gd name="connsiteX2" fmla="*/ 0 w 2693629"/>
                <a:gd name="connsiteY2" fmla="*/ 2693626 h 5387252"/>
                <a:gd name="connsiteX3" fmla="*/ 2693629 w 2693629"/>
                <a:gd name="connsiteY3" fmla="*/ 0 h 5387252"/>
              </a:gdLst>
              <a:ahLst/>
              <a:cxnLst>
                <a:cxn ang="0">
                  <a:pos x="connsiteX0" y="connsiteY0"/>
                </a:cxn>
                <a:cxn ang="0">
                  <a:pos x="connsiteX1" y="connsiteY1"/>
                </a:cxn>
                <a:cxn ang="0">
                  <a:pos x="connsiteX2" y="connsiteY2"/>
                </a:cxn>
                <a:cxn ang="0">
                  <a:pos x="connsiteX3" y="connsiteY3"/>
                </a:cxn>
              </a:cxnLst>
              <a:rect l="l" t="t" r="r" b="b"/>
              <a:pathLst>
                <a:path w="2693629" h="5387252">
                  <a:moveTo>
                    <a:pt x="2693629" y="0"/>
                  </a:moveTo>
                  <a:lnTo>
                    <a:pt x="2693629" y="5387252"/>
                  </a:lnTo>
                  <a:cubicBezTo>
                    <a:pt x="1205979" y="5387252"/>
                    <a:pt x="0" y="4181275"/>
                    <a:pt x="0" y="2693626"/>
                  </a:cubicBezTo>
                  <a:cubicBezTo>
                    <a:pt x="0" y="1205977"/>
                    <a:pt x="1205979" y="0"/>
                    <a:pt x="2693629" y="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
        <p:nvSpPr>
          <p:cNvPr id="5" name="任意多边形 4"/>
          <p:cNvSpPr/>
          <p:nvPr/>
        </p:nvSpPr>
        <p:spPr>
          <a:xfrm>
            <a:off x="0" y="6111938"/>
            <a:ext cx="585788" cy="746062"/>
          </a:xfrm>
          <a:custGeom>
            <a:avLst/>
            <a:gdLst>
              <a:gd name="connsiteX0" fmla="*/ 292894 w 585788"/>
              <a:gd name="connsiteY0" fmla="*/ 0 h 746062"/>
              <a:gd name="connsiteX1" fmla="*/ 585788 w 585788"/>
              <a:gd name="connsiteY1" fmla="*/ 292894 h 746062"/>
              <a:gd name="connsiteX2" fmla="*/ 585788 w 585788"/>
              <a:gd name="connsiteY2" fmla="*/ 746062 h 746062"/>
              <a:gd name="connsiteX3" fmla="*/ 0 w 585788"/>
              <a:gd name="connsiteY3" fmla="*/ 746062 h 746062"/>
              <a:gd name="connsiteX4" fmla="*/ 0 w 585788"/>
              <a:gd name="connsiteY4" fmla="*/ 292894 h 746062"/>
              <a:gd name="connsiteX5" fmla="*/ 292894 w 585788"/>
              <a:gd name="connsiteY5" fmla="*/ 0 h 74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5788" h="746062">
                <a:moveTo>
                  <a:pt x="292894" y="0"/>
                </a:moveTo>
                <a:cubicBezTo>
                  <a:pt x="454655" y="0"/>
                  <a:pt x="585788" y="131133"/>
                  <a:pt x="585788" y="292894"/>
                </a:cubicBezTo>
                <a:lnTo>
                  <a:pt x="585788" y="746062"/>
                </a:lnTo>
                <a:lnTo>
                  <a:pt x="0" y="746062"/>
                </a:lnTo>
                <a:lnTo>
                  <a:pt x="0" y="292894"/>
                </a:lnTo>
                <a:cubicBezTo>
                  <a:pt x="0" y="131133"/>
                  <a:pt x="131133" y="0"/>
                  <a:pt x="292894" y="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任意多边形 5"/>
          <p:cNvSpPr/>
          <p:nvPr/>
        </p:nvSpPr>
        <p:spPr>
          <a:xfrm>
            <a:off x="585787" y="6353140"/>
            <a:ext cx="585788" cy="504860"/>
          </a:xfrm>
          <a:custGeom>
            <a:avLst/>
            <a:gdLst>
              <a:gd name="connsiteX0" fmla="*/ 292894 w 585788"/>
              <a:gd name="connsiteY0" fmla="*/ 0 h 504860"/>
              <a:gd name="connsiteX1" fmla="*/ 585788 w 585788"/>
              <a:gd name="connsiteY1" fmla="*/ 292894 h 504860"/>
              <a:gd name="connsiteX2" fmla="*/ 585788 w 585788"/>
              <a:gd name="connsiteY2" fmla="*/ 504860 h 504860"/>
              <a:gd name="connsiteX3" fmla="*/ 0 w 585788"/>
              <a:gd name="connsiteY3" fmla="*/ 504860 h 504860"/>
              <a:gd name="connsiteX4" fmla="*/ 0 w 585788"/>
              <a:gd name="connsiteY4" fmla="*/ 292894 h 504860"/>
              <a:gd name="connsiteX5" fmla="*/ 292894 w 585788"/>
              <a:gd name="connsiteY5" fmla="*/ 0 h 50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5788" h="504860">
                <a:moveTo>
                  <a:pt x="292894" y="0"/>
                </a:moveTo>
                <a:cubicBezTo>
                  <a:pt x="454655" y="0"/>
                  <a:pt x="585788" y="131133"/>
                  <a:pt x="585788" y="292894"/>
                </a:cubicBezTo>
                <a:lnTo>
                  <a:pt x="585788" y="504860"/>
                </a:lnTo>
                <a:lnTo>
                  <a:pt x="0" y="504860"/>
                </a:lnTo>
                <a:lnTo>
                  <a:pt x="0" y="292894"/>
                </a:lnTo>
                <a:cubicBezTo>
                  <a:pt x="0" y="131133"/>
                  <a:pt x="131133" y="0"/>
                  <a:pt x="29289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6"/>
          <p:cNvSpPr/>
          <p:nvPr/>
        </p:nvSpPr>
        <p:spPr>
          <a:xfrm>
            <a:off x="1171575" y="6138828"/>
            <a:ext cx="585788" cy="719172"/>
          </a:xfrm>
          <a:custGeom>
            <a:avLst/>
            <a:gdLst>
              <a:gd name="connsiteX0" fmla="*/ 292894 w 585788"/>
              <a:gd name="connsiteY0" fmla="*/ 0 h 719172"/>
              <a:gd name="connsiteX1" fmla="*/ 585788 w 585788"/>
              <a:gd name="connsiteY1" fmla="*/ 292894 h 719172"/>
              <a:gd name="connsiteX2" fmla="*/ 585788 w 585788"/>
              <a:gd name="connsiteY2" fmla="*/ 719172 h 719172"/>
              <a:gd name="connsiteX3" fmla="*/ 0 w 585788"/>
              <a:gd name="connsiteY3" fmla="*/ 719172 h 719172"/>
              <a:gd name="connsiteX4" fmla="*/ 0 w 585788"/>
              <a:gd name="connsiteY4" fmla="*/ 292894 h 719172"/>
              <a:gd name="connsiteX5" fmla="*/ 292894 w 585788"/>
              <a:gd name="connsiteY5" fmla="*/ 0 h 71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5788" h="719172">
                <a:moveTo>
                  <a:pt x="292894" y="0"/>
                </a:moveTo>
                <a:cubicBezTo>
                  <a:pt x="454655" y="0"/>
                  <a:pt x="585788" y="131133"/>
                  <a:pt x="585788" y="292894"/>
                </a:cubicBezTo>
                <a:lnTo>
                  <a:pt x="585788" y="719172"/>
                </a:lnTo>
                <a:lnTo>
                  <a:pt x="0" y="719172"/>
                </a:lnTo>
                <a:lnTo>
                  <a:pt x="0" y="292894"/>
                </a:lnTo>
                <a:cubicBezTo>
                  <a:pt x="0" y="131133"/>
                  <a:pt x="131133" y="0"/>
                  <a:pt x="292894" y="0"/>
                </a:cubicBezTo>
                <a:close/>
              </a:path>
            </a:pathLst>
          </a:cu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PA_组合 18"/>
          <p:cNvGrpSpPr/>
          <p:nvPr>
            <p:custDataLst>
              <p:tags r:id="rId2"/>
            </p:custDataLst>
          </p:nvPr>
        </p:nvGrpSpPr>
        <p:grpSpPr>
          <a:xfrm>
            <a:off x="10373238" y="1674963"/>
            <a:ext cx="3637524" cy="3637525"/>
            <a:chOff x="10373237" y="1674964"/>
            <a:chExt cx="3637524" cy="3637525"/>
          </a:xfrm>
        </p:grpSpPr>
        <p:sp>
          <p:nvSpPr>
            <p:cNvPr id="18" name="任意多边形 17"/>
            <p:cNvSpPr/>
            <p:nvPr/>
          </p:nvSpPr>
          <p:spPr>
            <a:xfrm>
              <a:off x="10373237" y="1674964"/>
              <a:ext cx="3637524" cy="3637525"/>
            </a:xfrm>
            <a:custGeom>
              <a:avLst/>
              <a:gdLst/>
              <a:ahLst/>
              <a:cxnLst/>
              <a:rect l="0" t="0" r="0" b="0"/>
              <a:pathLst>
                <a:path w="3637524" h="3637525">
                  <a:moveTo>
                    <a:pt x="0" y="0"/>
                  </a:moveTo>
                  <a:lnTo>
                    <a:pt x="3637523" y="0"/>
                  </a:lnTo>
                  <a:lnTo>
                    <a:pt x="3637523" y="3637524"/>
                  </a:lnTo>
                  <a:lnTo>
                    <a:pt x="0" y="3637524"/>
                  </a:lnTo>
                  <a:close/>
                </a:path>
              </a:pathLst>
            </a:cu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PA_任意多边形 14"/>
            <p:cNvSpPr/>
            <p:nvPr>
              <p:custDataLst>
                <p:tags r:id="rId3"/>
              </p:custDataLst>
            </p:nvPr>
          </p:nvSpPr>
          <p:spPr>
            <a:xfrm>
              <a:off x="10373237" y="1674964"/>
              <a:ext cx="1818762" cy="3637524"/>
            </a:xfrm>
            <a:custGeom>
              <a:avLst/>
              <a:gdLst>
                <a:gd name="connsiteX0" fmla="*/ 1818762 w 1818762"/>
                <a:gd name="connsiteY0" fmla="*/ 0 h 3637524"/>
                <a:gd name="connsiteX1" fmla="*/ 1818762 w 1818762"/>
                <a:gd name="connsiteY1" fmla="*/ 3637524 h 3637524"/>
                <a:gd name="connsiteX2" fmla="*/ 1632805 w 1818762"/>
                <a:gd name="connsiteY2" fmla="*/ 3628134 h 3637524"/>
                <a:gd name="connsiteX3" fmla="*/ 0 w 1818762"/>
                <a:gd name="connsiteY3" fmla="*/ 1818762 h 3637524"/>
                <a:gd name="connsiteX4" fmla="*/ 1632805 w 1818762"/>
                <a:gd name="connsiteY4" fmla="*/ 9390 h 3637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762" h="3637524">
                  <a:moveTo>
                    <a:pt x="1818762" y="0"/>
                  </a:moveTo>
                  <a:lnTo>
                    <a:pt x="1818762" y="3637524"/>
                  </a:lnTo>
                  <a:lnTo>
                    <a:pt x="1632805" y="3628134"/>
                  </a:lnTo>
                  <a:cubicBezTo>
                    <a:pt x="715683" y="3534995"/>
                    <a:pt x="0" y="2760458"/>
                    <a:pt x="0" y="1818762"/>
                  </a:cubicBezTo>
                  <a:cubicBezTo>
                    <a:pt x="0" y="877067"/>
                    <a:pt x="715683" y="102529"/>
                    <a:pt x="1632805" y="9390"/>
                  </a:cubicBezTo>
                  <a:close/>
                </a:path>
              </a:pathLst>
            </a:custGeom>
            <a:solidFill>
              <a:srgbClr val="2F82BB"/>
            </a:solidFill>
            <a:ln>
              <a:noFill/>
            </a:ln>
            <a:effectLst>
              <a:outerShdw blurRad="63500" dist="25400" dir="10800000" algn="r" rotWithShape="0">
                <a:srgbClr val="266B9A">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zh-CN" altLang="en-US" dirty="0"/>
            </a:p>
          </p:txBody>
        </p:sp>
      </p:grpSp>
      <p:sp>
        <p:nvSpPr>
          <p:cNvPr id="9" name="文本框 8"/>
          <p:cNvSpPr txBox="1"/>
          <p:nvPr/>
        </p:nvSpPr>
        <p:spPr>
          <a:xfrm>
            <a:off x="1417956" y="1865162"/>
            <a:ext cx="7168831" cy="1200329"/>
          </a:xfrm>
          <a:prstGeom prst="rect">
            <a:avLst/>
          </a:prstGeom>
          <a:noFill/>
        </p:spPr>
        <p:txBody>
          <a:bodyPr wrap="square" rtlCol="0">
            <a:spAutoFit/>
          </a:bodyPr>
          <a:lstStyle/>
          <a:p>
            <a:r>
              <a:rPr lang="en-US" altLang="zh-CN" dirty="0">
                <a:solidFill>
                  <a:srgbClr val="FFC000"/>
                </a:solidFill>
                <a:latin typeface="Ebrima" panose="02000000000000000000" pitchFamily="2" charset="0"/>
                <a:ea typeface="Ebrima" panose="02000000000000000000" pitchFamily="2" charset="0"/>
                <a:cs typeface="Ebrima" panose="02000000000000000000" pitchFamily="2" charset="0"/>
              </a:rPr>
              <a:t>Whatever is worth</a:t>
            </a: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 doing is worth doing well. Whatever is worth doing is worth doing well. Whatever is worth doing is worth doing well. Whatever is worth doing is worth doing well. Whatever is worth doing is worth doing well.</a:t>
            </a:r>
            <a:endParaRPr lang="zh-CN" altLang="en-US" dirty="0">
              <a:solidFill>
                <a:schemeClr val="bg1"/>
              </a:solidFill>
            </a:endParaRPr>
          </a:p>
        </p:txBody>
      </p:sp>
      <p:sp>
        <p:nvSpPr>
          <p:cNvPr id="10" name="文本框 9"/>
          <p:cNvSpPr txBox="1"/>
          <p:nvPr/>
        </p:nvSpPr>
        <p:spPr>
          <a:xfrm>
            <a:off x="1389382" y="1403497"/>
            <a:ext cx="4514850" cy="461665"/>
          </a:xfrm>
          <a:prstGeom prst="rect">
            <a:avLst/>
          </a:prstGeom>
          <a:noFill/>
        </p:spPr>
        <p:txBody>
          <a:bodyPr wrap="square" rtlCol="0">
            <a:spAutoFit/>
          </a:bodyPr>
          <a:lstStyle/>
          <a:p>
            <a:r>
              <a:rPr lang="en-US" altLang="zh-CN" sz="2400" dirty="0">
                <a:solidFill>
                  <a:schemeClr val="bg1"/>
                </a:solidFill>
                <a:latin typeface="Kozuka Gothic Pr6N M" panose="020B0700000000000000" pitchFamily="34" charset="-128"/>
                <a:ea typeface="Kozuka Gothic Pr6N M" panose="020B0700000000000000" pitchFamily="34" charset="-128"/>
              </a:rPr>
              <a:t>PLEASE TITLE HERE</a:t>
            </a:r>
            <a:endParaRPr lang="zh-CN" altLang="en-US" sz="2400" dirty="0">
              <a:solidFill>
                <a:schemeClr val="bg1"/>
              </a:solidFill>
              <a:latin typeface="Kozuka Gothic Pr6N M" panose="020B0700000000000000" pitchFamily="34" charset="-128"/>
              <a:ea typeface="Kozuka Gothic Pr6N M" panose="020B0700000000000000" pitchFamily="34" charset="-128"/>
            </a:endParaRPr>
          </a:p>
        </p:txBody>
      </p:sp>
      <p:sp>
        <p:nvSpPr>
          <p:cNvPr id="12" name="文本框 11"/>
          <p:cNvSpPr txBox="1"/>
          <p:nvPr/>
        </p:nvSpPr>
        <p:spPr>
          <a:xfrm>
            <a:off x="1417956" y="4204173"/>
            <a:ext cx="3418996" cy="1477328"/>
          </a:xfrm>
          <a:prstGeom prst="rect">
            <a:avLst/>
          </a:prstGeom>
          <a:noFill/>
        </p:spPr>
        <p:txBody>
          <a:bodyPr wrap="square" rtlCol="0">
            <a:spAutoFit/>
          </a:bodyPr>
          <a:lstStyle/>
          <a:p>
            <a:r>
              <a:rPr lang="en-US" altLang="zh-CN" dirty="0">
                <a:solidFill>
                  <a:srgbClr val="FFC000"/>
                </a:solidFill>
                <a:latin typeface="Ebrima" panose="02000000000000000000" pitchFamily="2" charset="0"/>
                <a:ea typeface="Ebrima" panose="02000000000000000000" pitchFamily="2" charset="0"/>
                <a:cs typeface="Ebrima" panose="02000000000000000000" pitchFamily="2" charset="0"/>
              </a:rPr>
              <a:t>Whatever is worth doing </a:t>
            </a: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is worth doing well. Whatever is worth doing is worth doing well. Whatever is worth doing is worth doing well. </a:t>
            </a:r>
            <a:endParaRPr lang="zh-CN" altLang="en-US" dirty="0">
              <a:solidFill>
                <a:schemeClr val="bg1"/>
              </a:solidFill>
            </a:endParaRPr>
          </a:p>
        </p:txBody>
      </p:sp>
      <p:sp>
        <p:nvSpPr>
          <p:cNvPr id="14" name="文本框 13"/>
          <p:cNvSpPr txBox="1"/>
          <p:nvPr/>
        </p:nvSpPr>
        <p:spPr>
          <a:xfrm>
            <a:off x="1389382" y="3742508"/>
            <a:ext cx="3018945" cy="461665"/>
          </a:xfrm>
          <a:prstGeom prst="rect">
            <a:avLst/>
          </a:prstGeom>
          <a:noFill/>
        </p:spPr>
        <p:txBody>
          <a:bodyPr wrap="square" rtlCol="0">
            <a:spAutoFit/>
          </a:bodyPr>
          <a:lstStyle/>
          <a:p>
            <a:r>
              <a:rPr lang="en-US" altLang="zh-CN" sz="2400" dirty="0">
                <a:solidFill>
                  <a:schemeClr val="bg1"/>
                </a:solidFill>
                <a:latin typeface="Kozuka Gothic Pr6N M" panose="020B0700000000000000" pitchFamily="34" charset="-128"/>
                <a:ea typeface="Kozuka Gothic Pr6N M" panose="020B0700000000000000" pitchFamily="34" charset="-128"/>
              </a:rPr>
              <a:t>PLEASE TITLE HERE</a:t>
            </a:r>
            <a:endParaRPr lang="zh-CN" altLang="en-US" sz="2400" dirty="0">
              <a:solidFill>
                <a:schemeClr val="bg1"/>
              </a:solidFill>
              <a:latin typeface="Kozuka Gothic Pr6N M" panose="020B0700000000000000" pitchFamily="34" charset="-128"/>
              <a:ea typeface="Kozuka Gothic Pr6N M" panose="020B0700000000000000" pitchFamily="34" charset="-128"/>
            </a:endParaRPr>
          </a:p>
        </p:txBody>
      </p:sp>
      <p:sp>
        <p:nvSpPr>
          <p:cNvPr id="16" name="文本框 15"/>
          <p:cNvSpPr txBox="1"/>
          <p:nvPr/>
        </p:nvSpPr>
        <p:spPr>
          <a:xfrm>
            <a:off x="5487173" y="4204173"/>
            <a:ext cx="3418996" cy="923330"/>
          </a:xfrm>
          <a:prstGeom prst="rect">
            <a:avLst/>
          </a:prstGeom>
          <a:noFill/>
        </p:spPr>
        <p:txBody>
          <a:bodyPr wrap="square" rtlCol="0">
            <a:spAutoFit/>
          </a:bodyPr>
          <a:lstStyle/>
          <a:p>
            <a:r>
              <a:rPr lang="en-US" altLang="zh-CN" dirty="0">
                <a:solidFill>
                  <a:srgbClr val="FFC000"/>
                </a:solidFill>
                <a:latin typeface="Ebrima" panose="02000000000000000000" pitchFamily="2" charset="0"/>
                <a:ea typeface="Ebrima" panose="02000000000000000000" pitchFamily="2" charset="0"/>
                <a:cs typeface="Ebrima" panose="02000000000000000000" pitchFamily="2" charset="0"/>
              </a:rPr>
              <a:t>Whatever is worth doing </a:t>
            </a: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is worth doing well. Whatever is worth doing is worth doing well. </a:t>
            </a:r>
            <a:endParaRPr lang="zh-CN" altLang="en-US" dirty="0">
              <a:solidFill>
                <a:schemeClr val="bg1"/>
              </a:solidFill>
            </a:endParaRPr>
          </a:p>
        </p:txBody>
      </p:sp>
      <p:sp>
        <p:nvSpPr>
          <p:cNvPr id="17" name="文本框 16"/>
          <p:cNvSpPr txBox="1"/>
          <p:nvPr/>
        </p:nvSpPr>
        <p:spPr>
          <a:xfrm>
            <a:off x="5458598" y="3742508"/>
            <a:ext cx="3018945" cy="461665"/>
          </a:xfrm>
          <a:prstGeom prst="rect">
            <a:avLst/>
          </a:prstGeom>
          <a:noFill/>
        </p:spPr>
        <p:txBody>
          <a:bodyPr wrap="square" rtlCol="0">
            <a:spAutoFit/>
          </a:bodyPr>
          <a:lstStyle/>
          <a:p>
            <a:r>
              <a:rPr lang="en-US" altLang="zh-CN" sz="2400" dirty="0">
                <a:solidFill>
                  <a:schemeClr val="bg1"/>
                </a:solidFill>
                <a:latin typeface="Kozuka Gothic Pr6N M" panose="020B0700000000000000" pitchFamily="34" charset="-128"/>
                <a:ea typeface="Kozuka Gothic Pr6N M" panose="020B0700000000000000" pitchFamily="34" charset="-128"/>
              </a:rPr>
              <a:t>PLEASE TITLE HERE</a:t>
            </a:r>
            <a:endParaRPr lang="zh-CN" altLang="en-US" sz="2400" dirty="0">
              <a:solidFill>
                <a:schemeClr val="bg1"/>
              </a:solidFill>
              <a:latin typeface="Kozuka Gothic Pr6N M" panose="020B0700000000000000" pitchFamily="34" charset="-128"/>
              <a:ea typeface="Kozuka Gothic Pr6N M" panose="020B0700000000000000" pitchFamily="34" charset="-128"/>
            </a:endParaRPr>
          </a:p>
        </p:txBody>
      </p:sp>
      <p:sp>
        <p:nvSpPr>
          <p:cNvPr id="13" name="任意多边形 12"/>
          <p:cNvSpPr/>
          <p:nvPr/>
        </p:nvSpPr>
        <p:spPr>
          <a:xfrm>
            <a:off x="11248103" y="2549829"/>
            <a:ext cx="943896" cy="1887794"/>
          </a:xfrm>
          <a:custGeom>
            <a:avLst/>
            <a:gdLst>
              <a:gd name="connsiteX0" fmla="*/ 943896 w 943896"/>
              <a:gd name="connsiteY0" fmla="*/ 0 h 1887794"/>
              <a:gd name="connsiteX1" fmla="*/ 943896 w 943896"/>
              <a:gd name="connsiteY1" fmla="*/ 1887794 h 1887794"/>
              <a:gd name="connsiteX2" fmla="*/ 847389 w 943896"/>
              <a:gd name="connsiteY2" fmla="*/ 1882921 h 1887794"/>
              <a:gd name="connsiteX3" fmla="*/ 0 w 943896"/>
              <a:gd name="connsiteY3" fmla="*/ 943897 h 1887794"/>
              <a:gd name="connsiteX4" fmla="*/ 847389 w 943896"/>
              <a:gd name="connsiteY4" fmla="*/ 4873 h 1887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896" h="1887794">
                <a:moveTo>
                  <a:pt x="943896" y="0"/>
                </a:moveTo>
                <a:lnTo>
                  <a:pt x="943896" y="1887794"/>
                </a:lnTo>
                <a:lnTo>
                  <a:pt x="847389" y="1882921"/>
                </a:lnTo>
                <a:cubicBezTo>
                  <a:pt x="371423" y="1834584"/>
                  <a:pt x="0" y="1432616"/>
                  <a:pt x="0" y="943897"/>
                </a:cubicBezTo>
                <a:cubicBezTo>
                  <a:pt x="0" y="455178"/>
                  <a:pt x="371423" y="53210"/>
                  <a:pt x="847389" y="4873"/>
                </a:cubicBezTo>
                <a:close/>
              </a:path>
            </a:pathLst>
          </a:custGeom>
          <a:solidFill>
            <a:srgbClr val="6F3484"/>
          </a:solidFill>
          <a:ln>
            <a:noFill/>
          </a:ln>
          <a:effectLst>
            <a:outerShdw blurRad="63500" dist="25400" dir="10800000" algn="r" rotWithShape="0">
              <a:srgbClr val="562866">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73534859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 calcmode="lin" valueType="num">
                                          <p:cBhvr>
                                            <p:cTn id="9" dur="500" fill="hold"/>
                                            <p:tgtEl>
                                              <p:spTgt spid="13"/>
                                            </p:tgtEl>
                                            <p:attrNameLst>
                                              <p:attrName>style.rotation</p:attrName>
                                            </p:attrNameLst>
                                          </p:cBhvr>
                                          <p:tavLst>
                                            <p:tav tm="0">
                                              <p:val>
                                                <p:fltVal val="360"/>
                                              </p:val>
                                            </p:tav>
                                            <p:tav tm="100000">
                                              <p:val>
                                                <p:fltVal val="0"/>
                                              </p:val>
                                            </p:tav>
                                          </p:tavLst>
                                        </p:anim>
                                        <p:animEffect transition="in" filter="fade">
                                          <p:cBhvr>
                                            <p:cTn id="10" dur="500"/>
                                            <p:tgtEl>
                                              <p:spTgt spid="13"/>
                                            </p:tgtEl>
                                          </p:cBhvr>
                                        </p:animEffect>
                                      </p:childTnLst>
                                    </p:cTn>
                                  </p:par>
                                </p:childTnLst>
                              </p:cTn>
                            </p:par>
                            <p:par>
                              <p:cTn id="11" fill="hold">
                                <p:stCondLst>
                                  <p:cond delay="500"/>
                                </p:stCondLst>
                                <p:childTnLst>
                                  <p:par>
                                    <p:cTn id="12" presetID="21" presetClass="entr" presetSubtype="1" fill="hold" nodeType="after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wheel(1)">
                                          <p:cBhvr>
                                            <p:cTn id="14" dur="2000"/>
                                            <p:tgtEl>
                                              <p:spTgt spid="19"/>
                                            </p:tgtEl>
                                          </p:cBhvr>
                                        </p:animEffect>
                                      </p:childTnLst>
                                    </p:cTn>
                                  </p:par>
                                  <p:par>
                                    <p:cTn id="15" presetID="21" presetClass="entr" presetSubtype="1" fill="hold" nodeType="withEffect">
                                      <p:stCondLst>
                                        <p:cond delay="250"/>
                                      </p:stCondLst>
                                      <p:childTnLst>
                                        <p:set>
                                          <p:cBhvr>
                                            <p:cTn id="16" dur="1" fill="hold">
                                              <p:stCondLst>
                                                <p:cond delay="0"/>
                                              </p:stCondLst>
                                            </p:cTn>
                                            <p:tgtEl>
                                              <p:spTgt spid="23"/>
                                            </p:tgtEl>
                                            <p:attrNameLst>
                                              <p:attrName>style.visibility</p:attrName>
                                            </p:attrNameLst>
                                          </p:cBhvr>
                                          <p:to>
                                            <p:strVal val="visible"/>
                                          </p:to>
                                        </p:set>
                                        <p:animEffect transition="in" filter="wheel(1)">
                                          <p:cBhvr>
                                            <p:cTn id="17" dur="2000"/>
                                            <p:tgtEl>
                                              <p:spTgt spid="23"/>
                                            </p:tgtEl>
                                          </p:cBhvr>
                                        </p:animEffect>
                                      </p:childTnLst>
                                    </p:cTn>
                                  </p:par>
                                </p:childTnLst>
                              </p:cTn>
                            </p:par>
                            <p:par>
                              <p:cTn id="18" fill="hold">
                                <p:stCondLst>
                                  <p:cond delay="2750"/>
                                </p:stCondLst>
                                <p:childTnLst>
                                  <p:par>
                                    <p:cTn id="19" presetID="2" presetClass="entr" presetSubtype="4" fill="hold" grpId="0" nodeType="afterEffect" p14:presetBounceEnd="20000">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14:bounceEnd="20000">
                                          <p:cBhvr additive="base">
                                            <p:cTn id="21" dur="500" fill="hold"/>
                                            <p:tgtEl>
                                              <p:spTgt spid="10"/>
                                            </p:tgtEl>
                                            <p:attrNameLst>
                                              <p:attrName>ppt_x</p:attrName>
                                            </p:attrNameLst>
                                          </p:cBhvr>
                                          <p:tavLst>
                                            <p:tav tm="0">
                                              <p:val>
                                                <p:strVal val="#ppt_x"/>
                                              </p:val>
                                            </p:tav>
                                            <p:tav tm="100000">
                                              <p:val>
                                                <p:strVal val="#ppt_x"/>
                                              </p:val>
                                            </p:tav>
                                          </p:tavLst>
                                        </p:anim>
                                        <p:anim calcmode="lin" valueType="num" p14:bounceEnd="20000">
                                          <p:cBhvr additive="base">
                                            <p:cTn id="22" dur="50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3250"/>
                                </p:stCondLst>
                                <p:childTnLst>
                                  <p:par>
                                    <p:cTn id="24" presetID="22" presetClass="entr" presetSubtype="8"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left)">
                                          <p:cBhvr>
                                            <p:cTn id="26" dur="500"/>
                                            <p:tgtEl>
                                              <p:spTgt spid="9"/>
                                            </p:tgtEl>
                                          </p:cBhvr>
                                        </p:animEffect>
                                      </p:childTnLst>
                                    </p:cTn>
                                  </p:par>
                                </p:childTnLst>
                              </p:cTn>
                            </p:par>
                            <p:par>
                              <p:cTn id="27" fill="hold">
                                <p:stCondLst>
                                  <p:cond delay="3750"/>
                                </p:stCondLst>
                                <p:childTnLst>
                                  <p:par>
                                    <p:cTn id="28" presetID="2" presetClass="entr" presetSubtype="4" fill="hold" grpId="0" nodeType="afterEffect" p14:presetBounceEnd="20000">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14:bounceEnd="20000">
                                          <p:cBhvr additive="base">
                                            <p:cTn id="30" dur="500" fill="hold"/>
                                            <p:tgtEl>
                                              <p:spTgt spid="14"/>
                                            </p:tgtEl>
                                            <p:attrNameLst>
                                              <p:attrName>ppt_x</p:attrName>
                                            </p:attrNameLst>
                                          </p:cBhvr>
                                          <p:tavLst>
                                            <p:tav tm="0">
                                              <p:val>
                                                <p:strVal val="#ppt_x"/>
                                              </p:val>
                                            </p:tav>
                                            <p:tav tm="100000">
                                              <p:val>
                                                <p:strVal val="#ppt_x"/>
                                              </p:val>
                                            </p:tav>
                                          </p:tavLst>
                                        </p:anim>
                                        <p:anim calcmode="lin" valueType="num" p14:bounceEnd="20000">
                                          <p:cBhvr additive="base">
                                            <p:cTn id="31" dur="500" fill="hold"/>
                                            <p:tgtEl>
                                              <p:spTgt spid="1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14:presetBounceEnd="20000">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14:bounceEnd="20000">
                                          <p:cBhvr additive="base">
                                            <p:cTn id="34" dur="500" fill="hold"/>
                                            <p:tgtEl>
                                              <p:spTgt spid="17"/>
                                            </p:tgtEl>
                                            <p:attrNameLst>
                                              <p:attrName>ppt_x</p:attrName>
                                            </p:attrNameLst>
                                          </p:cBhvr>
                                          <p:tavLst>
                                            <p:tav tm="0">
                                              <p:val>
                                                <p:strVal val="#ppt_x"/>
                                              </p:val>
                                            </p:tav>
                                            <p:tav tm="100000">
                                              <p:val>
                                                <p:strVal val="#ppt_x"/>
                                              </p:val>
                                            </p:tav>
                                          </p:tavLst>
                                        </p:anim>
                                        <p:anim calcmode="lin" valueType="num" p14:bounceEnd="20000">
                                          <p:cBhvr additive="base">
                                            <p:cTn id="35" dur="500" fill="hold"/>
                                            <p:tgtEl>
                                              <p:spTgt spid="17"/>
                                            </p:tgtEl>
                                            <p:attrNameLst>
                                              <p:attrName>ppt_y</p:attrName>
                                            </p:attrNameLst>
                                          </p:cBhvr>
                                          <p:tavLst>
                                            <p:tav tm="0">
                                              <p:val>
                                                <p:strVal val="1+#ppt_h/2"/>
                                              </p:val>
                                            </p:tav>
                                            <p:tav tm="100000">
                                              <p:val>
                                                <p:strVal val="#ppt_y"/>
                                              </p:val>
                                            </p:tav>
                                          </p:tavLst>
                                        </p:anim>
                                      </p:childTnLst>
                                    </p:cTn>
                                  </p:par>
                                </p:childTnLst>
                              </p:cTn>
                            </p:par>
                            <p:par>
                              <p:cTn id="36" fill="hold">
                                <p:stCondLst>
                                  <p:cond delay="4250"/>
                                </p:stCondLst>
                                <p:childTnLst>
                                  <p:par>
                                    <p:cTn id="37" presetID="22" presetClass="entr" presetSubtype="8"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left)">
                                          <p:cBhvr>
                                            <p:cTn id="39" dur="500"/>
                                            <p:tgtEl>
                                              <p:spTgt spid="12"/>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wipe(left)">
                                          <p:cBhvr>
                                            <p:cTn id="42" dur="500"/>
                                            <p:tgtEl>
                                              <p:spTgt spid="16"/>
                                            </p:tgtEl>
                                          </p:cBhvr>
                                        </p:animEffect>
                                      </p:childTnLst>
                                    </p:cTn>
                                  </p:par>
                                </p:childTnLst>
                              </p:cTn>
                            </p:par>
                            <p:par>
                              <p:cTn id="43" fill="hold">
                                <p:stCondLst>
                                  <p:cond delay="4750"/>
                                </p:stCondLst>
                                <p:childTnLst>
                                  <p:par>
                                    <p:cTn id="44" presetID="2" presetClass="entr" presetSubtype="4" fill="hold" grpId="0" nodeType="afterEffect">
                                      <p:stCondLst>
                                        <p:cond delay="0"/>
                                      </p:stCondLst>
                                      <p:childTnLst>
                                        <p:set>
                                          <p:cBhvr>
                                            <p:cTn id="45" dur="1" fill="hold">
                                              <p:stCondLst>
                                                <p:cond delay="0"/>
                                              </p:stCondLst>
                                            </p:cTn>
                                            <p:tgtEl>
                                              <p:spTgt spid="5"/>
                                            </p:tgtEl>
                                            <p:attrNameLst>
                                              <p:attrName>style.visibility</p:attrName>
                                            </p:attrNameLst>
                                          </p:cBhvr>
                                          <p:to>
                                            <p:strVal val="visible"/>
                                          </p:to>
                                        </p:set>
                                        <p:anim calcmode="lin" valueType="num">
                                          <p:cBhvr additive="base">
                                            <p:cTn id="46" dur="300" fill="hold"/>
                                            <p:tgtEl>
                                              <p:spTgt spid="5"/>
                                            </p:tgtEl>
                                            <p:attrNameLst>
                                              <p:attrName>ppt_x</p:attrName>
                                            </p:attrNameLst>
                                          </p:cBhvr>
                                          <p:tavLst>
                                            <p:tav tm="0">
                                              <p:val>
                                                <p:strVal val="#ppt_x"/>
                                              </p:val>
                                            </p:tav>
                                            <p:tav tm="100000">
                                              <p:val>
                                                <p:strVal val="#ppt_x"/>
                                              </p:val>
                                            </p:tav>
                                          </p:tavLst>
                                        </p:anim>
                                        <p:anim calcmode="lin" valueType="num">
                                          <p:cBhvr additive="base">
                                            <p:cTn id="47" dur="300" fill="hold"/>
                                            <p:tgtEl>
                                              <p:spTgt spid="5"/>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00"/>
                                      </p:stCondLst>
                                      <p:childTnLst>
                                        <p:set>
                                          <p:cBhvr>
                                            <p:cTn id="49" dur="1" fill="hold">
                                              <p:stCondLst>
                                                <p:cond delay="0"/>
                                              </p:stCondLst>
                                            </p:cTn>
                                            <p:tgtEl>
                                              <p:spTgt spid="6"/>
                                            </p:tgtEl>
                                            <p:attrNameLst>
                                              <p:attrName>style.visibility</p:attrName>
                                            </p:attrNameLst>
                                          </p:cBhvr>
                                          <p:to>
                                            <p:strVal val="visible"/>
                                          </p:to>
                                        </p:set>
                                        <p:anim calcmode="lin" valueType="num">
                                          <p:cBhvr additive="base">
                                            <p:cTn id="50" dur="300" fill="hold"/>
                                            <p:tgtEl>
                                              <p:spTgt spid="6"/>
                                            </p:tgtEl>
                                            <p:attrNameLst>
                                              <p:attrName>ppt_x</p:attrName>
                                            </p:attrNameLst>
                                          </p:cBhvr>
                                          <p:tavLst>
                                            <p:tav tm="0">
                                              <p:val>
                                                <p:strVal val="#ppt_x"/>
                                              </p:val>
                                            </p:tav>
                                            <p:tav tm="100000">
                                              <p:val>
                                                <p:strVal val="#ppt_x"/>
                                              </p:val>
                                            </p:tav>
                                          </p:tavLst>
                                        </p:anim>
                                        <p:anim calcmode="lin" valueType="num">
                                          <p:cBhvr additive="base">
                                            <p:cTn id="51" dur="300" fill="hold"/>
                                            <p:tgtEl>
                                              <p:spTgt spid="6"/>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200"/>
                                      </p:stCondLst>
                                      <p:childTnLst>
                                        <p:set>
                                          <p:cBhvr>
                                            <p:cTn id="53" dur="1" fill="hold">
                                              <p:stCondLst>
                                                <p:cond delay="0"/>
                                              </p:stCondLst>
                                            </p:cTn>
                                            <p:tgtEl>
                                              <p:spTgt spid="7"/>
                                            </p:tgtEl>
                                            <p:attrNameLst>
                                              <p:attrName>style.visibility</p:attrName>
                                            </p:attrNameLst>
                                          </p:cBhvr>
                                          <p:to>
                                            <p:strVal val="visible"/>
                                          </p:to>
                                        </p:set>
                                        <p:anim calcmode="lin" valueType="num">
                                          <p:cBhvr additive="base">
                                            <p:cTn id="54" dur="300" fill="hold"/>
                                            <p:tgtEl>
                                              <p:spTgt spid="7"/>
                                            </p:tgtEl>
                                            <p:attrNameLst>
                                              <p:attrName>ppt_x</p:attrName>
                                            </p:attrNameLst>
                                          </p:cBhvr>
                                          <p:tavLst>
                                            <p:tav tm="0">
                                              <p:val>
                                                <p:strVal val="#ppt_x"/>
                                              </p:val>
                                            </p:tav>
                                            <p:tav tm="100000">
                                              <p:val>
                                                <p:strVal val="#ppt_x"/>
                                              </p:val>
                                            </p:tav>
                                          </p:tavLst>
                                        </p:anim>
                                        <p:anim calcmode="lin" valueType="num">
                                          <p:cBhvr additive="base">
                                            <p:cTn id="55" dur="3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9" grpId="0"/>
          <p:bldP spid="10" grpId="0"/>
          <p:bldP spid="12" grpId="0"/>
          <p:bldP spid="14" grpId="0"/>
          <p:bldP spid="16" grpId="0"/>
          <p:bldP spid="17" grpId="0"/>
          <p:bldP spid="13"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 calcmode="lin" valueType="num">
                                          <p:cBhvr>
                                            <p:cTn id="9" dur="500" fill="hold"/>
                                            <p:tgtEl>
                                              <p:spTgt spid="13"/>
                                            </p:tgtEl>
                                            <p:attrNameLst>
                                              <p:attrName>style.rotation</p:attrName>
                                            </p:attrNameLst>
                                          </p:cBhvr>
                                          <p:tavLst>
                                            <p:tav tm="0">
                                              <p:val>
                                                <p:fltVal val="360"/>
                                              </p:val>
                                            </p:tav>
                                            <p:tav tm="100000">
                                              <p:val>
                                                <p:fltVal val="0"/>
                                              </p:val>
                                            </p:tav>
                                          </p:tavLst>
                                        </p:anim>
                                        <p:animEffect transition="in" filter="fade">
                                          <p:cBhvr>
                                            <p:cTn id="10" dur="500"/>
                                            <p:tgtEl>
                                              <p:spTgt spid="13"/>
                                            </p:tgtEl>
                                          </p:cBhvr>
                                        </p:animEffect>
                                      </p:childTnLst>
                                    </p:cTn>
                                  </p:par>
                                </p:childTnLst>
                              </p:cTn>
                            </p:par>
                            <p:par>
                              <p:cTn id="11" fill="hold">
                                <p:stCondLst>
                                  <p:cond delay="500"/>
                                </p:stCondLst>
                                <p:childTnLst>
                                  <p:par>
                                    <p:cTn id="12" presetID="21" presetClass="entr" presetSubtype="1" fill="hold" nodeType="after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wheel(1)">
                                          <p:cBhvr>
                                            <p:cTn id="14" dur="2000"/>
                                            <p:tgtEl>
                                              <p:spTgt spid="19"/>
                                            </p:tgtEl>
                                          </p:cBhvr>
                                        </p:animEffect>
                                      </p:childTnLst>
                                    </p:cTn>
                                  </p:par>
                                  <p:par>
                                    <p:cTn id="15" presetID="21" presetClass="entr" presetSubtype="1" fill="hold" nodeType="withEffect">
                                      <p:stCondLst>
                                        <p:cond delay="250"/>
                                      </p:stCondLst>
                                      <p:childTnLst>
                                        <p:set>
                                          <p:cBhvr>
                                            <p:cTn id="16" dur="1" fill="hold">
                                              <p:stCondLst>
                                                <p:cond delay="0"/>
                                              </p:stCondLst>
                                            </p:cTn>
                                            <p:tgtEl>
                                              <p:spTgt spid="23"/>
                                            </p:tgtEl>
                                            <p:attrNameLst>
                                              <p:attrName>style.visibility</p:attrName>
                                            </p:attrNameLst>
                                          </p:cBhvr>
                                          <p:to>
                                            <p:strVal val="visible"/>
                                          </p:to>
                                        </p:set>
                                        <p:animEffect transition="in" filter="wheel(1)">
                                          <p:cBhvr>
                                            <p:cTn id="17" dur="2000"/>
                                            <p:tgtEl>
                                              <p:spTgt spid="23"/>
                                            </p:tgtEl>
                                          </p:cBhvr>
                                        </p:animEffect>
                                      </p:childTnLst>
                                    </p:cTn>
                                  </p:par>
                                </p:childTnLst>
                              </p:cTn>
                            </p:par>
                            <p:par>
                              <p:cTn id="18" fill="hold">
                                <p:stCondLst>
                                  <p:cond delay="2750"/>
                                </p:stCondLst>
                                <p:childTnLst>
                                  <p:par>
                                    <p:cTn id="19" presetID="2" presetClass="entr" presetSubtype="4"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500" fill="hold"/>
                                            <p:tgtEl>
                                              <p:spTgt spid="10"/>
                                            </p:tgtEl>
                                            <p:attrNameLst>
                                              <p:attrName>ppt_x</p:attrName>
                                            </p:attrNameLst>
                                          </p:cBhvr>
                                          <p:tavLst>
                                            <p:tav tm="0">
                                              <p:val>
                                                <p:strVal val="#ppt_x"/>
                                              </p:val>
                                            </p:tav>
                                            <p:tav tm="100000">
                                              <p:val>
                                                <p:strVal val="#ppt_x"/>
                                              </p:val>
                                            </p:tav>
                                          </p:tavLst>
                                        </p:anim>
                                        <p:anim calcmode="lin" valueType="num">
                                          <p:cBhvr additive="base">
                                            <p:cTn id="22" dur="50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3250"/>
                                </p:stCondLst>
                                <p:childTnLst>
                                  <p:par>
                                    <p:cTn id="24" presetID="22" presetClass="entr" presetSubtype="8"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left)">
                                          <p:cBhvr>
                                            <p:cTn id="26" dur="500"/>
                                            <p:tgtEl>
                                              <p:spTgt spid="9"/>
                                            </p:tgtEl>
                                          </p:cBhvr>
                                        </p:animEffect>
                                      </p:childTnLst>
                                    </p:cTn>
                                  </p:par>
                                </p:childTnLst>
                              </p:cTn>
                            </p:par>
                            <p:par>
                              <p:cTn id="27" fill="hold">
                                <p:stCondLst>
                                  <p:cond delay="3750"/>
                                </p:stCondLst>
                                <p:childTnLst>
                                  <p:par>
                                    <p:cTn id="28" presetID="2" presetClass="entr" presetSubtype="4"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additive="base">
                                            <p:cTn id="30" dur="500" fill="hold"/>
                                            <p:tgtEl>
                                              <p:spTgt spid="14"/>
                                            </p:tgtEl>
                                            <p:attrNameLst>
                                              <p:attrName>ppt_x</p:attrName>
                                            </p:attrNameLst>
                                          </p:cBhvr>
                                          <p:tavLst>
                                            <p:tav tm="0">
                                              <p:val>
                                                <p:strVal val="#ppt_x"/>
                                              </p:val>
                                            </p:tav>
                                            <p:tav tm="100000">
                                              <p:val>
                                                <p:strVal val="#ppt_x"/>
                                              </p:val>
                                            </p:tav>
                                          </p:tavLst>
                                        </p:anim>
                                        <p:anim calcmode="lin" valueType="num">
                                          <p:cBhvr additive="base">
                                            <p:cTn id="31" dur="500" fill="hold"/>
                                            <p:tgtEl>
                                              <p:spTgt spid="1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additive="base">
                                            <p:cTn id="34" dur="500" fill="hold"/>
                                            <p:tgtEl>
                                              <p:spTgt spid="17"/>
                                            </p:tgtEl>
                                            <p:attrNameLst>
                                              <p:attrName>ppt_x</p:attrName>
                                            </p:attrNameLst>
                                          </p:cBhvr>
                                          <p:tavLst>
                                            <p:tav tm="0">
                                              <p:val>
                                                <p:strVal val="#ppt_x"/>
                                              </p:val>
                                            </p:tav>
                                            <p:tav tm="100000">
                                              <p:val>
                                                <p:strVal val="#ppt_x"/>
                                              </p:val>
                                            </p:tav>
                                          </p:tavLst>
                                        </p:anim>
                                        <p:anim calcmode="lin" valueType="num">
                                          <p:cBhvr additive="base">
                                            <p:cTn id="35" dur="500" fill="hold"/>
                                            <p:tgtEl>
                                              <p:spTgt spid="17"/>
                                            </p:tgtEl>
                                            <p:attrNameLst>
                                              <p:attrName>ppt_y</p:attrName>
                                            </p:attrNameLst>
                                          </p:cBhvr>
                                          <p:tavLst>
                                            <p:tav tm="0">
                                              <p:val>
                                                <p:strVal val="1+#ppt_h/2"/>
                                              </p:val>
                                            </p:tav>
                                            <p:tav tm="100000">
                                              <p:val>
                                                <p:strVal val="#ppt_y"/>
                                              </p:val>
                                            </p:tav>
                                          </p:tavLst>
                                        </p:anim>
                                      </p:childTnLst>
                                    </p:cTn>
                                  </p:par>
                                </p:childTnLst>
                              </p:cTn>
                            </p:par>
                            <p:par>
                              <p:cTn id="36" fill="hold">
                                <p:stCondLst>
                                  <p:cond delay="4250"/>
                                </p:stCondLst>
                                <p:childTnLst>
                                  <p:par>
                                    <p:cTn id="37" presetID="22" presetClass="entr" presetSubtype="8"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left)">
                                          <p:cBhvr>
                                            <p:cTn id="39" dur="500"/>
                                            <p:tgtEl>
                                              <p:spTgt spid="12"/>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wipe(left)">
                                          <p:cBhvr>
                                            <p:cTn id="42" dur="500"/>
                                            <p:tgtEl>
                                              <p:spTgt spid="16"/>
                                            </p:tgtEl>
                                          </p:cBhvr>
                                        </p:animEffect>
                                      </p:childTnLst>
                                    </p:cTn>
                                  </p:par>
                                </p:childTnLst>
                              </p:cTn>
                            </p:par>
                            <p:par>
                              <p:cTn id="43" fill="hold">
                                <p:stCondLst>
                                  <p:cond delay="4750"/>
                                </p:stCondLst>
                                <p:childTnLst>
                                  <p:par>
                                    <p:cTn id="44" presetID="2" presetClass="entr" presetSubtype="4" fill="hold" grpId="0" nodeType="afterEffect">
                                      <p:stCondLst>
                                        <p:cond delay="0"/>
                                      </p:stCondLst>
                                      <p:childTnLst>
                                        <p:set>
                                          <p:cBhvr>
                                            <p:cTn id="45" dur="1" fill="hold">
                                              <p:stCondLst>
                                                <p:cond delay="0"/>
                                              </p:stCondLst>
                                            </p:cTn>
                                            <p:tgtEl>
                                              <p:spTgt spid="5"/>
                                            </p:tgtEl>
                                            <p:attrNameLst>
                                              <p:attrName>style.visibility</p:attrName>
                                            </p:attrNameLst>
                                          </p:cBhvr>
                                          <p:to>
                                            <p:strVal val="visible"/>
                                          </p:to>
                                        </p:set>
                                        <p:anim calcmode="lin" valueType="num">
                                          <p:cBhvr additive="base">
                                            <p:cTn id="46" dur="300" fill="hold"/>
                                            <p:tgtEl>
                                              <p:spTgt spid="5"/>
                                            </p:tgtEl>
                                            <p:attrNameLst>
                                              <p:attrName>ppt_x</p:attrName>
                                            </p:attrNameLst>
                                          </p:cBhvr>
                                          <p:tavLst>
                                            <p:tav tm="0">
                                              <p:val>
                                                <p:strVal val="#ppt_x"/>
                                              </p:val>
                                            </p:tav>
                                            <p:tav tm="100000">
                                              <p:val>
                                                <p:strVal val="#ppt_x"/>
                                              </p:val>
                                            </p:tav>
                                          </p:tavLst>
                                        </p:anim>
                                        <p:anim calcmode="lin" valueType="num">
                                          <p:cBhvr additive="base">
                                            <p:cTn id="47" dur="300" fill="hold"/>
                                            <p:tgtEl>
                                              <p:spTgt spid="5"/>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00"/>
                                      </p:stCondLst>
                                      <p:childTnLst>
                                        <p:set>
                                          <p:cBhvr>
                                            <p:cTn id="49" dur="1" fill="hold">
                                              <p:stCondLst>
                                                <p:cond delay="0"/>
                                              </p:stCondLst>
                                            </p:cTn>
                                            <p:tgtEl>
                                              <p:spTgt spid="6"/>
                                            </p:tgtEl>
                                            <p:attrNameLst>
                                              <p:attrName>style.visibility</p:attrName>
                                            </p:attrNameLst>
                                          </p:cBhvr>
                                          <p:to>
                                            <p:strVal val="visible"/>
                                          </p:to>
                                        </p:set>
                                        <p:anim calcmode="lin" valueType="num">
                                          <p:cBhvr additive="base">
                                            <p:cTn id="50" dur="300" fill="hold"/>
                                            <p:tgtEl>
                                              <p:spTgt spid="6"/>
                                            </p:tgtEl>
                                            <p:attrNameLst>
                                              <p:attrName>ppt_x</p:attrName>
                                            </p:attrNameLst>
                                          </p:cBhvr>
                                          <p:tavLst>
                                            <p:tav tm="0">
                                              <p:val>
                                                <p:strVal val="#ppt_x"/>
                                              </p:val>
                                            </p:tav>
                                            <p:tav tm="100000">
                                              <p:val>
                                                <p:strVal val="#ppt_x"/>
                                              </p:val>
                                            </p:tav>
                                          </p:tavLst>
                                        </p:anim>
                                        <p:anim calcmode="lin" valueType="num">
                                          <p:cBhvr additive="base">
                                            <p:cTn id="51" dur="300" fill="hold"/>
                                            <p:tgtEl>
                                              <p:spTgt spid="6"/>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200"/>
                                      </p:stCondLst>
                                      <p:childTnLst>
                                        <p:set>
                                          <p:cBhvr>
                                            <p:cTn id="53" dur="1" fill="hold">
                                              <p:stCondLst>
                                                <p:cond delay="0"/>
                                              </p:stCondLst>
                                            </p:cTn>
                                            <p:tgtEl>
                                              <p:spTgt spid="7"/>
                                            </p:tgtEl>
                                            <p:attrNameLst>
                                              <p:attrName>style.visibility</p:attrName>
                                            </p:attrNameLst>
                                          </p:cBhvr>
                                          <p:to>
                                            <p:strVal val="visible"/>
                                          </p:to>
                                        </p:set>
                                        <p:anim calcmode="lin" valueType="num">
                                          <p:cBhvr additive="base">
                                            <p:cTn id="54" dur="300" fill="hold"/>
                                            <p:tgtEl>
                                              <p:spTgt spid="7"/>
                                            </p:tgtEl>
                                            <p:attrNameLst>
                                              <p:attrName>ppt_x</p:attrName>
                                            </p:attrNameLst>
                                          </p:cBhvr>
                                          <p:tavLst>
                                            <p:tav tm="0">
                                              <p:val>
                                                <p:strVal val="#ppt_x"/>
                                              </p:val>
                                            </p:tav>
                                            <p:tav tm="100000">
                                              <p:val>
                                                <p:strVal val="#ppt_x"/>
                                              </p:val>
                                            </p:tav>
                                          </p:tavLst>
                                        </p:anim>
                                        <p:anim calcmode="lin" valueType="num">
                                          <p:cBhvr additive="base">
                                            <p:cTn id="55" dur="3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9" grpId="0"/>
          <p:bldP spid="10" grpId="0"/>
          <p:bldP spid="12" grpId="0"/>
          <p:bldP spid="14" grpId="0"/>
          <p:bldP spid="16" grpId="0"/>
          <p:bldP spid="17" grpId="0"/>
          <p:bldP spid="13" grpId="0" animBg="1"/>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sp>
        <p:nvSpPr>
          <p:cNvPr id="6" name="文本框 5"/>
          <p:cNvSpPr txBox="1"/>
          <p:nvPr/>
        </p:nvSpPr>
        <p:spPr>
          <a:xfrm flipH="1">
            <a:off x="5829302" y="1246202"/>
            <a:ext cx="4988951" cy="830997"/>
          </a:xfrm>
          <a:prstGeom prst="rect">
            <a:avLst/>
          </a:prstGeom>
          <a:noFill/>
        </p:spPr>
        <p:txBody>
          <a:bodyPr wrap="square" rtlCol="0">
            <a:spAutoFit/>
          </a:bodyPr>
          <a:lstStyle/>
          <a:p>
            <a:r>
              <a:rPr lang="en-US" altLang="zh-CN" sz="4800" dirty="0">
                <a:solidFill>
                  <a:srgbClr val="FFC000"/>
                </a:solidFill>
                <a:latin typeface="Kozuka Gothic Pr6N M" panose="020B0700000000000000" pitchFamily="34" charset="-128"/>
                <a:ea typeface="Kozuka Gothic Pr6N M" panose="020B0700000000000000" pitchFamily="34" charset="-128"/>
              </a:rPr>
              <a:t>YOUR TITLE</a:t>
            </a:r>
            <a:endParaRPr lang="zh-CN" altLang="en-US" sz="4800" dirty="0">
              <a:solidFill>
                <a:srgbClr val="FFC000"/>
              </a:solidFill>
              <a:latin typeface="Kozuka Gothic Pr6N M" panose="020B0700000000000000" pitchFamily="34" charset="-128"/>
              <a:ea typeface="Kozuka Gothic Pr6N M" panose="020B0700000000000000" pitchFamily="34" charset="-128"/>
            </a:endParaRPr>
          </a:p>
        </p:txBody>
      </p:sp>
      <p:sp>
        <p:nvSpPr>
          <p:cNvPr id="7" name="文本框 6"/>
          <p:cNvSpPr txBox="1"/>
          <p:nvPr/>
        </p:nvSpPr>
        <p:spPr>
          <a:xfrm flipH="1">
            <a:off x="5825726" y="2028770"/>
            <a:ext cx="3347444" cy="477054"/>
          </a:xfrm>
          <a:prstGeom prst="rect">
            <a:avLst/>
          </a:prstGeom>
          <a:noFill/>
        </p:spPr>
        <p:txBody>
          <a:bodyPr wrap="square" rtlCol="0">
            <a:spAutoFit/>
          </a:bodyPr>
          <a:lstStyle/>
          <a:p>
            <a:r>
              <a:rPr lang="en-US" altLang="zh-CN" sz="2500" dirty="0">
                <a:solidFill>
                  <a:schemeClr val="bg1">
                    <a:lumMod val="75000"/>
                  </a:schemeClr>
                </a:solidFill>
                <a:latin typeface="Kozuka Gothic Pr6N M" panose="020B0700000000000000" pitchFamily="34" charset="-128"/>
                <a:ea typeface="Kozuka Gothic Pr6N M" panose="020B0700000000000000" pitchFamily="34" charset="-128"/>
              </a:rPr>
              <a:t>PUT YOUR TEXT HERE</a:t>
            </a:r>
            <a:endParaRPr lang="zh-CN" altLang="en-US" sz="2500" dirty="0">
              <a:solidFill>
                <a:schemeClr val="bg1">
                  <a:lumMod val="75000"/>
                </a:schemeClr>
              </a:solidFill>
              <a:latin typeface="Kozuka Gothic Pr6N M" panose="020B0700000000000000" pitchFamily="34" charset="-128"/>
              <a:ea typeface="Kozuka Gothic Pr6N M" panose="020B0700000000000000" pitchFamily="34" charset="-128"/>
            </a:endParaRPr>
          </a:p>
        </p:txBody>
      </p:sp>
      <p:cxnSp>
        <p:nvCxnSpPr>
          <p:cNvPr id="15" name="直接连接符 14"/>
          <p:cNvCxnSpPr/>
          <p:nvPr/>
        </p:nvCxnSpPr>
        <p:spPr>
          <a:xfrm flipH="1">
            <a:off x="5935258" y="2854707"/>
            <a:ext cx="471488" cy="0"/>
          </a:xfrm>
          <a:prstGeom prst="line">
            <a:avLst/>
          </a:prstGeom>
          <a:ln w="25400">
            <a:solidFill>
              <a:srgbClr val="FFC000"/>
            </a:solidFill>
          </a:ln>
        </p:spPr>
        <p:style>
          <a:lnRef idx="1">
            <a:schemeClr val="accent1"/>
          </a:lnRef>
          <a:fillRef idx="0">
            <a:schemeClr val="accent1"/>
          </a:fillRef>
          <a:effectRef idx="0">
            <a:schemeClr val="accent1"/>
          </a:effectRef>
          <a:fontRef idx="minor">
            <a:schemeClr val="tx1"/>
          </a:fontRef>
        </p:style>
      </p:cxnSp>
      <p:sp>
        <p:nvSpPr>
          <p:cNvPr id="21" name="文本框 20"/>
          <p:cNvSpPr txBox="1"/>
          <p:nvPr/>
        </p:nvSpPr>
        <p:spPr>
          <a:xfrm flipH="1">
            <a:off x="5836039" y="3147600"/>
            <a:ext cx="4585496" cy="1754326"/>
          </a:xfrm>
          <a:prstGeom prst="rect">
            <a:avLst/>
          </a:prstGeom>
          <a:noFill/>
        </p:spPr>
        <p:txBody>
          <a:bodyPr wrap="square" rtlCol="0">
            <a:spAutoFit/>
          </a:bodyPr>
          <a:lstStyle/>
          <a:p>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 doing well. Whatever is worth doing is worth doing well. Whatever is worth doing is worth doing well. Whatever is worth doing is worth doing well. </a:t>
            </a:r>
            <a:endParaRPr lang="zh-CN" altLang="en-US" dirty="0">
              <a:solidFill>
                <a:schemeClr val="bg1"/>
              </a:solidFill>
            </a:endParaRPr>
          </a:p>
        </p:txBody>
      </p:sp>
      <p:sp>
        <p:nvSpPr>
          <p:cNvPr id="23" name="矩形 22"/>
          <p:cNvSpPr/>
          <p:nvPr/>
        </p:nvSpPr>
        <p:spPr>
          <a:xfrm flipH="1">
            <a:off x="5935251" y="5240719"/>
            <a:ext cx="3514729" cy="37147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文本框 21"/>
          <p:cNvSpPr txBox="1"/>
          <p:nvPr/>
        </p:nvSpPr>
        <p:spPr>
          <a:xfrm flipH="1">
            <a:off x="5806666" y="5240719"/>
            <a:ext cx="3771900" cy="371475"/>
          </a:xfrm>
          <a:prstGeom prst="rect">
            <a:avLst/>
          </a:prstGeom>
          <a:noFill/>
        </p:spPr>
        <p:txBody>
          <a:bodyPr wrap="square" rtlCol="0">
            <a:spAutoFit/>
          </a:bodyPr>
          <a:lstStyle/>
          <a:p>
            <a:pPr algn="ctr"/>
            <a:r>
              <a:rPr lang="en-US" altLang="zh-CN" dirty="0">
                <a:solidFill>
                  <a:srgbClr val="374043"/>
                </a:solidFill>
              </a:rPr>
              <a:t>PUT YOUR TEXT IN THIS PLACE</a:t>
            </a:r>
            <a:endParaRPr lang="zh-CN" altLang="en-US" dirty="0">
              <a:solidFill>
                <a:srgbClr val="374043"/>
              </a:solidFill>
            </a:endParaRPr>
          </a:p>
        </p:txBody>
      </p:sp>
      <p:grpSp>
        <p:nvGrpSpPr>
          <p:cNvPr id="2" name="组合 1"/>
          <p:cNvGrpSpPr/>
          <p:nvPr/>
        </p:nvGrpSpPr>
        <p:grpSpPr>
          <a:xfrm>
            <a:off x="2" y="0"/>
            <a:ext cx="5605462" cy="6858000"/>
            <a:chOff x="2" y="0"/>
            <a:chExt cx="5605462" cy="6858000"/>
          </a:xfrm>
        </p:grpSpPr>
        <p:sp>
          <p:nvSpPr>
            <p:cNvPr id="10" name="任意多边形 9"/>
            <p:cNvSpPr/>
            <p:nvPr/>
          </p:nvSpPr>
          <p:spPr>
            <a:xfrm>
              <a:off x="3" y="742950"/>
              <a:ext cx="5605461" cy="1528764"/>
            </a:xfrm>
            <a:custGeom>
              <a:avLst/>
              <a:gdLst>
                <a:gd name="connsiteX0" fmla="*/ 0 w 5672138"/>
                <a:gd name="connsiteY0" fmla="*/ 0 h 1528764"/>
                <a:gd name="connsiteX1" fmla="*/ 4907756 w 5672138"/>
                <a:gd name="connsiteY1" fmla="*/ 0 h 1528764"/>
                <a:gd name="connsiteX2" fmla="*/ 5672138 w 5672138"/>
                <a:gd name="connsiteY2" fmla="*/ 764382 h 1528764"/>
                <a:gd name="connsiteX3" fmla="*/ 5672137 w 5672138"/>
                <a:gd name="connsiteY3" fmla="*/ 764382 h 1528764"/>
                <a:gd name="connsiteX4" fmla="*/ 4907755 w 5672138"/>
                <a:gd name="connsiteY4" fmla="*/ 1528764 h 1528764"/>
                <a:gd name="connsiteX5" fmla="*/ 0 w 5672138"/>
                <a:gd name="connsiteY5" fmla="*/ 1528763 h 152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72138" h="1528764">
                  <a:moveTo>
                    <a:pt x="0" y="0"/>
                  </a:moveTo>
                  <a:lnTo>
                    <a:pt x="4907756" y="0"/>
                  </a:lnTo>
                  <a:cubicBezTo>
                    <a:pt x="5329913" y="0"/>
                    <a:pt x="5672138" y="342225"/>
                    <a:pt x="5672138" y="764382"/>
                  </a:cubicBezTo>
                  <a:lnTo>
                    <a:pt x="5672137" y="764382"/>
                  </a:lnTo>
                  <a:cubicBezTo>
                    <a:pt x="5672137" y="1186539"/>
                    <a:pt x="5329912" y="1528764"/>
                    <a:pt x="4907755" y="1528764"/>
                  </a:cubicBezTo>
                  <a:lnTo>
                    <a:pt x="0" y="1528763"/>
                  </a:lnTo>
                  <a:close/>
                </a:path>
              </a:pathLst>
            </a:cu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19"/>
            <p:cNvSpPr/>
            <p:nvPr/>
          </p:nvSpPr>
          <p:spPr>
            <a:xfrm>
              <a:off x="2" y="0"/>
              <a:ext cx="3133725" cy="6858000"/>
            </a:xfrm>
            <a:custGeom>
              <a:avLst/>
              <a:gdLst>
                <a:gd name="connsiteX0" fmla="*/ 0 w 3133725"/>
                <a:gd name="connsiteY0" fmla="*/ 0 h 6858000"/>
                <a:gd name="connsiteX1" fmla="*/ 3133725 w 3133725"/>
                <a:gd name="connsiteY1" fmla="*/ 0 h 6858000"/>
                <a:gd name="connsiteX2" fmla="*/ 3133725 w 3133725"/>
                <a:gd name="connsiteY2" fmla="*/ 7143 h 6858000"/>
                <a:gd name="connsiteX3" fmla="*/ 937270 w 3133725"/>
                <a:gd name="connsiteY3" fmla="*/ 7143 h 6858000"/>
                <a:gd name="connsiteX4" fmla="*/ 951360 w 3133725"/>
                <a:gd name="connsiteY4" fmla="*/ 146904 h 6858000"/>
                <a:gd name="connsiteX5" fmla="*/ 1700212 w 3133725"/>
                <a:gd name="connsiteY5" fmla="*/ 757236 h 6858000"/>
                <a:gd name="connsiteX6" fmla="*/ 3133725 w 3133725"/>
                <a:gd name="connsiteY6" fmla="*/ 757237 h 6858000"/>
                <a:gd name="connsiteX7" fmla="*/ 3133725 w 3133725"/>
                <a:gd name="connsiteY7" fmla="*/ 2271713 h 6858000"/>
                <a:gd name="connsiteX8" fmla="*/ 2564606 w 3133725"/>
                <a:gd name="connsiteY8" fmla="*/ 2271713 h 6858000"/>
                <a:gd name="connsiteX9" fmla="*/ 1815754 w 3133725"/>
                <a:gd name="connsiteY9" fmla="*/ 2882045 h 6858000"/>
                <a:gd name="connsiteX10" fmla="*/ 1800224 w 3133725"/>
                <a:gd name="connsiteY10" fmla="*/ 3036095 h 6858000"/>
                <a:gd name="connsiteX11" fmla="*/ 1815754 w 3133725"/>
                <a:gd name="connsiteY11" fmla="*/ 3190144 h 6858000"/>
                <a:gd name="connsiteX12" fmla="*/ 2564606 w 3133725"/>
                <a:gd name="connsiteY12" fmla="*/ 3800476 h 6858000"/>
                <a:gd name="connsiteX13" fmla="*/ 3133725 w 3133725"/>
                <a:gd name="connsiteY13" fmla="*/ 3800476 h 6858000"/>
                <a:gd name="connsiteX14" fmla="*/ 3133725 w 3133725"/>
                <a:gd name="connsiteY14" fmla="*/ 5329235 h 6858000"/>
                <a:gd name="connsiteX15" fmla="*/ 1478757 w 3133725"/>
                <a:gd name="connsiteY15" fmla="*/ 5329235 h 6858000"/>
                <a:gd name="connsiteX16" fmla="*/ 729905 w 3133725"/>
                <a:gd name="connsiteY16" fmla="*/ 5939567 h 6858000"/>
                <a:gd name="connsiteX17" fmla="*/ 714375 w 3133725"/>
                <a:gd name="connsiteY17" fmla="*/ 6093617 h 6858000"/>
                <a:gd name="connsiteX18" fmla="*/ 729905 w 3133725"/>
                <a:gd name="connsiteY18" fmla="*/ 6247666 h 6858000"/>
                <a:gd name="connsiteX19" fmla="*/ 1478757 w 3133725"/>
                <a:gd name="connsiteY19" fmla="*/ 6857998 h 6858000"/>
                <a:gd name="connsiteX20" fmla="*/ 3133725 w 3133725"/>
                <a:gd name="connsiteY20" fmla="*/ 6857999 h 6858000"/>
                <a:gd name="connsiteX21" fmla="*/ 3133725 w 3133725"/>
                <a:gd name="connsiteY21" fmla="*/ 6858000 h 6858000"/>
                <a:gd name="connsiteX22" fmla="*/ 0 w 3133725"/>
                <a:gd name="connsiteY22"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33725" h="6858000">
                  <a:moveTo>
                    <a:pt x="0" y="0"/>
                  </a:moveTo>
                  <a:lnTo>
                    <a:pt x="3133725" y="0"/>
                  </a:lnTo>
                  <a:lnTo>
                    <a:pt x="3133725" y="7143"/>
                  </a:lnTo>
                  <a:lnTo>
                    <a:pt x="937270" y="7143"/>
                  </a:lnTo>
                  <a:lnTo>
                    <a:pt x="951360" y="146904"/>
                  </a:lnTo>
                  <a:cubicBezTo>
                    <a:pt x="1022635" y="495220"/>
                    <a:pt x="1330825" y="757236"/>
                    <a:pt x="1700212" y="757236"/>
                  </a:cubicBezTo>
                  <a:lnTo>
                    <a:pt x="3133725" y="757237"/>
                  </a:lnTo>
                  <a:lnTo>
                    <a:pt x="3133725" y="2271713"/>
                  </a:lnTo>
                  <a:lnTo>
                    <a:pt x="2564606" y="2271713"/>
                  </a:lnTo>
                  <a:cubicBezTo>
                    <a:pt x="2195219" y="2271713"/>
                    <a:pt x="1887029" y="2533729"/>
                    <a:pt x="1815754" y="2882045"/>
                  </a:cubicBezTo>
                  <a:lnTo>
                    <a:pt x="1800224" y="3036095"/>
                  </a:lnTo>
                  <a:lnTo>
                    <a:pt x="1815754" y="3190144"/>
                  </a:lnTo>
                  <a:cubicBezTo>
                    <a:pt x="1887029" y="3538460"/>
                    <a:pt x="2195219" y="3800476"/>
                    <a:pt x="2564606" y="3800476"/>
                  </a:cubicBezTo>
                  <a:lnTo>
                    <a:pt x="3133725" y="3800476"/>
                  </a:lnTo>
                  <a:lnTo>
                    <a:pt x="3133725" y="5329235"/>
                  </a:lnTo>
                  <a:lnTo>
                    <a:pt x="1478757" y="5329235"/>
                  </a:lnTo>
                  <a:cubicBezTo>
                    <a:pt x="1109370" y="5329235"/>
                    <a:pt x="801180" y="5591251"/>
                    <a:pt x="729905" y="5939567"/>
                  </a:cubicBezTo>
                  <a:lnTo>
                    <a:pt x="714375" y="6093617"/>
                  </a:lnTo>
                  <a:lnTo>
                    <a:pt x="729905" y="6247666"/>
                  </a:lnTo>
                  <a:cubicBezTo>
                    <a:pt x="801180" y="6595982"/>
                    <a:pt x="1109370" y="6857998"/>
                    <a:pt x="1478757" y="6857998"/>
                  </a:cubicBezTo>
                  <a:lnTo>
                    <a:pt x="3133725" y="6857999"/>
                  </a:lnTo>
                  <a:lnTo>
                    <a:pt x="3133725" y="6858000"/>
                  </a:lnTo>
                  <a:lnTo>
                    <a:pt x="0" y="6858000"/>
                  </a:lnTo>
                  <a:close/>
                </a:path>
              </a:pathLst>
            </a:cu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11"/>
            <p:cNvSpPr/>
            <p:nvPr/>
          </p:nvSpPr>
          <p:spPr>
            <a:xfrm>
              <a:off x="2" y="3800476"/>
              <a:ext cx="3990975" cy="1528764"/>
            </a:xfrm>
            <a:custGeom>
              <a:avLst/>
              <a:gdLst>
                <a:gd name="connsiteX0" fmla="*/ 0 w 4457700"/>
                <a:gd name="connsiteY0" fmla="*/ 0 h 1528764"/>
                <a:gd name="connsiteX1" fmla="*/ 3693318 w 4457700"/>
                <a:gd name="connsiteY1" fmla="*/ 0 h 1528764"/>
                <a:gd name="connsiteX2" fmla="*/ 4457700 w 4457700"/>
                <a:gd name="connsiteY2" fmla="*/ 764382 h 1528764"/>
                <a:gd name="connsiteX3" fmla="*/ 4457699 w 4457700"/>
                <a:gd name="connsiteY3" fmla="*/ 764382 h 1528764"/>
                <a:gd name="connsiteX4" fmla="*/ 3693317 w 4457700"/>
                <a:gd name="connsiteY4" fmla="*/ 1528764 h 1528764"/>
                <a:gd name="connsiteX5" fmla="*/ 0 w 4457700"/>
                <a:gd name="connsiteY5" fmla="*/ 1528764 h 152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700" h="1528764">
                  <a:moveTo>
                    <a:pt x="0" y="0"/>
                  </a:moveTo>
                  <a:lnTo>
                    <a:pt x="3693318" y="0"/>
                  </a:lnTo>
                  <a:cubicBezTo>
                    <a:pt x="4115475" y="0"/>
                    <a:pt x="4457700" y="342225"/>
                    <a:pt x="4457700" y="764382"/>
                  </a:cubicBezTo>
                  <a:lnTo>
                    <a:pt x="4457699" y="764382"/>
                  </a:lnTo>
                  <a:cubicBezTo>
                    <a:pt x="4457699" y="1186539"/>
                    <a:pt x="4115474" y="1528764"/>
                    <a:pt x="3693317" y="1528764"/>
                  </a:cubicBezTo>
                  <a:lnTo>
                    <a:pt x="0" y="1528764"/>
                  </a:lnTo>
                  <a:close/>
                </a:path>
              </a:pathLst>
            </a:cu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8" name="任意多边形 27"/>
          <p:cNvSpPr/>
          <p:nvPr/>
        </p:nvSpPr>
        <p:spPr>
          <a:xfrm flipH="1">
            <a:off x="0" y="367902"/>
            <a:ext cx="3705225" cy="914400"/>
          </a:xfrm>
          <a:custGeom>
            <a:avLst/>
            <a:gdLst>
              <a:gd name="connsiteX0" fmla="*/ 457200 w 3705225"/>
              <a:gd name="connsiteY0" fmla="*/ 0 h 914400"/>
              <a:gd name="connsiteX1" fmla="*/ 3705225 w 3705225"/>
              <a:gd name="connsiteY1" fmla="*/ 0 h 914400"/>
              <a:gd name="connsiteX2" fmla="*/ 3705225 w 3705225"/>
              <a:gd name="connsiteY2" fmla="*/ 914400 h 914400"/>
              <a:gd name="connsiteX3" fmla="*/ 457200 w 3705225"/>
              <a:gd name="connsiteY3" fmla="*/ 914400 h 914400"/>
              <a:gd name="connsiteX4" fmla="*/ 0 w 3705225"/>
              <a:gd name="connsiteY4" fmla="*/ 457200 h 914400"/>
              <a:gd name="connsiteX5" fmla="*/ 457200 w 3705225"/>
              <a:gd name="connsiteY5"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5225" h="914400">
                <a:moveTo>
                  <a:pt x="457200" y="0"/>
                </a:moveTo>
                <a:lnTo>
                  <a:pt x="3705225" y="0"/>
                </a:lnTo>
                <a:lnTo>
                  <a:pt x="3705225" y="914400"/>
                </a:lnTo>
                <a:lnTo>
                  <a:pt x="457200" y="914400"/>
                </a:lnTo>
                <a:cubicBezTo>
                  <a:pt x="204695" y="914400"/>
                  <a:pt x="0" y="709705"/>
                  <a:pt x="0" y="457200"/>
                </a:cubicBezTo>
                <a:cubicBezTo>
                  <a:pt x="0" y="204695"/>
                  <a:pt x="204695" y="0"/>
                  <a:pt x="457200" y="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30"/>
          <p:cNvSpPr/>
          <p:nvPr/>
        </p:nvSpPr>
        <p:spPr>
          <a:xfrm flipH="1">
            <a:off x="2" y="3355778"/>
            <a:ext cx="5172073" cy="714370"/>
          </a:xfrm>
          <a:custGeom>
            <a:avLst/>
            <a:gdLst>
              <a:gd name="connsiteX0" fmla="*/ 0 w 5172073"/>
              <a:gd name="connsiteY0" fmla="*/ 357184 h 714370"/>
              <a:gd name="connsiteX1" fmla="*/ 0 w 5172073"/>
              <a:gd name="connsiteY1" fmla="*/ 357185 h 714370"/>
              <a:gd name="connsiteX2" fmla="*/ 0 w 5172073"/>
              <a:gd name="connsiteY2" fmla="*/ 357185 h 714370"/>
              <a:gd name="connsiteX3" fmla="*/ 357185 w 5172073"/>
              <a:gd name="connsiteY3" fmla="*/ 0 h 714370"/>
              <a:gd name="connsiteX4" fmla="*/ 5172073 w 5172073"/>
              <a:gd name="connsiteY4" fmla="*/ 0 h 714370"/>
              <a:gd name="connsiteX5" fmla="*/ 5172073 w 5172073"/>
              <a:gd name="connsiteY5" fmla="*/ 714370 h 714370"/>
              <a:gd name="connsiteX6" fmla="*/ 357185 w 5172073"/>
              <a:gd name="connsiteY6" fmla="*/ 714369 h 714370"/>
              <a:gd name="connsiteX7" fmla="*/ 28070 w 5172073"/>
              <a:gd name="connsiteY7" fmla="*/ 496217 h 714370"/>
              <a:gd name="connsiteX8" fmla="*/ 0 w 5172073"/>
              <a:gd name="connsiteY8" fmla="*/ 357185 h 714370"/>
              <a:gd name="connsiteX9" fmla="*/ 28070 w 5172073"/>
              <a:gd name="connsiteY9" fmla="*/ 218153 h 714370"/>
              <a:gd name="connsiteX10" fmla="*/ 357185 w 5172073"/>
              <a:gd name="connsiteY10" fmla="*/ 0 h 71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2073" h="714370">
                <a:moveTo>
                  <a:pt x="0" y="357184"/>
                </a:moveTo>
                <a:lnTo>
                  <a:pt x="0" y="357185"/>
                </a:lnTo>
                <a:lnTo>
                  <a:pt x="0" y="357185"/>
                </a:lnTo>
                <a:close/>
                <a:moveTo>
                  <a:pt x="357185" y="0"/>
                </a:moveTo>
                <a:lnTo>
                  <a:pt x="5172073" y="0"/>
                </a:lnTo>
                <a:lnTo>
                  <a:pt x="5172073" y="714370"/>
                </a:lnTo>
                <a:lnTo>
                  <a:pt x="357185" y="714369"/>
                </a:lnTo>
                <a:cubicBezTo>
                  <a:pt x="209234" y="714369"/>
                  <a:pt x="82293" y="624416"/>
                  <a:pt x="28070" y="496217"/>
                </a:cubicBezTo>
                <a:lnTo>
                  <a:pt x="0" y="357185"/>
                </a:lnTo>
                <a:lnTo>
                  <a:pt x="28070" y="218153"/>
                </a:lnTo>
                <a:cubicBezTo>
                  <a:pt x="82293" y="89953"/>
                  <a:pt x="209234" y="0"/>
                  <a:pt x="357185" y="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831078581"/>
      </p:ext>
    </p:extLst>
  </p:cSld>
  <p:clrMapOvr>
    <a:masterClrMapping/>
  </p:clrMapOvr>
  <p:transition spd="med">
    <p:pull/>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 presetClass="entr" presetSubtype="8" fill="hold" grpId="0" nodeType="afterEffect" p14:presetBounceEnd="20000">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14:bounceEnd="20000">
                                          <p:cBhvr additive="base">
                                            <p:cTn id="11" dur="500" fill="hold"/>
                                            <p:tgtEl>
                                              <p:spTgt spid="28"/>
                                            </p:tgtEl>
                                            <p:attrNameLst>
                                              <p:attrName>ppt_x</p:attrName>
                                            </p:attrNameLst>
                                          </p:cBhvr>
                                          <p:tavLst>
                                            <p:tav tm="0">
                                              <p:val>
                                                <p:strVal val="0-#ppt_w/2"/>
                                              </p:val>
                                            </p:tav>
                                            <p:tav tm="100000">
                                              <p:val>
                                                <p:strVal val="#ppt_x"/>
                                              </p:val>
                                            </p:tav>
                                          </p:tavLst>
                                        </p:anim>
                                        <p:anim calcmode="lin" valueType="num" p14:bounceEnd="20000">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14:presetBounceEnd="20000">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14:bounceEnd="20000">
                                          <p:cBhvr additive="base">
                                            <p:cTn id="16" dur="500" fill="hold"/>
                                            <p:tgtEl>
                                              <p:spTgt spid="31"/>
                                            </p:tgtEl>
                                            <p:attrNameLst>
                                              <p:attrName>ppt_x</p:attrName>
                                            </p:attrNameLst>
                                          </p:cBhvr>
                                          <p:tavLst>
                                            <p:tav tm="0">
                                              <p:val>
                                                <p:strVal val="0-#ppt_w/2"/>
                                              </p:val>
                                            </p:tav>
                                            <p:tav tm="100000">
                                              <p:val>
                                                <p:strVal val="#ppt_x"/>
                                              </p:val>
                                            </p:tav>
                                          </p:tavLst>
                                        </p:anim>
                                        <p:anim calcmode="lin" valueType="num" p14:bounceEnd="20000">
                                          <p:cBhvr additive="base">
                                            <p:cTn id="17" dur="500" fill="hold"/>
                                            <p:tgtEl>
                                              <p:spTgt spid="31"/>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1" presetClass="entr" presetSubtype="0" fill="hold" grpId="0" nodeType="afterEffect">
                                      <p:stCondLst>
                                        <p:cond delay="0"/>
                                      </p:stCondLst>
                                      <p:iterate type="lt">
                                        <p:tmAbs val="100"/>
                                      </p:iterate>
                                      <p:childTnLst>
                                        <p:set>
                                          <p:cBhvr>
                                            <p:cTn id="20" dur="1" fill="hold">
                                              <p:stCondLst>
                                                <p:cond delay="499"/>
                                              </p:stCondLst>
                                            </p:cTn>
                                            <p:tgtEl>
                                              <p:spTgt spid="6"/>
                                            </p:tgtEl>
                                            <p:attrNameLst>
                                              <p:attrName>style.visibility</p:attrName>
                                            </p:attrNameLst>
                                          </p:cBhvr>
                                          <p:to>
                                            <p:strVal val="visible"/>
                                          </p:to>
                                        </p:set>
                                      </p:childTnLst>
                                    </p:cTn>
                                  </p:par>
                                </p:childTnLst>
                              </p:cTn>
                            </p:par>
                            <p:par>
                              <p:cTn id="21" fill="hold">
                                <p:stCondLst>
                                  <p:cond delay="2800"/>
                                </p:stCondLst>
                                <p:childTnLst>
                                  <p:par>
                                    <p:cTn id="22" presetID="42" presetClass="entr" presetSubtype="0"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anim calcmode="lin" valueType="num">
                                          <p:cBhvr>
                                            <p:cTn id="25" dur="500" fill="hold"/>
                                            <p:tgtEl>
                                              <p:spTgt spid="7"/>
                                            </p:tgtEl>
                                            <p:attrNameLst>
                                              <p:attrName>ppt_x</p:attrName>
                                            </p:attrNameLst>
                                          </p:cBhvr>
                                          <p:tavLst>
                                            <p:tav tm="0">
                                              <p:val>
                                                <p:strVal val="#ppt_x"/>
                                              </p:val>
                                            </p:tav>
                                            <p:tav tm="100000">
                                              <p:val>
                                                <p:strVal val="#ppt_x"/>
                                              </p:val>
                                            </p:tav>
                                          </p:tavLst>
                                        </p:anim>
                                        <p:anim calcmode="lin" valueType="num">
                                          <p:cBhvr>
                                            <p:cTn id="26" dur="500" fill="hold"/>
                                            <p:tgtEl>
                                              <p:spTgt spid="7"/>
                                            </p:tgtEl>
                                            <p:attrNameLst>
                                              <p:attrName>ppt_y</p:attrName>
                                            </p:attrNameLst>
                                          </p:cBhvr>
                                          <p:tavLst>
                                            <p:tav tm="0">
                                              <p:val>
                                                <p:strVal val="#ppt_y+.1"/>
                                              </p:val>
                                            </p:tav>
                                            <p:tav tm="100000">
                                              <p:val>
                                                <p:strVal val="#ppt_y"/>
                                              </p:val>
                                            </p:tav>
                                          </p:tavLst>
                                        </p:anim>
                                      </p:childTnLst>
                                    </p:cTn>
                                  </p:par>
                                </p:childTnLst>
                              </p:cTn>
                            </p:par>
                            <p:par>
                              <p:cTn id="27" fill="hold">
                                <p:stCondLst>
                                  <p:cond delay="3300"/>
                                </p:stCondLst>
                                <p:childTnLst>
                                  <p:par>
                                    <p:cTn id="28" presetID="37" presetClass="entr" presetSubtype="0" fill="hold"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1000"/>
                                            <p:tgtEl>
                                              <p:spTgt spid="15"/>
                                            </p:tgtEl>
                                          </p:cBhvr>
                                        </p:animEffect>
                                        <p:anim calcmode="lin" valueType="num">
                                          <p:cBhvr>
                                            <p:cTn id="31" dur="1000" fill="hold"/>
                                            <p:tgtEl>
                                              <p:spTgt spid="15"/>
                                            </p:tgtEl>
                                            <p:attrNameLst>
                                              <p:attrName>ppt_x</p:attrName>
                                            </p:attrNameLst>
                                          </p:cBhvr>
                                          <p:tavLst>
                                            <p:tav tm="0">
                                              <p:val>
                                                <p:strVal val="#ppt_x"/>
                                              </p:val>
                                            </p:tav>
                                            <p:tav tm="100000">
                                              <p:val>
                                                <p:strVal val="#ppt_x"/>
                                              </p:val>
                                            </p:tav>
                                          </p:tavLst>
                                        </p:anim>
                                        <p:anim calcmode="lin" valueType="num">
                                          <p:cBhvr>
                                            <p:cTn id="32" dur="900" decel="100000" fill="hold"/>
                                            <p:tgtEl>
                                              <p:spTgt spid="15"/>
                                            </p:tgtEl>
                                            <p:attrNameLst>
                                              <p:attrName>ppt_y</p:attrName>
                                            </p:attrNameLst>
                                          </p:cBhvr>
                                          <p:tavLst>
                                            <p:tav tm="0">
                                              <p:val>
                                                <p:strVal val="#ppt_y+1"/>
                                              </p:val>
                                            </p:tav>
                                            <p:tav tm="100000">
                                              <p:val>
                                                <p:strVal val="#ppt_y-.03"/>
                                              </p:val>
                                            </p:tav>
                                          </p:tavLst>
                                        </p:anim>
                                        <p:anim calcmode="lin" valueType="num">
                                          <p:cBhvr>
                                            <p:cTn id="33"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34" fill="hold">
                                <p:stCondLst>
                                  <p:cond delay="4300"/>
                                </p:stCondLst>
                                <p:childTnLst>
                                  <p:par>
                                    <p:cTn id="35" presetID="16" presetClass="entr" presetSubtype="21"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barn(inVertical)">
                                          <p:cBhvr>
                                            <p:cTn id="37" dur="500"/>
                                            <p:tgtEl>
                                              <p:spTgt spid="21"/>
                                            </p:tgtEl>
                                          </p:cBhvr>
                                        </p:animEffect>
                                      </p:childTnLst>
                                    </p:cTn>
                                  </p:par>
                                </p:childTnLst>
                              </p:cTn>
                            </p:par>
                            <p:par>
                              <p:cTn id="38" fill="hold">
                                <p:stCondLst>
                                  <p:cond delay="4800"/>
                                </p:stCondLst>
                                <p:childTnLst>
                                  <p:par>
                                    <p:cTn id="39" presetID="2" presetClass="entr" presetSubtype="4" fill="hold" grpId="0" nodeType="afterEffect" p14:presetBounceEnd="20000">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14:bounceEnd="20000">
                                          <p:cBhvr additive="base">
                                            <p:cTn id="41" dur="500" fill="hold"/>
                                            <p:tgtEl>
                                              <p:spTgt spid="23"/>
                                            </p:tgtEl>
                                            <p:attrNameLst>
                                              <p:attrName>ppt_x</p:attrName>
                                            </p:attrNameLst>
                                          </p:cBhvr>
                                          <p:tavLst>
                                            <p:tav tm="0">
                                              <p:val>
                                                <p:strVal val="#ppt_x"/>
                                              </p:val>
                                            </p:tav>
                                            <p:tav tm="100000">
                                              <p:val>
                                                <p:strVal val="#ppt_x"/>
                                              </p:val>
                                            </p:tav>
                                          </p:tavLst>
                                        </p:anim>
                                        <p:anim calcmode="lin" valueType="num" p14:bounceEnd="20000">
                                          <p:cBhvr additive="base">
                                            <p:cTn id="42" dur="500" fill="hold"/>
                                            <p:tgtEl>
                                              <p:spTgt spid="23"/>
                                            </p:tgtEl>
                                            <p:attrNameLst>
                                              <p:attrName>ppt_y</p:attrName>
                                            </p:attrNameLst>
                                          </p:cBhvr>
                                          <p:tavLst>
                                            <p:tav tm="0">
                                              <p:val>
                                                <p:strVal val="1+#ppt_h/2"/>
                                              </p:val>
                                            </p:tav>
                                            <p:tav tm="100000">
                                              <p:val>
                                                <p:strVal val="#ppt_y"/>
                                              </p:val>
                                            </p:tav>
                                          </p:tavLst>
                                        </p:anim>
                                      </p:childTnLst>
                                    </p:cTn>
                                  </p:par>
                                </p:childTnLst>
                              </p:cTn>
                            </p:par>
                            <p:par>
                              <p:cTn id="43" fill="hold">
                                <p:stCondLst>
                                  <p:cond delay="5300"/>
                                </p:stCondLst>
                                <p:childTnLst>
                                  <p:par>
                                    <p:cTn id="44" presetID="42" presetClass="entr" presetSubtype="0" fill="hold" grpId="0" nodeType="afterEffect">
                                      <p:stCondLst>
                                        <p:cond delay="0"/>
                                      </p:stCondLst>
                                      <p:iterate type="lt">
                                        <p:tmPct val="10000"/>
                                      </p:iterate>
                                      <p:childTnLst>
                                        <p:set>
                                          <p:cBhvr>
                                            <p:cTn id="45" dur="1" fill="hold">
                                              <p:stCondLst>
                                                <p:cond delay="0"/>
                                              </p:stCondLst>
                                            </p:cTn>
                                            <p:tgtEl>
                                              <p:spTgt spid="22"/>
                                            </p:tgtEl>
                                            <p:attrNameLst>
                                              <p:attrName>style.visibility</p:attrName>
                                            </p:attrNameLst>
                                          </p:cBhvr>
                                          <p:to>
                                            <p:strVal val="visible"/>
                                          </p:to>
                                        </p:set>
                                        <p:animEffect transition="in" filter="fade">
                                          <p:cBhvr>
                                            <p:cTn id="46" dur="500"/>
                                            <p:tgtEl>
                                              <p:spTgt spid="22"/>
                                            </p:tgtEl>
                                          </p:cBhvr>
                                        </p:animEffect>
                                        <p:anim calcmode="lin" valueType="num">
                                          <p:cBhvr>
                                            <p:cTn id="47" dur="500" fill="hold"/>
                                            <p:tgtEl>
                                              <p:spTgt spid="22"/>
                                            </p:tgtEl>
                                            <p:attrNameLst>
                                              <p:attrName>ppt_x</p:attrName>
                                            </p:attrNameLst>
                                          </p:cBhvr>
                                          <p:tavLst>
                                            <p:tav tm="0">
                                              <p:val>
                                                <p:strVal val="#ppt_x"/>
                                              </p:val>
                                            </p:tav>
                                            <p:tav tm="100000">
                                              <p:val>
                                                <p:strVal val="#ppt_x"/>
                                              </p:val>
                                            </p:tav>
                                          </p:tavLst>
                                        </p:anim>
                                        <p:anim calcmode="lin" valueType="num">
                                          <p:cBhvr>
                                            <p:cTn id="48" dur="5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21" grpId="0"/>
          <p:bldP spid="23" grpId="0" animBg="1"/>
          <p:bldP spid="22" grpId="0"/>
          <p:bldP spid="28" grpId="0" animBg="1"/>
          <p:bldP spid="3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500" fill="hold"/>
                                            <p:tgtEl>
                                              <p:spTgt spid="31"/>
                                            </p:tgtEl>
                                            <p:attrNameLst>
                                              <p:attrName>ppt_x</p:attrName>
                                            </p:attrNameLst>
                                          </p:cBhvr>
                                          <p:tavLst>
                                            <p:tav tm="0">
                                              <p:val>
                                                <p:strVal val="0-#ppt_w/2"/>
                                              </p:val>
                                            </p:tav>
                                            <p:tav tm="100000">
                                              <p:val>
                                                <p:strVal val="#ppt_x"/>
                                              </p:val>
                                            </p:tav>
                                          </p:tavLst>
                                        </p:anim>
                                        <p:anim calcmode="lin" valueType="num">
                                          <p:cBhvr additive="base">
                                            <p:cTn id="17" dur="500" fill="hold"/>
                                            <p:tgtEl>
                                              <p:spTgt spid="31"/>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1" presetClass="entr" presetSubtype="0" fill="hold" grpId="0" nodeType="afterEffect">
                                      <p:stCondLst>
                                        <p:cond delay="0"/>
                                      </p:stCondLst>
                                      <p:iterate type="lt">
                                        <p:tmAbs val="100"/>
                                      </p:iterate>
                                      <p:childTnLst>
                                        <p:set>
                                          <p:cBhvr>
                                            <p:cTn id="20" dur="1" fill="hold">
                                              <p:stCondLst>
                                                <p:cond delay="499"/>
                                              </p:stCondLst>
                                            </p:cTn>
                                            <p:tgtEl>
                                              <p:spTgt spid="6"/>
                                            </p:tgtEl>
                                            <p:attrNameLst>
                                              <p:attrName>style.visibility</p:attrName>
                                            </p:attrNameLst>
                                          </p:cBhvr>
                                          <p:to>
                                            <p:strVal val="visible"/>
                                          </p:to>
                                        </p:set>
                                      </p:childTnLst>
                                    </p:cTn>
                                  </p:par>
                                </p:childTnLst>
                              </p:cTn>
                            </p:par>
                            <p:par>
                              <p:cTn id="21" fill="hold">
                                <p:stCondLst>
                                  <p:cond delay="2800"/>
                                </p:stCondLst>
                                <p:childTnLst>
                                  <p:par>
                                    <p:cTn id="22" presetID="42" presetClass="entr" presetSubtype="0"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anim calcmode="lin" valueType="num">
                                          <p:cBhvr>
                                            <p:cTn id="25" dur="500" fill="hold"/>
                                            <p:tgtEl>
                                              <p:spTgt spid="7"/>
                                            </p:tgtEl>
                                            <p:attrNameLst>
                                              <p:attrName>ppt_x</p:attrName>
                                            </p:attrNameLst>
                                          </p:cBhvr>
                                          <p:tavLst>
                                            <p:tav tm="0">
                                              <p:val>
                                                <p:strVal val="#ppt_x"/>
                                              </p:val>
                                            </p:tav>
                                            <p:tav tm="100000">
                                              <p:val>
                                                <p:strVal val="#ppt_x"/>
                                              </p:val>
                                            </p:tav>
                                          </p:tavLst>
                                        </p:anim>
                                        <p:anim calcmode="lin" valueType="num">
                                          <p:cBhvr>
                                            <p:cTn id="26" dur="500" fill="hold"/>
                                            <p:tgtEl>
                                              <p:spTgt spid="7"/>
                                            </p:tgtEl>
                                            <p:attrNameLst>
                                              <p:attrName>ppt_y</p:attrName>
                                            </p:attrNameLst>
                                          </p:cBhvr>
                                          <p:tavLst>
                                            <p:tav tm="0">
                                              <p:val>
                                                <p:strVal val="#ppt_y+.1"/>
                                              </p:val>
                                            </p:tav>
                                            <p:tav tm="100000">
                                              <p:val>
                                                <p:strVal val="#ppt_y"/>
                                              </p:val>
                                            </p:tav>
                                          </p:tavLst>
                                        </p:anim>
                                      </p:childTnLst>
                                    </p:cTn>
                                  </p:par>
                                </p:childTnLst>
                              </p:cTn>
                            </p:par>
                            <p:par>
                              <p:cTn id="27" fill="hold">
                                <p:stCondLst>
                                  <p:cond delay="3300"/>
                                </p:stCondLst>
                                <p:childTnLst>
                                  <p:par>
                                    <p:cTn id="28" presetID="37" presetClass="entr" presetSubtype="0" fill="hold"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1000"/>
                                            <p:tgtEl>
                                              <p:spTgt spid="15"/>
                                            </p:tgtEl>
                                          </p:cBhvr>
                                        </p:animEffect>
                                        <p:anim calcmode="lin" valueType="num">
                                          <p:cBhvr>
                                            <p:cTn id="31" dur="1000" fill="hold"/>
                                            <p:tgtEl>
                                              <p:spTgt spid="15"/>
                                            </p:tgtEl>
                                            <p:attrNameLst>
                                              <p:attrName>ppt_x</p:attrName>
                                            </p:attrNameLst>
                                          </p:cBhvr>
                                          <p:tavLst>
                                            <p:tav tm="0">
                                              <p:val>
                                                <p:strVal val="#ppt_x"/>
                                              </p:val>
                                            </p:tav>
                                            <p:tav tm="100000">
                                              <p:val>
                                                <p:strVal val="#ppt_x"/>
                                              </p:val>
                                            </p:tav>
                                          </p:tavLst>
                                        </p:anim>
                                        <p:anim calcmode="lin" valueType="num">
                                          <p:cBhvr>
                                            <p:cTn id="32" dur="900" decel="100000" fill="hold"/>
                                            <p:tgtEl>
                                              <p:spTgt spid="15"/>
                                            </p:tgtEl>
                                            <p:attrNameLst>
                                              <p:attrName>ppt_y</p:attrName>
                                            </p:attrNameLst>
                                          </p:cBhvr>
                                          <p:tavLst>
                                            <p:tav tm="0">
                                              <p:val>
                                                <p:strVal val="#ppt_y+1"/>
                                              </p:val>
                                            </p:tav>
                                            <p:tav tm="100000">
                                              <p:val>
                                                <p:strVal val="#ppt_y-.03"/>
                                              </p:val>
                                            </p:tav>
                                          </p:tavLst>
                                        </p:anim>
                                        <p:anim calcmode="lin" valueType="num">
                                          <p:cBhvr>
                                            <p:cTn id="33"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34" fill="hold">
                                <p:stCondLst>
                                  <p:cond delay="4300"/>
                                </p:stCondLst>
                                <p:childTnLst>
                                  <p:par>
                                    <p:cTn id="35" presetID="16" presetClass="entr" presetSubtype="21"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barn(inVertical)">
                                          <p:cBhvr>
                                            <p:cTn id="37" dur="500"/>
                                            <p:tgtEl>
                                              <p:spTgt spid="21"/>
                                            </p:tgtEl>
                                          </p:cBhvr>
                                        </p:animEffect>
                                      </p:childTnLst>
                                    </p:cTn>
                                  </p:par>
                                </p:childTnLst>
                              </p:cTn>
                            </p:par>
                            <p:par>
                              <p:cTn id="38" fill="hold">
                                <p:stCondLst>
                                  <p:cond delay="4800"/>
                                </p:stCondLst>
                                <p:childTnLst>
                                  <p:par>
                                    <p:cTn id="39" presetID="2" presetClass="entr" presetSubtype="4"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childTnLst>
                              </p:cTn>
                            </p:par>
                            <p:par>
                              <p:cTn id="43" fill="hold">
                                <p:stCondLst>
                                  <p:cond delay="5300"/>
                                </p:stCondLst>
                                <p:childTnLst>
                                  <p:par>
                                    <p:cTn id="44" presetID="42" presetClass="entr" presetSubtype="0" fill="hold" grpId="0" nodeType="afterEffect">
                                      <p:stCondLst>
                                        <p:cond delay="0"/>
                                      </p:stCondLst>
                                      <p:iterate type="lt">
                                        <p:tmPct val="10000"/>
                                      </p:iterate>
                                      <p:childTnLst>
                                        <p:set>
                                          <p:cBhvr>
                                            <p:cTn id="45" dur="1" fill="hold">
                                              <p:stCondLst>
                                                <p:cond delay="0"/>
                                              </p:stCondLst>
                                            </p:cTn>
                                            <p:tgtEl>
                                              <p:spTgt spid="22"/>
                                            </p:tgtEl>
                                            <p:attrNameLst>
                                              <p:attrName>style.visibility</p:attrName>
                                            </p:attrNameLst>
                                          </p:cBhvr>
                                          <p:to>
                                            <p:strVal val="visible"/>
                                          </p:to>
                                        </p:set>
                                        <p:animEffect transition="in" filter="fade">
                                          <p:cBhvr>
                                            <p:cTn id="46" dur="500"/>
                                            <p:tgtEl>
                                              <p:spTgt spid="22"/>
                                            </p:tgtEl>
                                          </p:cBhvr>
                                        </p:animEffect>
                                        <p:anim calcmode="lin" valueType="num">
                                          <p:cBhvr>
                                            <p:cTn id="47" dur="500" fill="hold"/>
                                            <p:tgtEl>
                                              <p:spTgt spid="22"/>
                                            </p:tgtEl>
                                            <p:attrNameLst>
                                              <p:attrName>ppt_x</p:attrName>
                                            </p:attrNameLst>
                                          </p:cBhvr>
                                          <p:tavLst>
                                            <p:tav tm="0">
                                              <p:val>
                                                <p:strVal val="#ppt_x"/>
                                              </p:val>
                                            </p:tav>
                                            <p:tav tm="100000">
                                              <p:val>
                                                <p:strVal val="#ppt_x"/>
                                              </p:val>
                                            </p:tav>
                                          </p:tavLst>
                                        </p:anim>
                                        <p:anim calcmode="lin" valueType="num">
                                          <p:cBhvr>
                                            <p:cTn id="48" dur="5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21" grpId="0"/>
          <p:bldP spid="23" grpId="0" animBg="1"/>
          <p:bldP spid="22" grpId="0"/>
          <p:bldP spid="28" grpId="0" animBg="1"/>
          <p:bldP spid="31" grpId="0" animBg="1"/>
        </p:bldLst>
      </p:timing>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sp>
        <p:nvSpPr>
          <p:cNvPr id="23" name="任意多边形 22"/>
          <p:cNvSpPr/>
          <p:nvPr/>
        </p:nvSpPr>
        <p:spPr>
          <a:xfrm>
            <a:off x="0" y="1"/>
            <a:ext cx="3600450" cy="6858000"/>
          </a:xfrm>
          <a:custGeom>
            <a:avLst/>
            <a:gdLst>
              <a:gd name="connsiteX0" fmla="*/ 0 w 3600450"/>
              <a:gd name="connsiteY0" fmla="*/ 0 h 6858000"/>
              <a:gd name="connsiteX1" fmla="*/ 937991 w 3600450"/>
              <a:gd name="connsiteY1" fmla="*/ 0 h 6858000"/>
              <a:gd name="connsiteX2" fmla="*/ 951361 w 3600450"/>
              <a:gd name="connsiteY2" fmla="*/ 132616 h 6858000"/>
              <a:gd name="connsiteX3" fmla="*/ 1700213 w 3600450"/>
              <a:gd name="connsiteY3" fmla="*/ 742948 h 6858000"/>
              <a:gd name="connsiteX4" fmla="*/ 3600450 w 3600450"/>
              <a:gd name="connsiteY4" fmla="*/ 742949 h 6858000"/>
              <a:gd name="connsiteX5" fmla="*/ 3600450 w 3600450"/>
              <a:gd name="connsiteY5" fmla="*/ 2271713 h 6858000"/>
              <a:gd name="connsiteX6" fmla="*/ 2564607 w 3600450"/>
              <a:gd name="connsiteY6" fmla="*/ 2271713 h 6858000"/>
              <a:gd name="connsiteX7" fmla="*/ 1815755 w 3600450"/>
              <a:gd name="connsiteY7" fmla="*/ 2882045 h 6858000"/>
              <a:gd name="connsiteX8" fmla="*/ 1800225 w 3600450"/>
              <a:gd name="connsiteY8" fmla="*/ 3036095 h 6858000"/>
              <a:gd name="connsiteX9" fmla="*/ 1815755 w 3600450"/>
              <a:gd name="connsiteY9" fmla="*/ 3190144 h 6858000"/>
              <a:gd name="connsiteX10" fmla="*/ 2564607 w 3600450"/>
              <a:gd name="connsiteY10" fmla="*/ 3800476 h 6858000"/>
              <a:gd name="connsiteX11" fmla="*/ 3600450 w 3600450"/>
              <a:gd name="connsiteY11" fmla="*/ 3800477 h 6858000"/>
              <a:gd name="connsiteX12" fmla="*/ 3600450 w 3600450"/>
              <a:gd name="connsiteY12" fmla="*/ 5329235 h 6858000"/>
              <a:gd name="connsiteX13" fmla="*/ 1478758 w 3600450"/>
              <a:gd name="connsiteY13" fmla="*/ 5329235 h 6858000"/>
              <a:gd name="connsiteX14" fmla="*/ 729906 w 3600450"/>
              <a:gd name="connsiteY14" fmla="*/ 5939567 h 6858000"/>
              <a:gd name="connsiteX15" fmla="*/ 714376 w 3600450"/>
              <a:gd name="connsiteY15" fmla="*/ 6093617 h 6858000"/>
              <a:gd name="connsiteX16" fmla="*/ 729906 w 3600450"/>
              <a:gd name="connsiteY16" fmla="*/ 6247666 h 6858000"/>
              <a:gd name="connsiteX17" fmla="*/ 1478758 w 3600450"/>
              <a:gd name="connsiteY17" fmla="*/ 6857998 h 6858000"/>
              <a:gd name="connsiteX18" fmla="*/ 3600450 w 3600450"/>
              <a:gd name="connsiteY18" fmla="*/ 6857999 h 6858000"/>
              <a:gd name="connsiteX19" fmla="*/ 3600450 w 3600450"/>
              <a:gd name="connsiteY19" fmla="*/ 6858000 h 6858000"/>
              <a:gd name="connsiteX20" fmla="*/ 0 w 3600450"/>
              <a:gd name="connsiteY2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00450" h="6858000">
                <a:moveTo>
                  <a:pt x="0" y="0"/>
                </a:moveTo>
                <a:lnTo>
                  <a:pt x="937991" y="0"/>
                </a:lnTo>
                <a:lnTo>
                  <a:pt x="951361" y="132616"/>
                </a:lnTo>
                <a:cubicBezTo>
                  <a:pt x="1022636" y="480932"/>
                  <a:pt x="1330826" y="742948"/>
                  <a:pt x="1700213" y="742948"/>
                </a:cubicBezTo>
                <a:lnTo>
                  <a:pt x="3600450" y="742949"/>
                </a:lnTo>
                <a:lnTo>
                  <a:pt x="3600450" y="2271713"/>
                </a:lnTo>
                <a:lnTo>
                  <a:pt x="2564607" y="2271713"/>
                </a:lnTo>
                <a:cubicBezTo>
                  <a:pt x="2195220" y="2271713"/>
                  <a:pt x="1887030" y="2533729"/>
                  <a:pt x="1815755" y="2882045"/>
                </a:cubicBezTo>
                <a:lnTo>
                  <a:pt x="1800225" y="3036095"/>
                </a:lnTo>
                <a:lnTo>
                  <a:pt x="1815755" y="3190144"/>
                </a:lnTo>
                <a:cubicBezTo>
                  <a:pt x="1887030" y="3538460"/>
                  <a:pt x="2195220" y="3800476"/>
                  <a:pt x="2564607" y="3800476"/>
                </a:cubicBezTo>
                <a:lnTo>
                  <a:pt x="3600450" y="3800477"/>
                </a:lnTo>
                <a:lnTo>
                  <a:pt x="3600450" y="5329235"/>
                </a:lnTo>
                <a:lnTo>
                  <a:pt x="1478758" y="5329235"/>
                </a:lnTo>
                <a:cubicBezTo>
                  <a:pt x="1109371" y="5329235"/>
                  <a:pt x="801181" y="5591251"/>
                  <a:pt x="729906" y="5939567"/>
                </a:cubicBezTo>
                <a:lnTo>
                  <a:pt x="714376" y="6093617"/>
                </a:lnTo>
                <a:lnTo>
                  <a:pt x="729906" y="6247666"/>
                </a:lnTo>
                <a:cubicBezTo>
                  <a:pt x="801181" y="6595982"/>
                  <a:pt x="1109371" y="6857998"/>
                  <a:pt x="1478758" y="6857998"/>
                </a:cubicBezTo>
                <a:lnTo>
                  <a:pt x="3600450" y="6857999"/>
                </a:lnTo>
                <a:lnTo>
                  <a:pt x="3600450" y="6858000"/>
                </a:lnTo>
                <a:lnTo>
                  <a:pt x="0" y="685800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任意多边形 9"/>
          <p:cNvSpPr/>
          <p:nvPr/>
        </p:nvSpPr>
        <p:spPr>
          <a:xfrm>
            <a:off x="0" y="742951"/>
            <a:ext cx="5672138" cy="1528764"/>
          </a:xfrm>
          <a:custGeom>
            <a:avLst/>
            <a:gdLst>
              <a:gd name="connsiteX0" fmla="*/ 0 w 5672138"/>
              <a:gd name="connsiteY0" fmla="*/ 0 h 1528764"/>
              <a:gd name="connsiteX1" fmla="*/ 4907756 w 5672138"/>
              <a:gd name="connsiteY1" fmla="*/ 0 h 1528764"/>
              <a:gd name="connsiteX2" fmla="*/ 5672138 w 5672138"/>
              <a:gd name="connsiteY2" fmla="*/ 764382 h 1528764"/>
              <a:gd name="connsiteX3" fmla="*/ 5672137 w 5672138"/>
              <a:gd name="connsiteY3" fmla="*/ 764382 h 1528764"/>
              <a:gd name="connsiteX4" fmla="*/ 4907755 w 5672138"/>
              <a:gd name="connsiteY4" fmla="*/ 1528764 h 1528764"/>
              <a:gd name="connsiteX5" fmla="*/ 0 w 5672138"/>
              <a:gd name="connsiteY5" fmla="*/ 1528763 h 152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72138" h="1528764">
                <a:moveTo>
                  <a:pt x="0" y="0"/>
                </a:moveTo>
                <a:lnTo>
                  <a:pt x="4907756" y="0"/>
                </a:lnTo>
                <a:cubicBezTo>
                  <a:pt x="5329913" y="0"/>
                  <a:pt x="5672138" y="342225"/>
                  <a:pt x="5672138" y="764382"/>
                </a:cubicBezTo>
                <a:lnTo>
                  <a:pt x="5672137" y="764382"/>
                </a:lnTo>
                <a:cubicBezTo>
                  <a:pt x="5672137" y="1186539"/>
                  <a:pt x="5329912" y="1528764"/>
                  <a:pt x="4907755" y="1528764"/>
                </a:cubicBezTo>
                <a:lnTo>
                  <a:pt x="0" y="1528763"/>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11"/>
          <p:cNvSpPr/>
          <p:nvPr/>
        </p:nvSpPr>
        <p:spPr>
          <a:xfrm>
            <a:off x="0" y="3800477"/>
            <a:ext cx="4457700" cy="1528764"/>
          </a:xfrm>
          <a:custGeom>
            <a:avLst/>
            <a:gdLst>
              <a:gd name="connsiteX0" fmla="*/ 0 w 4457700"/>
              <a:gd name="connsiteY0" fmla="*/ 0 h 1528764"/>
              <a:gd name="connsiteX1" fmla="*/ 3693318 w 4457700"/>
              <a:gd name="connsiteY1" fmla="*/ 0 h 1528764"/>
              <a:gd name="connsiteX2" fmla="*/ 4457700 w 4457700"/>
              <a:gd name="connsiteY2" fmla="*/ 764382 h 1528764"/>
              <a:gd name="connsiteX3" fmla="*/ 4457699 w 4457700"/>
              <a:gd name="connsiteY3" fmla="*/ 764382 h 1528764"/>
              <a:gd name="connsiteX4" fmla="*/ 3693317 w 4457700"/>
              <a:gd name="connsiteY4" fmla="*/ 1528764 h 1528764"/>
              <a:gd name="connsiteX5" fmla="*/ 0 w 4457700"/>
              <a:gd name="connsiteY5" fmla="*/ 1528764 h 152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700" h="1528764">
                <a:moveTo>
                  <a:pt x="0" y="0"/>
                </a:moveTo>
                <a:lnTo>
                  <a:pt x="3693318" y="0"/>
                </a:lnTo>
                <a:cubicBezTo>
                  <a:pt x="4115475" y="0"/>
                  <a:pt x="4457700" y="342225"/>
                  <a:pt x="4457700" y="764382"/>
                </a:cubicBezTo>
                <a:lnTo>
                  <a:pt x="4457699" y="764382"/>
                </a:lnTo>
                <a:cubicBezTo>
                  <a:pt x="4457699" y="1186539"/>
                  <a:pt x="4115474" y="1528764"/>
                  <a:pt x="3693317" y="1528764"/>
                </a:cubicBezTo>
                <a:lnTo>
                  <a:pt x="0" y="1528764"/>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框 2"/>
          <p:cNvSpPr txBox="1"/>
          <p:nvPr/>
        </p:nvSpPr>
        <p:spPr>
          <a:xfrm>
            <a:off x="5672138" y="1103799"/>
            <a:ext cx="964403" cy="830997"/>
          </a:xfrm>
          <a:prstGeom prst="rect">
            <a:avLst/>
          </a:prstGeom>
          <a:noFill/>
        </p:spPr>
        <p:txBody>
          <a:bodyPr wrap="square" rtlCol="0">
            <a:spAutoFit/>
          </a:bodyPr>
          <a:lstStyle/>
          <a:p>
            <a:r>
              <a:rPr lang="en-US" altLang="zh-CN" sz="4800" dirty="0">
                <a:solidFill>
                  <a:schemeClr val="bg1"/>
                </a:solidFill>
                <a:latin typeface="Kozuka Gothic Pr6N M" panose="020B0700000000000000" pitchFamily="34" charset="-128"/>
                <a:ea typeface="Kozuka Gothic Pr6N M" panose="020B0700000000000000" pitchFamily="34" charset="-128"/>
              </a:rPr>
              <a:t>01</a:t>
            </a:r>
            <a:endParaRPr lang="zh-CN" altLang="en-US" sz="3200" dirty="0">
              <a:solidFill>
                <a:schemeClr val="bg1"/>
              </a:solidFill>
              <a:latin typeface="Kozuka Gothic Pr6N M" panose="020B0700000000000000" pitchFamily="34" charset="-128"/>
              <a:ea typeface="Kozuka Gothic Pr6N M" panose="020B0700000000000000" pitchFamily="34" charset="-128"/>
            </a:endParaRPr>
          </a:p>
        </p:txBody>
      </p:sp>
      <p:sp>
        <p:nvSpPr>
          <p:cNvPr id="4" name="文本框 3"/>
          <p:cNvSpPr txBox="1"/>
          <p:nvPr/>
        </p:nvSpPr>
        <p:spPr>
          <a:xfrm>
            <a:off x="5672138" y="2070882"/>
            <a:ext cx="4343400" cy="461665"/>
          </a:xfrm>
          <a:prstGeom prst="rect">
            <a:avLst/>
          </a:prstGeom>
          <a:noFill/>
        </p:spPr>
        <p:txBody>
          <a:bodyPr wrap="square" rtlCol="0">
            <a:spAutoFit/>
          </a:bodyPr>
          <a:lstStyle/>
          <a:p>
            <a:r>
              <a:rPr lang="en-US" altLang="zh-CN" sz="2400" dirty="0">
                <a:solidFill>
                  <a:schemeClr val="bg1"/>
                </a:solidFill>
                <a:latin typeface="Kozuka Gothic Pr6N M" panose="020B0700000000000000" pitchFamily="34" charset="-128"/>
                <a:ea typeface="Kozuka Gothic Pr6N M" panose="020B0700000000000000" pitchFamily="34" charset="-128"/>
              </a:rPr>
              <a:t>PUT YOUR TEXT HERE</a:t>
            </a:r>
            <a:endParaRPr lang="zh-CN" altLang="en-US" sz="2400" dirty="0">
              <a:solidFill>
                <a:schemeClr val="bg1"/>
              </a:solidFill>
              <a:latin typeface="Kozuka Gothic Pr6N M" panose="020B0700000000000000" pitchFamily="34" charset="-128"/>
              <a:ea typeface="Kozuka Gothic Pr6N M" panose="020B0700000000000000" pitchFamily="34" charset="-128"/>
            </a:endParaRPr>
          </a:p>
        </p:txBody>
      </p:sp>
      <p:sp>
        <p:nvSpPr>
          <p:cNvPr id="13" name="文本框 12"/>
          <p:cNvSpPr txBox="1"/>
          <p:nvPr/>
        </p:nvSpPr>
        <p:spPr>
          <a:xfrm>
            <a:off x="5672138" y="2503971"/>
            <a:ext cx="5757862" cy="1200329"/>
          </a:xfrm>
          <a:prstGeom prst="rect">
            <a:avLst/>
          </a:prstGeom>
          <a:noFill/>
        </p:spPr>
        <p:txBody>
          <a:bodyPr wrap="square" rtlCol="0">
            <a:spAutoFit/>
          </a:bodyPr>
          <a:lstStyle/>
          <a:p>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 doing well. Whatever is worth doing is worth doing well. Whatever is worth doing is worth doing well. </a:t>
            </a:r>
            <a:endParaRPr lang="zh-CN" altLang="en-US" dirty="0">
              <a:solidFill>
                <a:schemeClr val="bg1"/>
              </a:solidFill>
            </a:endParaRPr>
          </a:p>
        </p:txBody>
      </p:sp>
      <p:cxnSp>
        <p:nvCxnSpPr>
          <p:cNvPr id="5" name="直接连接符 4"/>
          <p:cNvCxnSpPr/>
          <p:nvPr/>
        </p:nvCxnSpPr>
        <p:spPr>
          <a:xfrm>
            <a:off x="5772150" y="1934796"/>
            <a:ext cx="3857625"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
        <p:nvSpPr>
          <p:cNvPr id="17" name="文本框 16"/>
          <p:cNvSpPr txBox="1"/>
          <p:nvPr/>
        </p:nvSpPr>
        <p:spPr>
          <a:xfrm>
            <a:off x="4457700" y="4165965"/>
            <a:ext cx="964403" cy="830997"/>
          </a:xfrm>
          <a:prstGeom prst="rect">
            <a:avLst/>
          </a:prstGeom>
          <a:noFill/>
        </p:spPr>
        <p:txBody>
          <a:bodyPr wrap="square" rtlCol="0">
            <a:spAutoFit/>
          </a:bodyPr>
          <a:lstStyle/>
          <a:p>
            <a:r>
              <a:rPr lang="en-US" altLang="zh-CN" sz="4800" dirty="0">
                <a:solidFill>
                  <a:schemeClr val="bg1"/>
                </a:solidFill>
                <a:latin typeface="Kozuka Gothic Pr6N M" panose="020B0700000000000000" pitchFamily="34" charset="-128"/>
                <a:ea typeface="Kozuka Gothic Pr6N M" panose="020B0700000000000000" pitchFamily="34" charset="-128"/>
              </a:rPr>
              <a:t>02</a:t>
            </a:r>
            <a:endParaRPr lang="zh-CN" altLang="en-US" sz="3200" dirty="0">
              <a:solidFill>
                <a:schemeClr val="bg1"/>
              </a:solidFill>
              <a:latin typeface="Kozuka Gothic Pr6N M" panose="020B0700000000000000" pitchFamily="34" charset="-128"/>
              <a:ea typeface="Kozuka Gothic Pr6N M" panose="020B0700000000000000" pitchFamily="34" charset="-128"/>
            </a:endParaRPr>
          </a:p>
        </p:txBody>
      </p:sp>
      <p:sp>
        <p:nvSpPr>
          <p:cNvPr id="18" name="文本框 17"/>
          <p:cNvSpPr txBox="1"/>
          <p:nvPr/>
        </p:nvSpPr>
        <p:spPr>
          <a:xfrm>
            <a:off x="4457700" y="5133048"/>
            <a:ext cx="4343400" cy="461665"/>
          </a:xfrm>
          <a:prstGeom prst="rect">
            <a:avLst/>
          </a:prstGeom>
          <a:noFill/>
        </p:spPr>
        <p:txBody>
          <a:bodyPr wrap="square" rtlCol="0">
            <a:spAutoFit/>
          </a:bodyPr>
          <a:lstStyle/>
          <a:p>
            <a:r>
              <a:rPr lang="en-US" altLang="zh-CN" sz="2400" dirty="0">
                <a:solidFill>
                  <a:schemeClr val="bg1"/>
                </a:solidFill>
                <a:latin typeface="Kozuka Gothic Pr6N M" panose="020B0700000000000000" pitchFamily="34" charset="-128"/>
                <a:ea typeface="Kozuka Gothic Pr6N M" panose="020B0700000000000000" pitchFamily="34" charset="-128"/>
              </a:rPr>
              <a:t>PUT YOUR TEXT HERE</a:t>
            </a:r>
            <a:endParaRPr lang="zh-CN" altLang="en-US" sz="2400" dirty="0">
              <a:solidFill>
                <a:schemeClr val="bg1"/>
              </a:solidFill>
              <a:latin typeface="Kozuka Gothic Pr6N M" panose="020B0700000000000000" pitchFamily="34" charset="-128"/>
              <a:ea typeface="Kozuka Gothic Pr6N M" panose="020B0700000000000000" pitchFamily="34" charset="-128"/>
            </a:endParaRPr>
          </a:p>
        </p:txBody>
      </p:sp>
      <p:sp>
        <p:nvSpPr>
          <p:cNvPr id="19" name="文本框 18"/>
          <p:cNvSpPr txBox="1"/>
          <p:nvPr/>
        </p:nvSpPr>
        <p:spPr>
          <a:xfrm>
            <a:off x="4457700" y="5566137"/>
            <a:ext cx="5757862" cy="646331"/>
          </a:xfrm>
          <a:prstGeom prst="rect">
            <a:avLst/>
          </a:prstGeom>
          <a:noFill/>
        </p:spPr>
        <p:txBody>
          <a:bodyPr wrap="square" rtlCol="0">
            <a:spAutoFit/>
          </a:bodyPr>
          <a:lstStyle/>
          <a:p>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 doing well. Whatever is worth.</a:t>
            </a:r>
            <a:endParaRPr lang="zh-CN" altLang="en-US" dirty="0">
              <a:solidFill>
                <a:schemeClr val="bg1"/>
              </a:solidFill>
            </a:endParaRPr>
          </a:p>
        </p:txBody>
      </p:sp>
      <p:cxnSp>
        <p:nvCxnSpPr>
          <p:cNvPr id="20" name="直接连接符 19"/>
          <p:cNvCxnSpPr/>
          <p:nvPr/>
        </p:nvCxnSpPr>
        <p:spPr>
          <a:xfrm>
            <a:off x="4557712" y="4996962"/>
            <a:ext cx="3857625"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932090"/>
      </p:ext>
    </p:extLst>
  </p:cSld>
  <p:clrMapOvr>
    <a:masterClrMapping/>
  </p:clrMapOvr>
  <p:transition spd="slow">
    <p:push dir="r"/>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14:presetBounceEnd="20000">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20000">
                                          <p:cBhvr additive="base">
                                            <p:cTn id="7" dur="500" fill="hold"/>
                                            <p:tgtEl>
                                              <p:spTgt spid="3"/>
                                            </p:tgtEl>
                                            <p:attrNameLst>
                                              <p:attrName>ppt_x</p:attrName>
                                            </p:attrNameLst>
                                          </p:cBhvr>
                                          <p:tavLst>
                                            <p:tav tm="0">
                                              <p:val>
                                                <p:strVal val="#ppt_x"/>
                                              </p:val>
                                            </p:tav>
                                            <p:tav tm="100000">
                                              <p:val>
                                                <p:strVal val="#ppt_x"/>
                                              </p:val>
                                            </p:tav>
                                          </p:tavLst>
                                        </p:anim>
                                        <p:anim calcmode="lin" valueType="num" p14:bounceEnd="20000">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par>
                              <p:cTn id="13" fill="hold">
                                <p:stCondLst>
                                  <p:cond delay="1000"/>
                                </p:stCondLst>
                                <p:childTnLst>
                                  <p:par>
                                    <p:cTn id="14" presetID="12" presetClass="entr" presetSubtype="4" fill="hold" grpId="0" nodeType="afterEffect">
                                      <p:stCondLst>
                                        <p:cond delay="0"/>
                                      </p:stCondLst>
                                      <p:iterate type="lt">
                                        <p:tmPct val="5000"/>
                                      </p:iterate>
                                      <p:childTnLst>
                                        <p:set>
                                          <p:cBhvr>
                                            <p:cTn id="15" dur="1" fill="hold">
                                              <p:stCondLst>
                                                <p:cond delay="0"/>
                                              </p:stCondLst>
                                            </p:cTn>
                                            <p:tgtEl>
                                              <p:spTgt spid="4"/>
                                            </p:tgtEl>
                                            <p:attrNameLst>
                                              <p:attrName>style.visibility</p:attrName>
                                            </p:attrNameLst>
                                          </p:cBhvr>
                                          <p:to>
                                            <p:strVal val="visible"/>
                                          </p:to>
                                        </p:set>
                                        <p:anim calcmode="lin" valueType="num">
                                          <p:cBhvr additive="base">
                                            <p:cTn id="16" dur="500"/>
                                            <p:tgtEl>
                                              <p:spTgt spid="4"/>
                                            </p:tgtEl>
                                            <p:attrNameLst>
                                              <p:attrName>ppt_y</p:attrName>
                                            </p:attrNameLst>
                                          </p:cBhvr>
                                          <p:tavLst>
                                            <p:tav tm="0">
                                              <p:val>
                                                <p:strVal val="#ppt_y+#ppt_h*1.125000"/>
                                              </p:val>
                                            </p:tav>
                                            <p:tav tm="100000">
                                              <p:val>
                                                <p:strVal val="#ppt_y"/>
                                              </p:val>
                                            </p:tav>
                                          </p:tavLst>
                                        </p:anim>
                                        <p:animEffect transition="in" filter="wipe(up)">
                                          <p:cBhvr>
                                            <p:cTn id="17" dur="500"/>
                                            <p:tgtEl>
                                              <p:spTgt spid="4"/>
                                            </p:tgtEl>
                                          </p:cBhvr>
                                        </p:animEffect>
                                      </p:childTnLst>
                                    </p:cTn>
                                  </p:par>
                                </p:childTnLst>
                              </p:cTn>
                            </p:par>
                            <p:par>
                              <p:cTn id="18" fill="hold">
                                <p:stCondLst>
                                  <p:cond delay="1850"/>
                                </p:stCondLst>
                                <p:childTnLst>
                                  <p:par>
                                    <p:cTn id="19" presetID="16" presetClass="entr" presetSubtype="2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barn(inVertical)">
                                          <p:cBhvr>
                                            <p:cTn id="21" dur="500"/>
                                            <p:tgtEl>
                                              <p:spTgt spid="13"/>
                                            </p:tgtEl>
                                          </p:cBhvr>
                                        </p:animEffect>
                                      </p:childTnLst>
                                    </p:cTn>
                                  </p:par>
                                  <p:par>
                                    <p:cTn id="22" presetID="2" presetClass="entr" presetSubtype="4" fill="hold" grpId="0" nodeType="withEffect" p14:presetBounceEnd="20000">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14:bounceEnd="20000">
                                          <p:cBhvr additive="base">
                                            <p:cTn id="24" dur="500" fill="hold"/>
                                            <p:tgtEl>
                                              <p:spTgt spid="17"/>
                                            </p:tgtEl>
                                            <p:attrNameLst>
                                              <p:attrName>ppt_x</p:attrName>
                                            </p:attrNameLst>
                                          </p:cBhvr>
                                          <p:tavLst>
                                            <p:tav tm="0">
                                              <p:val>
                                                <p:strVal val="#ppt_x"/>
                                              </p:val>
                                            </p:tav>
                                            <p:tav tm="100000">
                                              <p:val>
                                                <p:strVal val="#ppt_x"/>
                                              </p:val>
                                            </p:tav>
                                          </p:tavLst>
                                        </p:anim>
                                        <p:anim calcmode="lin" valueType="num" p14:bounceEnd="20000">
                                          <p:cBhvr additive="base">
                                            <p:cTn id="25" dur="500" fill="hold"/>
                                            <p:tgtEl>
                                              <p:spTgt spid="17"/>
                                            </p:tgtEl>
                                            <p:attrNameLst>
                                              <p:attrName>ppt_y</p:attrName>
                                            </p:attrNameLst>
                                          </p:cBhvr>
                                          <p:tavLst>
                                            <p:tav tm="0">
                                              <p:val>
                                                <p:strVal val="1+#ppt_h/2"/>
                                              </p:val>
                                            </p:tav>
                                            <p:tav tm="100000">
                                              <p:val>
                                                <p:strVal val="#ppt_y"/>
                                              </p:val>
                                            </p:tav>
                                          </p:tavLst>
                                        </p:anim>
                                      </p:childTnLst>
                                    </p:cTn>
                                  </p:par>
                                </p:childTnLst>
                              </p:cTn>
                            </p:par>
                            <p:par>
                              <p:cTn id="26" fill="hold">
                                <p:stCondLst>
                                  <p:cond delay="2350"/>
                                </p:stCondLst>
                                <p:childTnLst>
                                  <p:par>
                                    <p:cTn id="27" presetID="22" presetClass="entr" presetSubtype="8"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left)">
                                          <p:cBhvr>
                                            <p:cTn id="29" dur="500"/>
                                            <p:tgtEl>
                                              <p:spTgt spid="20"/>
                                            </p:tgtEl>
                                          </p:cBhvr>
                                        </p:animEffect>
                                      </p:childTnLst>
                                    </p:cTn>
                                  </p:par>
                                </p:childTnLst>
                              </p:cTn>
                            </p:par>
                            <p:par>
                              <p:cTn id="30" fill="hold">
                                <p:stCondLst>
                                  <p:cond delay="2850"/>
                                </p:stCondLst>
                                <p:childTnLst>
                                  <p:par>
                                    <p:cTn id="31" presetID="12" presetClass="entr" presetSubtype="4" fill="hold" grpId="0" nodeType="afterEffect">
                                      <p:stCondLst>
                                        <p:cond delay="0"/>
                                      </p:stCondLst>
                                      <p:iterate type="lt">
                                        <p:tmPct val="5000"/>
                                      </p:iterate>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p:tgtEl>
                                              <p:spTgt spid="18"/>
                                            </p:tgtEl>
                                            <p:attrNameLst>
                                              <p:attrName>ppt_y</p:attrName>
                                            </p:attrNameLst>
                                          </p:cBhvr>
                                          <p:tavLst>
                                            <p:tav tm="0">
                                              <p:val>
                                                <p:strVal val="#ppt_y+#ppt_h*1.125000"/>
                                              </p:val>
                                            </p:tav>
                                            <p:tav tm="100000">
                                              <p:val>
                                                <p:strVal val="#ppt_y"/>
                                              </p:val>
                                            </p:tav>
                                          </p:tavLst>
                                        </p:anim>
                                        <p:animEffect transition="in" filter="wipe(up)">
                                          <p:cBhvr>
                                            <p:cTn id="34" dur="500"/>
                                            <p:tgtEl>
                                              <p:spTgt spid="18"/>
                                            </p:tgtEl>
                                          </p:cBhvr>
                                        </p:animEffect>
                                      </p:childTnLst>
                                    </p:cTn>
                                  </p:par>
                                </p:childTnLst>
                              </p:cTn>
                            </p:par>
                            <p:par>
                              <p:cTn id="35" fill="hold">
                                <p:stCondLst>
                                  <p:cond delay="3700"/>
                                </p:stCondLst>
                                <p:childTnLst>
                                  <p:par>
                                    <p:cTn id="36" presetID="16" presetClass="entr" presetSubtype="21" fill="hold" grpId="0" nodeType="after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barn(inVertical)">
                                          <p:cBhvr>
                                            <p:cTn id="3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3" grpId="0"/>
          <p:bldP spid="17" grpId="0"/>
          <p:bldP spid="18" grpId="0"/>
          <p:bldP spid="1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par>
                              <p:cTn id="13" fill="hold">
                                <p:stCondLst>
                                  <p:cond delay="1000"/>
                                </p:stCondLst>
                                <p:childTnLst>
                                  <p:par>
                                    <p:cTn id="14" presetID="12" presetClass="entr" presetSubtype="4" fill="hold" grpId="0" nodeType="afterEffect">
                                      <p:stCondLst>
                                        <p:cond delay="0"/>
                                      </p:stCondLst>
                                      <p:iterate type="lt">
                                        <p:tmPct val="5000"/>
                                      </p:iterate>
                                      <p:childTnLst>
                                        <p:set>
                                          <p:cBhvr>
                                            <p:cTn id="15" dur="1" fill="hold">
                                              <p:stCondLst>
                                                <p:cond delay="0"/>
                                              </p:stCondLst>
                                            </p:cTn>
                                            <p:tgtEl>
                                              <p:spTgt spid="4"/>
                                            </p:tgtEl>
                                            <p:attrNameLst>
                                              <p:attrName>style.visibility</p:attrName>
                                            </p:attrNameLst>
                                          </p:cBhvr>
                                          <p:to>
                                            <p:strVal val="visible"/>
                                          </p:to>
                                        </p:set>
                                        <p:anim calcmode="lin" valueType="num">
                                          <p:cBhvr additive="base">
                                            <p:cTn id="16" dur="500"/>
                                            <p:tgtEl>
                                              <p:spTgt spid="4"/>
                                            </p:tgtEl>
                                            <p:attrNameLst>
                                              <p:attrName>ppt_y</p:attrName>
                                            </p:attrNameLst>
                                          </p:cBhvr>
                                          <p:tavLst>
                                            <p:tav tm="0">
                                              <p:val>
                                                <p:strVal val="#ppt_y+#ppt_h*1.125000"/>
                                              </p:val>
                                            </p:tav>
                                            <p:tav tm="100000">
                                              <p:val>
                                                <p:strVal val="#ppt_y"/>
                                              </p:val>
                                            </p:tav>
                                          </p:tavLst>
                                        </p:anim>
                                        <p:animEffect transition="in" filter="wipe(up)">
                                          <p:cBhvr>
                                            <p:cTn id="17" dur="500"/>
                                            <p:tgtEl>
                                              <p:spTgt spid="4"/>
                                            </p:tgtEl>
                                          </p:cBhvr>
                                        </p:animEffect>
                                      </p:childTnLst>
                                    </p:cTn>
                                  </p:par>
                                </p:childTnLst>
                              </p:cTn>
                            </p:par>
                            <p:par>
                              <p:cTn id="18" fill="hold">
                                <p:stCondLst>
                                  <p:cond delay="1850"/>
                                </p:stCondLst>
                                <p:childTnLst>
                                  <p:par>
                                    <p:cTn id="19" presetID="16" presetClass="entr" presetSubtype="2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barn(inVertical)">
                                          <p:cBhvr>
                                            <p:cTn id="21" dur="500"/>
                                            <p:tgtEl>
                                              <p:spTgt spid="13"/>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additive="base">
                                            <p:cTn id="24" dur="500" fill="hold"/>
                                            <p:tgtEl>
                                              <p:spTgt spid="17"/>
                                            </p:tgtEl>
                                            <p:attrNameLst>
                                              <p:attrName>ppt_x</p:attrName>
                                            </p:attrNameLst>
                                          </p:cBhvr>
                                          <p:tavLst>
                                            <p:tav tm="0">
                                              <p:val>
                                                <p:strVal val="#ppt_x"/>
                                              </p:val>
                                            </p:tav>
                                            <p:tav tm="100000">
                                              <p:val>
                                                <p:strVal val="#ppt_x"/>
                                              </p:val>
                                            </p:tav>
                                          </p:tavLst>
                                        </p:anim>
                                        <p:anim calcmode="lin" valueType="num">
                                          <p:cBhvr additive="base">
                                            <p:cTn id="25" dur="500" fill="hold"/>
                                            <p:tgtEl>
                                              <p:spTgt spid="17"/>
                                            </p:tgtEl>
                                            <p:attrNameLst>
                                              <p:attrName>ppt_y</p:attrName>
                                            </p:attrNameLst>
                                          </p:cBhvr>
                                          <p:tavLst>
                                            <p:tav tm="0">
                                              <p:val>
                                                <p:strVal val="1+#ppt_h/2"/>
                                              </p:val>
                                            </p:tav>
                                            <p:tav tm="100000">
                                              <p:val>
                                                <p:strVal val="#ppt_y"/>
                                              </p:val>
                                            </p:tav>
                                          </p:tavLst>
                                        </p:anim>
                                      </p:childTnLst>
                                    </p:cTn>
                                  </p:par>
                                </p:childTnLst>
                              </p:cTn>
                            </p:par>
                            <p:par>
                              <p:cTn id="26" fill="hold">
                                <p:stCondLst>
                                  <p:cond delay="2350"/>
                                </p:stCondLst>
                                <p:childTnLst>
                                  <p:par>
                                    <p:cTn id="27" presetID="22" presetClass="entr" presetSubtype="8"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left)">
                                          <p:cBhvr>
                                            <p:cTn id="29" dur="500"/>
                                            <p:tgtEl>
                                              <p:spTgt spid="20"/>
                                            </p:tgtEl>
                                          </p:cBhvr>
                                        </p:animEffect>
                                      </p:childTnLst>
                                    </p:cTn>
                                  </p:par>
                                </p:childTnLst>
                              </p:cTn>
                            </p:par>
                            <p:par>
                              <p:cTn id="30" fill="hold">
                                <p:stCondLst>
                                  <p:cond delay="2850"/>
                                </p:stCondLst>
                                <p:childTnLst>
                                  <p:par>
                                    <p:cTn id="31" presetID="12" presetClass="entr" presetSubtype="4" fill="hold" grpId="0" nodeType="afterEffect">
                                      <p:stCondLst>
                                        <p:cond delay="0"/>
                                      </p:stCondLst>
                                      <p:iterate type="lt">
                                        <p:tmPct val="5000"/>
                                      </p:iterate>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p:tgtEl>
                                              <p:spTgt spid="18"/>
                                            </p:tgtEl>
                                            <p:attrNameLst>
                                              <p:attrName>ppt_y</p:attrName>
                                            </p:attrNameLst>
                                          </p:cBhvr>
                                          <p:tavLst>
                                            <p:tav tm="0">
                                              <p:val>
                                                <p:strVal val="#ppt_y+#ppt_h*1.125000"/>
                                              </p:val>
                                            </p:tav>
                                            <p:tav tm="100000">
                                              <p:val>
                                                <p:strVal val="#ppt_y"/>
                                              </p:val>
                                            </p:tav>
                                          </p:tavLst>
                                        </p:anim>
                                        <p:animEffect transition="in" filter="wipe(up)">
                                          <p:cBhvr>
                                            <p:cTn id="34" dur="500"/>
                                            <p:tgtEl>
                                              <p:spTgt spid="18"/>
                                            </p:tgtEl>
                                          </p:cBhvr>
                                        </p:animEffect>
                                      </p:childTnLst>
                                    </p:cTn>
                                  </p:par>
                                </p:childTnLst>
                              </p:cTn>
                            </p:par>
                            <p:par>
                              <p:cTn id="35" fill="hold">
                                <p:stCondLst>
                                  <p:cond delay="3700"/>
                                </p:stCondLst>
                                <p:childTnLst>
                                  <p:par>
                                    <p:cTn id="36" presetID="16" presetClass="entr" presetSubtype="21" fill="hold" grpId="0" nodeType="after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barn(inVertical)">
                                          <p:cBhvr>
                                            <p:cTn id="3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3" grpId="0"/>
          <p:bldP spid="17" grpId="0"/>
          <p:bldP spid="18" grpId="0"/>
          <p:bldP spid="19"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sp>
        <p:nvSpPr>
          <p:cNvPr id="19" name="任意多边形 18"/>
          <p:cNvSpPr/>
          <p:nvPr/>
        </p:nvSpPr>
        <p:spPr>
          <a:xfrm>
            <a:off x="-1" y="4644570"/>
            <a:ext cx="1364344" cy="2224314"/>
          </a:xfrm>
          <a:custGeom>
            <a:avLst/>
            <a:gdLst>
              <a:gd name="connsiteX0" fmla="*/ 682172 w 1364344"/>
              <a:gd name="connsiteY0" fmla="*/ 0 h 2224314"/>
              <a:gd name="connsiteX1" fmla="*/ 1364344 w 1364344"/>
              <a:gd name="connsiteY1" fmla="*/ 682172 h 2224314"/>
              <a:gd name="connsiteX2" fmla="*/ 1364344 w 1364344"/>
              <a:gd name="connsiteY2" fmla="*/ 2224314 h 2224314"/>
              <a:gd name="connsiteX3" fmla="*/ 0 w 1364344"/>
              <a:gd name="connsiteY3" fmla="*/ 2224314 h 2224314"/>
              <a:gd name="connsiteX4" fmla="*/ 0 w 1364344"/>
              <a:gd name="connsiteY4" fmla="*/ 682172 h 2224314"/>
              <a:gd name="connsiteX5" fmla="*/ 682172 w 1364344"/>
              <a:gd name="connsiteY5" fmla="*/ 0 h 222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2224314">
                <a:moveTo>
                  <a:pt x="682172" y="0"/>
                </a:moveTo>
                <a:cubicBezTo>
                  <a:pt x="1058925" y="0"/>
                  <a:pt x="1364344" y="305419"/>
                  <a:pt x="1364344" y="682172"/>
                </a:cubicBezTo>
                <a:lnTo>
                  <a:pt x="1364344" y="2224314"/>
                </a:lnTo>
                <a:lnTo>
                  <a:pt x="0" y="2224314"/>
                </a:lnTo>
                <a:lnTo>
                  <a:pt x="0" y="682172"/>
                </a:lnTo>
                <a:cubicBezTo>
                  <a:pt x="0" y="305419"/>
                  <a:pt x="305419" y="0"/>
                  <a:pt x="682172" y="0"/>
                </a:cubicBez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20"/>
          <p:cNvSpPr/>
          <p:nvPr/>
        </p:nvSpPr>
        <p:spPr>
          <a:xfrm>
            <a:off x="1364342" y="5126718"/>
            <a:ext cx="1364344" cy="1742167"/>
          </a:xfrm>
          <a:custGeom>
            <a:avLst/>
            <a:gdLst>
              <a:gd name="connsiteX0" fmla="*/ 682172 w 1364344"/>
              <a:gd name="connsiteY0" fmla="*/ 0 h 1742167"/>
              <a:gd name="connsiteX1" fmla="*/ 1364344 w 1364344"/>
              <a:gd name="connsiteY1" fmla="*/ 682172 h 1742167"/>
              <a:gd name="connsiteX2" fmla="*/ 1364344 w 1364344"/>
              <a:gd name="connsiteY2" fmla="*/ 1742167 h 1742167"/>
              <a:gd name="connsiteX3" fmla="*/ 0 w 1364344"/>
              <a:gd name="connsiteY3" fmla="*/ 1742167 h 1742167"/>
              <a:gd name="connsiteX4" fmla="*/ 0 w 1364344"/>
              <a:gd name="connsiteY4" fmla="*/ 682172 h 1742167"/>
              <a:gd name="connsiteX5" fmla="*/ 682172 w 1364344"/>
              <a:gd name="connsiteY5" fmla="*/ 0 h 1742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1742167">
                <a:moveTo>
                  <a:pt x="682172" y="0"/>
                </a:moveTo>
                <a:cubicBezTo>
                  <a:pt x="1058925" y="0"/>
                  <a:pt x="1364344" y="305419"/>
                  <a:pt x="1364344" y="682172"/>
                </a:cubicBezTo>
                <a:lnTo>
                  <a:pt x="1364344" y="1742167"/>
                </a:lnTo>
                <a:lnTo>
                  <a:pt x="0" y="1742167"/>
                </a:lnTo>
                <a:lnTo>
                  <a:pt x="0" y="682172"/>
                </a:lnTo>
                <a:cubicBezTo>
                  <a:pt x="0" y="305419"/>
                  <a:pt x="305419" y="0"/>
                  <a:pt x="682172" y="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a:off x="2728685" y="5417004"/>
            <a:ext cx="1364344" cy="1451881"/>
          </a:xfrm>
          <a:custGeom>
            <a:avLst/>
            <a:gdLst>
              <a:gd name="connsiteX0" fmla="*/ 682172 w 1364344"/>
              <a:gd name="connsiteY0" fmla="*/ 0 h 1451881"/>
              <a:gd name="connsiteX1" fmla="*/ 1364344 w 1364344"/>
              <a:gd name="connsiteY1" fmla="*/ 682172 h 1451881"/>
              <a:gd name="connsiteX2" fmla="*/ 1364344 w 1364344"/>
              <a:gd name="connsiteY2" fmla="*/ 1451881 h 1451881"/>
              <a:gd name="connsiteX3" fmla="*/ 0 w 1364344"/>
              <a:gd name="connsiteY3" fmla="*/ 1451881 h 1451881"/>
              <a:gd name="connsiteX4" fmla="*/ 0 w 1364344"/>
              <a:gd name="connsiteY4" fmla="*/ 682172 h 1451881"/>
              <a:gd name="connsiteX5" fmla="*/ 682172 w 1364344"/>
              <a:gd name="connsiteY5" fmla="*/ 0 h 145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1451881">
                <a:moveTo>
                  <a:pt x="682172" y="0"/>
                </a:moveTo>
                <a:cubicBezTo>
                  <a:pt x="1058925" y="0"/>
                  <a:pt x="1364344" y="305419"/>
                  <a:pt x="1364344" y="682172"/>
                </a:cubicBezTo>
                <a:lnTo>
                  <a:pt x="1364344" y="1451881"/>
                </a:lnTo>
                <a:lnTo>
                  <a:pt x="0" y="1451881"/>
                </a:lnTo>
                <a:lnTo>
                  <a:pt x="0" y="682172"/>
                </a:lnTo>
                <a:cubicBezTo>
                  <a:pt x="0" y="305419"/>
                  <a:pt x="305419" y="0"/>
                  <a:pt x="682172" y="0"/>
                </a:cubicBez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a:off x="4093029" y="4879974"/>
            <a:ext cx="1364345" cy="1988910"/>
          </a:xfrm>
          <a:custGeom>
            <a:avLst/>
            <a:gdLst>
              <a:gd name="connsiteX0" fmla="*/ 682172 w 1364345"/>
              <a:gd name="connsiteY0" fmla="*/ 0 h 1988910"/>
              <a:gd name="connsiteX1" fmla="*/ 1364345 w 1364345"/>
              <a:gd name="connsiteY1" fmla="*/ 682172 h 1988910"/>
              <a:gd name="connsiteX2" fmla="*/ 1364344 w 1364345"/>
              <a:gd name="connsiteY2" fmla="*/ 1988910 h 1988910"/>
              <a:gd name="connsiteX3" fmla="*/ 0 w 1364345"/>
              <a:gd name="connsiteY3" fmla="*/ 1988910 h 1988910"/>
              <a:gd name="connsiteX4" fmla="*/ 0 w 1364345"/>
              <a:gd name="connsiteY4" fmla="*/ 682172 h 1988910"/>
              <a:gd name="connsiteX5" fmla="*/ 682172 w 1364345"/>
              <a:gd name="connsiteY5" fmla="*/ 0 h 198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5" h="1988910">
                <a:moveTo>
                  <a:pt x="682172" y="0"/>
                </a:moveTo>
                <a:cubicBezTo>
                  <a:pt x="1058925" y="0"/>
                  <a:pt x="1364345" y="305419"/>
                  <a:pt x="1364345" y="682172"/>
                </a:cubicBezTo>
                <a:lnTo>
                  <a:pt x="1364344" y="1988910"/>
                </a:lnTo>
                <a:lnTo>
                  <a:pt x="0" y="1988910"/>
                </a:lnTo>
                <a:lnTo>
                  <a:pt x="0" y="682172"/>
                </a:lnTo>
                <a:cubicBezTo>
                  <a:pt x="0" y="305419"/>
                  <a:pt x="305419" y="0"/>
                  <a:pt x="682172" y="0"/>
                </a:cubicBezTo>
                <a:close/>
              </a:path>
            </a:pathLst>
          </a:custGeom>
          <a:solidFill>
            <a:srgbClr val="FDB8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27"/>
          <p:cNvSpPr/>
          <p:nvPr/>
        </p:nvSpPr>
        <p:spPr>
          <a:xfrm>
            <a:off x="5457373" y="5188402"/>
            <a:ext cx="1364343" cy="1680482"/>
          </a:xfrm>
          <a:custGeom>
            <a:avLst/>
            <a:gdLst>
              <a:gd name="connsiteX0" fmla="*/ 682171 w 1364343"/>
              <a:gd name="connsiteY0" fmla="*/ 0 h 1680482"/>
              <a:gd name="connsiteX1" fmla="*/ 1364343 w 1364343"/>
              <a:gd name="connsiteY1" fmla="*/ 682172 h 1680482"/>
              <a:gd name="connsiteX2" fmla="*/ 1364343 w 1364343"/>
              <a:gd name="connsiteY2" fmla="*/ 1680482 h 1680482"/>
              <a:gd name="connsiteX3" fmla="*/ 0 w 1364343"/>
              <a:gd name="connsiteY3" fmla="*/ 1680482 h 1680482"/>
              <a:gd name="connsiteX4" fmla="*/ 0 w 1364343"/>
              <a:gd name="connsiteY4" fmla="*/ 682172 h 1680482"/>
              <a:gd name="connsiteX5" fmla="*/ 682171 w 1364343"/>
              <a:gd name="connsiteY5" fmla="*/ 0 h 168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3" h="1680482">
                <a:moveTo>
                  <a:pt x="682171" y="0"/>
                </a:moveTo>
                <a:cubicBezTo>
                  <a:pt x="1058924" y="0"/>
                  <a:pt x="1364343" y="305419"/>
                  <a:pt x="1364343" y="682172"/>
                </a:cubicBezTo>
                <a:lnTo>
                  <a:pt x="1364343" y="1680482"/>
                </a:lnTo>
                <a:lnTo>
                  <a:pt x="0" y="1680482"/>
                </a:lnTo>
                <a:lnTo>
                  <a:pt x="0" y="682172"/>
                </a:lnTo>
                <a:cubicBezTo>
                  <a:pt x="0" y="305419"/>
                  <a:pt x="305418" y="0"/>
                  <a:pt x="682171" y="0"/>
                </a:cubicBez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29"/>
          <p:cNvSpPr/>
          <p:nvPr/>
        </p:nvSpPr>
        <p:spPr>
          <a:xfrm>
            <a:off x="6821714" y="5126718"/>
            <a:ext cx="1364344" cy="1742167"/>
          </a:xfrm>
          <a:custGeom>
            <a:avLst/>
            <a:gdLst>
              <a:gd name="connsiteX0" fmla="*/ 682172 w 1364344"/>
              <a:gd name="connsiteY0" fmla="*/ 0 h 1742167"/>
              <a:gd name="connsiteX1" fmla="*/ 1364344 w 1364344"/>
              <a:gd name="connsiteY1" fmla="*/ 682172 h 1742167"/>
              <a:gd name="connsiteX2" fmla="*/ 1364344 w 1364344"/>
              <a:gd name="connsiteY2" fmla="*/ 1742167 h 1742167"/>
              <a:gd name="connsiteX3" fmla="*/ 0 w 1364344"/>
              <a:gd name="connsiteY3" fmla="*/ 1742167 h 1742167"/>
              <a:gd name="connsiteX4" fmla="*/ 0 w 1364344"/>
              <a:gd name="connsiteY4" fmla="*/ 682172 h 1742167"/>
              <a:gd name="connsiteX5" fmla="*/ 682172 w 1364344"/>
              <a:gd name="connsiteY5" fmla="*/ 0 h 1742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1742167">
                <a:moveTo>
                  <a:pt x="682172" y="0"/>
                </a:moveTo>
                <a:cubicBezTo>
                  <a:pt x="1058925" y="0"/>
                  <a:pt x="1364344" y="305419"/>
                  <a:pt x="1364344" y="682172"/>
                </a:cubicBezTo>
                <a:lnTo>
                  <a:pt x="1364344" y="1742167"/>
                </a:lnTo>
                <a:lnTo>
                  <a:pt x="0" y="1742167"/>
                </a:lnTo>
                <a:lnTo>
                  <a:pt x="0" y="682172"/>
                </a:lnTo>
                <a:cubicBezTo>
                  <a:pt x="0" y="305419"/>
                  <a:pt x="305419" y="0"/>
                  <a:pt x="682172" y="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任意多边形 31"/>
          <p:cNvSpPr/>
          <p:nvPr/>
        </p:nvSpPr>
        <p:spPr>
          <a:xfrm>
            <a:off x="8186057" y="4444546"/>
            <a:ext cx="1364344" cy="2424338"/>
          </a:xfrm>
          <a:custGeom>
            <a:avLst/>
            <a:gdLst>
              <a:gd name="connsiteX0" fmla="*/ 682172 w 1364344"/>
              <a:gd name="connsiteY0" fmla="*/ 0 h 2424338"/>
              <a:gd name="connsiteX1" fmla="*/ 1364344 w 1364344"/>
              <a:gd name="connsiteY1" fmla="*/ 682172 h 2424338"/>
              <a:gd name="connsiteX2" fmla="*/ 1364343 w 1364344"/>
              <a:gd name="connsiteY2" fmla="*/ 2424338 h 2424338"/>
              <a:gd name="connsiteX3" fmla="*/ 0 w 1364344"/>
              <a:gd name="connsiteY3" fmla="*/ 2424338 h 2424338"/>
              <a:gd name="connsiteX4" fmla="*/ 0 w 1364344"/>
              <a:gd name="connsiteY4" fmla="*/ 682172 h 2424338"/>
              <a:gd name="connsiteX5" fmla="*/ 682172 w 1364344"/>
              <a:gd name="connsiteY5" fmla="*/ 0 h 24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2424338">
                <a:moveTo>
                  <a:pt x="682172" y="0"/>
                </a:moveTo>
                <a:cubicBezTo>
                  <a:pt x="1058925" y="0"/>
                  <a:pt x="1364344" y="305419"/>
                  <a:pt x="1364344" y="682172"/>
                </a:cubicBezTo>
                <a:lnTo>
                  <a:pt x="1364343" y="2424338"/>
                </a:lnTo>
                <a:lnTo>
                  <a:pt x="0" y="2424338"/>
                </a:lnTo>
                <a:lnTo>
                  <a:pt x="0" y="682172"/>
                </a:lnTo>
                <a:cubicBezTo>
                  <a:pt x="0" y="305419"/>
                  <a:pt x="305419" y="0"/>
                  <a:pt x="682172" y="0"/>
                </a:cubicBez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33"/>
          <p:cNvSpPr/>
          <p:nvPr/>
        </p:nvSpPr>
        <p:spPr>
          <a:xfrm>
            <a:off x="9550400" y="5106308"/>
            <a:ext cx="1364344" cy="1762577"/>
          </a:xfrm>
          <a:custGeom>
            <a:avLst/>
            <a:gdLst>
              <a:gd name="connsiteX0" fmla="*/ 682172 w 1364344"/>
              <a:gd name="connsiteY0" fmla="*/ 0 h 1762577"/>
              <a:gd name="connsiteX1" fmla="*/ 1364344 w 1364344"/>
              <a:gd name="connsiteY1" fmla="*/ 682172 h 1762577"/>
              <a:gd name="connsiteX2" fmla="*/ 1364343 w 1364344"/>
              <a:gd name="connsiteY2" fmla="*/ 1762577 h 1762577"/>
              <a:gd name="connsiteX3" fmla="*/ 0 w 1364344"/>
              <a:gd name="connsiteY3" fmla="*/ 1762577 h 1762577"/>
              <a:gd name="connsiteX4" fmla="*/ 0 w 1364344"/>
              <a:gd name="connsiteY4" fmla="*/ 682172 h 1762577"/>
              <a:gd name="connsiteX5" fmla="*/ 682172 w 1364344"/>
              <a:gd name="connsiteY5" fmla="*/ 0 h 176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1762577">
                <a:moveTo>
                  <a:pt x="682172" y="0"/>
                </a:moveTo>
                <a:cubicBezTo>
                  <a:pt x="1058925" y="0"/>
                  <a:pt x="1364344" y="305419"/>
                  <a:pt x="1364344" y="682172"/>
                </a:cubicBezTo>
                <a:lnTo>
                  <a:pt x="1364343" y="1762577"/>
                </a:lnTo>
                <a:lnTo>
                  <a:pt x="0" y="1762577"/>
                </a:lnTo>
                <a:lnTo>
                  <a:pt x="0" y="682172"/>
                </a:lnTo>
                <a:cubicBezTo>
                  <a:pt x="0" y="305419"/>
                  <a:pt x="305419" y="0"/>
                  <a:pt x="682172" y="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35"/>
          <p:cNvSpPr/>
          <p:nvPr/>
        </p:nvSpPr>
        <p:spPr>
          <a:xfrm>
            <a:off x="10856685" y="4967968"/>
            <a:ext cx="1364344" cy="1900916"/>
          </a:xfrm>
          <a:custGeom>
            <a:avLst/>
            <a:gdLst>
              <a:gd name="connsiteX0" fmla="*/ 682172 w 1364344"/>
              <a:gd name="connsiteY0" fmla="*/ 0 h 1900916"/>
              <a:gd name="connsiteX1" fmla="*/ 1364344 w 1364344"/>
              <a:gd name="connsiteY1" fmla="*/ 682172 h 1900916"/>
              <a:gd name="connsiteX2" fmla="*/ 1364344 w 1364344"/>
              <a:gd name="connsiteY2" fmla="*/ 1900916 h 1900916"/>
              <a:gd name="connsiteX3" fmla="*/ 0 w 1364344"/>
              <a:gd name="connsiteY3" fmla="*/ 1900916 h 1900916"/>
              <a:gd name="connsiteX4" fmla="*/ 0 w 1364344"/>
              <a:gd name="connsiteY4" fmla="*/ 682172 h 1900916"/>
              <a:gd name="connsiteX5" fmla="*/ 682172 w 1364344"/>
              <a:gd name="connsiteY5" fmla="*/ 0 h 190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1900916">
                <a:moveTo>
                  <a:pt x="682172" y="0"/>
                </a:moveTo>
                <a:cubicBezTo>
                  <a:pt x="1058925" y="0"/>
                  <a:pt x="1364344" y="305419"/>
                  <a:pt x="1364344" y="682172"/>
                </a:cubicBezTo>
                <a:lnTo>
                  <a:pt x="1364344" y="1900916"/>
                </a:lnTo>
                <a:lnTo>
                  <a:pt x="0" y="1900916"/>
                </a:lnTo>
                <a:lnTo>
                  <a:pt x="0" y="682172"/>
                </a:lnTo>
                <a:cubicBezTo>
                  <a:pt x="0" y="305419"/>
                  <a:pt x="305419" y="0"/>
                  <a:pt x="682172" y="0"/>
                </a:cubicBez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框 1"/>
          <p:cNvSpPr txBox="1"/>
          <p:nvPr/>
        </p:nvSpPr>
        <p:spPr>
          <a:xfrm>
            <a:off x="4680858" y="1568673"/>
            <a:ext cx="2830286" cy="1569660"/>
          </a:xfrm>
          <a:prstGeom prst="rect">
            <a:avLst/>
          </a:prstGeom>
          <a:noFill/>
        </p:spPr>
        <p:txBody>
          <a:bodyPr wrap="square" rtlCol="0">
            <a:spAutoFit/>
          </a:bodyPr>
          <a:lstStyle/>
          <a:p>
            <a:pPr algn="ctr"/>
            <a:r>
              <a:rPr lang="en-US" altLang="zh-CN" sz="9600" dirty="0">
                <a:solidFill>
                  <a:schemeClr val="bg1"/>
                </a:solidFill>
                <a:latin typeface="Ebrima" panose="02000000000000000000" pitchFamily="2" charset="0"/>
                <a:ea typeface="Ebrima" panose="02000000000000000000" pitchFamily="2" charset="0"/>
                <a:cs typeface="Ebrima" panose="02000000000000000000" pitchFamily="2" charset="0"/>
              </a:rPr>
              <a:t>03</a:t>
            </a:r>
            <a:endParaRPr lang="zh-CN" altLang="en-US" sz="9600" dirty="0">
              <a:solidFill>
                <a:schemeClr val="bg1"/>
              </a:solidFill>
              <a:latin typeface="Ebrima" panose="02000000000000000000" pitchFamily="2" charset="0"/>
              <a:cs typeface="Ebrima" panose="02000000000000000000" pitchFamily="2" charset="0"/>
            </a:endParaRPr>
          </a:p>
        </p:txBody>
      </p:sp>
      <p:sp>
        <p:nvSpPr>
          <p:cNvPr id="3" name="文本框 2"/>
          <p:cNvSpPr txBox="1"/>
          <p:nvPr/>
        </p:nvSpPr>
        <p:spPr>
          <a:xfrm>
            <a:off x="4412343" y="2984510"/>
            <a:ext cx="3367314" cy="461665"/>
          </a:xfrm>
          <a:prstGeom prst="rect">
            <a:avLst/>
          </a:prstGeom>
          <a:noFill/>
        </p:spPr>
        <p:txBody>
          <a:bodyPr wrap="square" rtlCol="0">
            <a:spAutoFit/>
          </a:bodyPr>
          <a:lstStyle/>
          <a:p>
            <a:pPr algn="ctr"/>
            <a:r>
              <a:rPr lang="en-US" altLang="zh-CN" sz="2400" dirty="0">
                <a:solidFill>
                  <a:schemeClr val="bg1"/>
                </a:solidFill>
                <a:latin typeface="Ebrima" panose="02000000000000000000" pitchFamily="2" charset="0"/>
                <a:ea typeface="Ebrima" panose="02000000000000000000" pitchFamily="2" charset="0"/>
                <a:cs typeface="Ebrima" panose="02000000000000000000" pitchFamily="2" charset="0"/>
              </a:rPr>
              <a:t>PUT YOUR TEXT HERE</a:t>
            </a:r>
            <a:endParaRPr lang="zh-CN" altLang="en-US" sz="2400" dirty="0">
              <a:solidFill>
                <a:schemeClr val="bg1"/>
              </a:solidFill>
              <a:latin typeface="Ebrima" panose="02000000000000000000" pitchFamily="2" charset="0"/>
              <a:cs typeface="Ebrima" panose="02000000000000000000" pitchFamily="2" charset="0"/>
            </a:endParaRPr>
          </a:p>
        </p:txBody>
      </p:sp>
    </p:spTree>
    <p:extLst>
      <p:ext uri="{BB962C8B-B14F-4D97-AF65-F5344CB8AC3E}">
        <p14:creationId xmlns:p14="http://schemas.microsoft.com/office/powerpoint/2010/main" val="1168758895"/>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iterate type="lt">
                                    <p:tmAbs val="100"/>
                                  </p:iterate>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1401"/>
                            </p:stCondLst>
                            <p:childTnLst>
                              <p:par>
                                <p:cTn id="8" presetID="12" presetClass="entr" presetSubtype="4" fill="hold" grpId="0" nodeType="afterEffect">
                                  <p:stCondLst>
                                    <p:cond delay="0"/>
                                  </p:stCondLst>
                                  <p:childTnLst>
                                    <p:set>
                                      <p:cBhvr>
                                        <p:cTn id="9" dur="1" fill="hold">
                                          <p:stCondLst>
                                            <p:cond delay="0"/>
                                          </p:stCondLst>
                                        </p:cTn>
                                        <p:tgtEl>
                                          <p:spTgt spid="2"/>
                                        </p:tgtEl>
                                        <p:attrNameLst>
                                          <p:attrName>style.visibility</p:attrName>
                                        </p:attrNameLst>
                                      </p:cBhvr>
                                      <p:to>
                                        <p:strVal val="visible"/>
                                      </p:to>
                                    </p:set>
                                    <p:anim calcmode="lin" valueType="num">
                                      <p:cBhvr additive="base">
                                        <p:cTn id="10" dur="500"/>
                                        <p:tgtEl>
                                          <p:spTgt spid="2"/>
                                        </p:tgtEl>
                                        <p:attrNameLst>
                                          <p:attrName>ppt_y</p:attrName>
                                        </p:attrNameLst>
                                      </p:cBhvr>
                                      <p:tavLst>
                                        <p:tav tm="0">
                                          <p:val>
                                            <p:strVal val="#ppt_y+#ppt_h*1.125000"/>
                                          </p:val>
                                        </p:tav>
                                        <p:tav tm="100000">
                                          <p:val>
                                            <p:strVal val="#ppt_y"/>
                                          </p:val>
                                        </p:tav>
                                      </p:tavLst>
                                    </p:anim>
                                    <p:animEffect transition="in" filter="wipe(up)">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sp>
        <p:nvSpPr>
          <p:cNvPr id="29" name="矩形 28"/>
          <p:cNvSpPr/>
          <p:nvPr/>
        </p:nvSpPr>
        <p:spPr>
          <a:xfrm>
            <a:off x="0" y="0"/>
            <a:ext cx="5829300" cy="6858000"/>
          </a:xfrm>
          <a:prstGeom prst="rect">
            <a:avLst/>
          </a:pr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2" name="图片 31"/>
          <p:cNvPicPr>
            <a:picLocks noChangeAspect="1"/>
          </p:cNvPicPr>
          <p:nvPr/>
        </p:nvPicPr>
        <p:blipFill rotWithShape="1">
          <a:blip r:embed="rId2">
            <a:extLst>
              <a:ext uri="{28A0092B-C50C-407E-A947-70E740481C1C}">
                <a14:useLocalDpi xmlns:a14="http://schemas.microsoft.com/office/drawing/2010/main" val="0"/>
              </a:ext>
            </a:extLst>
          </a:blip>
          <a:srcRect l="17321" t="19160" r="17107" b="23304"/>
          <a:stretch/>
        </p:blipFill>
        <p:spPr>
          <a:xfrm>
            <a:off x="728663" y="1685925"/>
            <a:ext cx="4371975" cy="2557463"/>
          </a:xfrm>
          <a:prstGeom prst="rect">
            <a:avLst/>
          </a:prstGeom>
        </p:spPr>
      </p:pic>
      <p:pic>
        <p:nvPicPr>
          <p:cNvPr id="31" name="图片 30"/>
          <p:cNvPicPr>
            <a:picLocks noChangeAspect="1"/>
          </p:cNvPicPr>
          <p:nvPr/>
        </p:nvPicPr>
        <p:blipFill rotWithShape="1">
          <a:blip r:embed="rId3">
            <a:extLst>
              <a:ext uri="{28A0092B-C50C-407E-A947-70E740481C1C}">
                <a14:useLocalDpi xmlns:a14="http://schemas.microsoft.com/office/drawing/2010/main" val="0"/>
              </a:ext>
            </a:extLst>
          </a:blip>
          <a:srcRect l="25052" t="23333" r="25104" b="22709"/>
          <a:stretch/>
        </p:blipFill>
        <p:spPr>
          <a:xfrm>
            <a:off x="635793" y="1578768"/>
            <a:ext cx="4557714" cy="3700463"/>
          </a:xfrm>
          <a:prstGeom prst="rect">
            <a:avLst/>
          </a:prstGeom>
          <a:effectLst/>
        </p:spPr>
      </p:pic>
      <p:sp>
        <p:nvSpPr>
          <p:cNvPr id="36" name="等腰三角形 35"/>
          <p:cNvSpPr/>
          <p:nvPr/>
        </p:nvSpPr>
        <p:spPr>
          <a:xfrm rot="16200000">
            <a:off x="5240978" y="471629"/>
            <a:ext cx="648929" cy="527715"/>
          </a:xfrm>
          <a:prstGeom prst="triangl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文本框 36"/>
          <p:cNvSpPr txBox="1"/>
          <p:nvPr/>
        </p:nvSpPr>
        <p:spPr>
          <a:xfrm>
            <a:off x="6724651" y="1417143"/>
            <a:ext cx="4543425" cy="461665"/>
          </a:xfrm>
          <a:prstGeom prst="rect">
            <a:avLst/>
          </a:prstGeom>
          <a:noFill/>
        </p:spPr>
        <p:txBody>
          <a:bodyPr wrap="square" rtlCol="0">
            <a:spAutoFit/>
          </a:bodyPr>
          <a:lstStyle/>
          <a:p>
            <a:pPr algn="ctr"/>
            <a:r>
              <a:rPr lang="en-US" altLang="zh-CN" sz="2400" dirty="0">
                <a:solidFill>
                  <a:srgbClr val="FFC000"/>
                </a:solidFill>
                <a:latin typeface="Kozuka Gothic Pr6N M" panose="020B0700000000000000" pitchFamily="34" charset="-128"/>
                <a:ea typeface="Kozuka Gothic Pr6N M" panose="020B0700000000000000" pitchFamily="34" charset="-128"/>
              </a:rPr>
              <a:t>PUT YOUR TITLE HERE</a:t>
            </a:r>
            <a:endParaRPr lang="zh-CN" altLang="en-US" sz="2400" dirty="0">
              <a:solidFill>
                <a:srgbClr val="FFC000"/>
              </a:solidFill>
              <a:latin typeface="Kozuka Gothic Pr6N M" panose="020B0700000000000000" pitchFamily="34" charset="-128"/>
              <a:ea typeface="Kozuka Gothic Pr6N M" panose="020B0700000000000000" pitchFamily="34" charset="-128"/>
            </a:endParaRPr>
          </a:p>
        </p:txBody>
      </p:sp>
      <p:sp>
        <p:nvSpPr>
          <p:cNvPr id="39" name="文本框 38"/>
          <p:cNvSpPr txBox="1"/>
          <p:nvPr/>
        </p:nvSpPr>
        <p:spPr>
          <a:xfrm>
            <a:off x="6343647" y="2143124"/>
            <a:ext cx="5314953" cy="1754326"/>
          </a:xfrm>
          <a:prstGeom prst="rect">
            <a:avLst/>
          </a:prstGeom>
          <a:noFill/>
        </p:spPr>
        <p:txBody>
          <a:bodyPr wrap="square" rtlCol="0">
            <a:spAutoFit/>
          </a:bodyPr>
          <a:lstStyle/>
          <a:p>
            <a:pPr algn="ct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 is worth doing is worth doing well. What is worth  is worth doing well. Whatever is worth  doing well.</a:t>
            </a:r>
          </a:p>
          <a:p>
            <a:pPr algn="ct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 is worth doing is worth doing well. What is worth Whatever is worth doing.</a:t>
            </a:r>
            <a:endParaRPr lang="zh-CN" altLang="en-US" dirty="0">
              <a:solidFill>
                <a:schemeClr val="bg1"/>
              </a:solidFill>
            </a:endParaRPr>
          </a:p>
        </p:txBody>
      </p:sp>
      <p:cxnSp>
        <p:nvCxnSpPr>
          <p:cNvPr id="42" name="直接连接符 41"/>
          <p:cNvCxnSpPr/>
          <p:nvPr/>
        </p:nvCxnSpPr>
        <p:spPr>
          <a:xfrm>
            <a:off x="8742972" y="4429126"/>
            <a:ext cx="453977" cy="0"/>
          </a:xfrm>
          <a:prstGeom prst="line">
            <a:avLst/>
          </a:prstGeom>
          <a:ln w="22225">
            <a:solidFill>
              <a:schemeClr val="bg1"/>
            </a:solidFill>
          </a:ln>
        </p:spPr>
        <p:style>
          <a:lnRef idx="1">
            <a:schemeClr val="accent1"/>
          </a:lnRef>
          <a:fillRef idx="0">
            <a:schemeClr val="accent1"/>
          </a:fillRef>
          <a:effectRef idx="0">
            <a:schemeClr val="accent1"/>
          </a:effectRef>
          <a:fontRef idx="minor">
            <a:schemeClr val="tx1"/>
          </a:fontRef>
        </p:style>
      </p:cxnSp>
      <p:sp>
        <p:nvSpPr>
          <p:cNvPr id="46" name="文本框 45"/>
          <p:cNvSpPr txBox="1"/>
          <p:nvPr/>
        </p:nvSpPr>
        <p:spPr>
          <a:xfrm>
            <a:off x="6724651" y="4961350"/>
            <a:ext cx="4543425" cy="461665"/>
          </a:xfrm>
          <a:prstGeom prst="rect">
            <a:avLst/>
          </a:prstGeom>
          <a:noFill/>
        </p:spPr>
        <p:txBody>
          <a:bodyPr wrap="square" rtlCol="0">
            <a:spAutoFit/>
          </a:bodyPr>
          <a:lstStyle/>
          <a:p>
            <a:pPr algn="ctr"/>
            <a:r>
              <a:rPr lang="en-US" altLang="zh-CN" sz="2400" dirty="0">
                <a:solidFill>
                  <a:schemeClr val="bg1"/>
                </a:solidFill>
                <a:latin typeface="Kozuka Gothic Pr6N M" panose="020B0700000000000000" pitchFamily="34" charset="-128"/>
                <a:ea typeface="Kozuka Gothic Pr6N M" panose="020B0700000000000000" pitchFamily="34" charset="-128"/>
              </a:rPr>
              <a:t>PRESENTATION TEMPLATE</a:t>
            </a:r>
            <a:endParaRPr lang="zh-CN" altLang="en-US" sz="2400" dirty="0">
              <a:solidFill>
                <a:schemeClr val="bg1"/>
              </a:solidFill>
              <a:latin typeface="Kozuka Gothic Pr6N M" panose="020B0700000000000000" pitchFamily="34" charset="-128"/>
              <a:ea typeface="Kozuka Gothic Pr6N M" panose="020B0700000000000000" pitchFamily="34" charset="-128"/>
            </a:endParaRPr>
          </a:p>
        </p:txBody>
      </p:sp>
    </p:spTree>
    <p:extLst>
      <p:ext uri="{BB962C8B-B14F-4D97-AF65-F5344CB8AC3E}">
        <p14:creationId xmlns:p14="http://schemas.microsoft.com/office/powerpoint/2010/main" val="25065493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20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20000">
                                          <p:cBhvr additive="base">
                                            <p:cTn id="7" dur="500" fill="hold"/>
                                            <p:tgtEl>
                                              <p:spTgt spid="36"/>
                                            </p:tgtEl>
                                            <p:attrNameLst>
                                              <p:attrName>ppt_x</p:attrName>
                                            </p:attrNameLst>
                                          </p:cBhvr>
                                          <p:tavLst>
                                            <p:tav tm="0">
                                              <p:val>
                                                <p:strVal val="1+#ppt_w/2"/>
                                              </p:val>
                                            </p:tav>
                                            <p:tav tm="100000">
                                              <p:val>
                                                <p:strVal val="#ppt_x"/>
                                              </p:val>
                                            </p:tav>
                                          </p:tavLst>
                                        </p:anim>
                                        <p:anim calcmode="lin" valueType="num" p14:bounceEnd="20000">
                                          <p:cBhvr additive="base">
                                            <p:cTn id="8" dur="500" fill="hold"/>
                                            <p:tgtEl>
                                              <p:spTgt spid="3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wipe(left)">
                                          <p:cBhvr>
                                            <p:cTn id="17" dur="500"/>
                                            <p:tgtEl>
                                              <p:spTgt spid="32"/>
                                            </p:tgtEl>
                                          </p:cBhvr>
                                        </p:animEffect>
                                      </p:childTnLst>
                                    </p:cTn>
                                  </p:par>
                                </p:childTnLst>
                              </p:cTn>
                            </p:par>
                            <p:par>
                              <p:cTn id="18" fill="hold">
                                <p:stCondLst>
                                  <p:cond delay="1500"/>
                                </p:stCondLst>
                                <p:childTnLst>
                                  <p:par>
                                    <p:cTn id="19" presetID="2" presetClass="entr" presetSubtype="4" fill="hold" grpId="0" nodeType="afterEffect" p14:presetBounceEnd="10000">
                                      <p:stCondLst>
                                        <p:cond delay="0"/>
                                      </p:stCondLst>
                                      <p:iterate type="lt">
                                        <p:tmPct val="10000"/>
                                      </p:iterate>
                                      <p:childTnLst>
                                        <p:set>
                                          <p:cBhvr>
                                            <p:cTn id="20" dur="1" fill="hold">
                                              <p:stCondLst>
                                                <p:cond delay="0"/>
                                              </p:stCondLst>
                                            </p:cTn>
                                            <p:tgtEl>
                                              <p:spTgt spid="37"/>
                                            </p:tgtEl>
                                            <p:attrNameLst>
                                              <p:attrName>style.visibility</p:attrName>
                                            </p:attrNameLst>
                                          </p:cBhvr>
                                          <p:to>
                                            <p:strVal val="visible"/>
                                          </p:to>
                                        </p:set>
                                        <p:anim calcmode="lin" valueType="num" p14:bounceEnd="10000">
                                          <p:cBhvr additive="base">
                                            <p:cTn id="21" dur="500" fill="hold"/>
                                            <p:tgtEl>
                                              <p:spTgt spid="37"/>
                                            </p:tgtEl>
                                            <p:attrNameLst>
                                              <p:attrName>ppt_x</p:attrName>
                                            </p:attrNameLst>
                                          </p:cBhvr>
                                          <p:tavLst>
                                            <p:tav tm="0">
                                              <p:val>
                                                <p:strVal val="#ppt_x"/>
                                              </p:val>
                                            </p:tav>
                                            <p:tav tm="100000">
                                              <p:val>
                                                <p:strVal val="#ppt_x"/>
                                              </p:val>
                                            </p:tav>
                                          </p:tavLst>
                                        </p:anim>
                                        <p:anim calcmode="lin" valueType="num" p14:bounceEnd="10000">
                                          <p:cBhvr additive="base">
                                            <p:cTn id="22" dur="500" fill="hold"/>
                                            <p:tgtEl>
                                              <p:spTgt spid="37"/>
                                            </p:tgtEl>
                                            <p:attrNameLst>
                                              <p:attrName>ppt_y</p:attrName>
                                            </p:attrNameLst>
                                          </p:cBhvr>
                                          <p:tavLst>
                                            <p:tav tm="0">
                                              <p:val>
                                                <p:strVal val="1+#ppt_h/2"/>
                                              </p:val>
                                            </p:tav>
                                            <p:tav tm="100000">
                                              <p:val>
                                                <p:strVal val="#ppt_y"/>
                                              </p:val>
                                            </p:tav>
                                          </p:tavLst>
                                        </p:anim>
                                      </p:childTnLst>
                                    </p:cTn>
                                  </p:par>
                                </p:childTnLst>
                              </p:cTn>
                            </p:par>
                            <p:par>
                              <p:cTn id="23" fill="hold">
                                <p:stCondLst>
                                  <p:cond delay="2750"/>
                                </p:stCondLst>
                                <p:childTnLst>
                                  <p:par>
                                    <p:cTn id="24" presetID="16" presetClass="entr" presetSubtype="21" fill="hold" grpId="0"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barn(inVertical)">
                                          <p:cBhvr>
                                            <p:cTn id="26" dur="500"/>
                                            <p:tgtEl>
                                              <p:spTgt spid="39"/>
                                            </p:tgtEl>
                                          </p:cBhvr>
                                        </p:animEffect>
                                      </p:childTnLst>
                                    </p:cTn>
                                  </p:par>
                                </p:childTnLst>
                              </p:cTn>
                            </p:par>
                            <p:par>
                              <p:cTn id="27" fill="hold">
                                <p:stCondLst>
                                  <p:cond delay="3250"/>
                                </p:stCondLst>
                                <p:childTnLst>
                                  <p:par>
                                    <p:cTn id="28" presetID="37" presetClass="entr" presetSubtype="0" fill="hold" nodeType="afterEffect">
                                      <p:stCondLst>
                                        <p:cond delay="0"/>
                                      </p:stCondLst>
                                      <p:childTnLst>
                                        <p:set>
                                          <p:cBhvr>
                                            <p:cTn id="29" dur="1" fill="hold">
                                              <p:stCondLst>
                                                <p:cond delay="0"/>
                                              </p:stCondLst>
                                            </p:cTn>
                                            <p:tgtEl>
                                              <p:spTgt spid="42"/>
                                            </p:tgtEl>
                                            <p:attrNameLst>
                                              <p:attrName>style.visibility</p:attrName>
                                            </p:attrNameLst>
                                          </p:cBhvr>
                                          <p:to>
                                            <p:strVal val="visible"/>
                                          </p:to>
                                        </p:set>
                                        <p:animEffect transition="in" filter="fade">
                                          <p:cBhvr>
                                            <p:cTn id="30" dur="1000"/>
                                            <p:tgtEl>
                                              <p:spTgt spid="42"/>
                                            </p:tgtEl>
                                          </p:cBhvr>
                                        </p:animEffect>
                                        <p:anim calcmode="lin" valueType="num">
                                          <p:cBhvr>
                                            <p:cTn id="31" dur="1000" fill="hold"/>
                                            <p:tgtEl>
                                              <p:spTgt spid="42"/>
                                            </p:tgtEl>
                                            <p:attrNameLst>
                                              <p:attrName>ppt_x</p:attrName>
                                            </p:attrNameLst>
                                          </p:cBhvr>
                                          <p:tavLst>
                                            <p:tav tm="0">
                                              <p:val>
                                                <p:strVal val="#ppt_x"/>
                                              </p:val>
                                            </p:tav>
                                            <p:tav tm="100000">
                                              <p:val>
                                                <p:strVal val="#ppt_x"/>
                                              </p:val>
                                            </p:tav>
                                          </p:tavLst>
                                        </p:anim>
                                        <p:anim calcmode="lin" valueType="num">
                                          <p:cBhvr>
                                            <p:cTn id="32" dur="900" decel="100000" fill="hold"/>
                                            <p:tgtEl>
                                              <p:spTgt spid="42"/>
                                            </p:tgtEl>
                                            <p:attrNameLst>
                                              <p:attrName>ppt_y</p:attrName>
                                            </p:attrNameLst>
                                          </p:cBhvr>
                                          <p:tavLst>
                                            <p:tav tm="0">
                                              <p:val>
                                                <p:strVal val="#ppt_y+1"/>
                                              </p:val>
                                            </p:tav>
                                            <p:tav tm="100000">
                                              <p:val>
                                                <p:strVal val="#ppt_y-.03"/>
                                              </p:val>
                                            </p:tav>
                                          </p:tavLst>
                                        </p:anim>
                                        <p:anim calcmode="lin" valueType="num">
                                          <p:cBhvr>
                                            <p:cTn id="33" dur="100" accel="100000" fill="hold">
                                              <p:stCondLst>
                                                <p:cond delay="900"/>
                                              </p:stCondLst>
                                            </p:cTn>
                                            <p:tgtEl>
                                              <p:spTgt spid="42"/>
                                            </p:tgtEl>
                                            <p:attrNameLst>
                                              <p:attrName>ppt_y</p:attrName>
                                            </p:attrNameLst>
                                          </p:cBhvr>
                                          <p:tavLst>
                                            <p:tav tm="0">
                                              <p:val>
                                                <p:strVal val="#ppt_y-.03"/>
                                              </p:val>
                                            </p:tav>
                                            <p:tav tm="100000">
                                              <p:val>
                                                <p:strVal val="#ppt_y"/>
                                              </p:val>
                                            </p:tav>
                                          </p:tavLst>
                                        </p:anim>
                                      </p:childTnLst>
                                    </p:cTn>
                                  </p:par>
                                </p:childTnLst>
                              </p:cTn>
                            </p:par>
                            <p:par>
                              <p:cTn id="34" fill="hold">
                                <p:stCondLst>
                                  <p:cond delay="4250"/>
                                </p:stCondLst>
                                <p:childTnLst>
                                  <p:par>
                                    <p:cTn id="35" presetID="2" presetClass="entr" presetSubtype="4" fill="hold" grpId="0" nodeType="afterEffect">
                                      <p:stCondLst>
                                        <p:cond delay="0"/>
                                      </p:stCondLst>
                                      <p:iterate type="lt">
                                        <p:tmPct val="10000"/>
                                      </p:iterate>
                                      <p:childTnLst>
                                        <p:set>
                                          <p:cBhvr>
                                            <p:cTn id="36" dur="1" fill="hold">
                                              <p:stCondLst>
                                                <p:cond delay="0"/>
                                              </p:stCondLst>
                                            </p:cTn>
                                            <p:tgtEl>
                                              <p:spTgt spid="46"/>
                                            </p:tgtEl>
                                            <p:attrNameLst>
                                              <p:attrName>style.visibility</p:attrName>
                                            </p:attrNameLst>
                                          </p:cBhvr>
                                          <p:to>
                                            <p:strVal val="visible"/>
                                          </p:to>
                                        </p:set>
                                        <p:anim calcmode="lin" valueType="num">
                                          <p:cBhvr additive="base">
                                            <p:cTn id="37" dur="500" fill="hold"/>
                                            <p:tgtEl>
                                              <p:spTgt spid="46"/>
                                            </p:tgtEl>
                                            <p:attrNameLst>
                                              <p:attrName>ppt_x</p:attrName>
                                            </p:attrNameLst>
                                          </p:cBhvr>
                                          <p:tavLst>
                                            <p:tav tm="0">
                                              <p:val>
                                                <p:strVal val="#ppt_x"/>
                                              </p:val>
                                            </p:tav>
                                            <p:tav tm="100000">
                                              <p:val>
                                                <p:strVal val="#ppt_x"/>
                                              </p:val>
                                            </p:tav>
                                          </p:tavLst>
                                        </p:anim>
                                        <p:anim calcmode="lin" valueType="num">
                                          <p:cBhvr additive="base">
                                            <p:cTn id="38"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p:bldP spid="39" grpId="0"/>
          <p:bldP spid="4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1+#ppt_w/2"/>
                                              </p:val>
                                            </p:tav>
                                            <p:tav tm="100000">
                                              <p:val>
                                                <p:strVal val="#ppt_x"/>
                                              </p:val>
                                            </p:tav>
                                          </p:tavLst>
                                        </p:anim>
                                        <p:anim calcmode="lin" valueType="num">
                                          <p:cBhvr additive="base">
                                            <p:cTn id="8" dur="500" fill="hold"/>
                                            <p:tgtEl>
                                              <p:spTgt spid="3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wipe(left)">
                                          <p:cBhvr>
                                            <p:cTn id="17" dur="500"/>
                                            <p:tgtEl>
                                              <p:spTgt spid="32"/>
                                            </p:tgtEl>
                                          </p:cBhvr>
                                        </p:animEffect>
                                      </p:childTnLst>
                                    </p:cTn>
                                  </p:par>
                                </p:childTnLst>
                              </p:cTn>
                            </p:par>
                            <p:par>
                              <p:cTn id="18" fill="hold">
                                <p:stCondLst>
                                  <p:cond delay="1500"/>
                                </p:stCondLst>
                                <p:childTnLst>
                                  <p:par>
                                    <p:cTn id="19" presetID="2" presetClass="entr" presetSubtype="4" fill="hold" grpId="0" nodeType="afterEffect">
                                      <p:stCondLst>
                                        <p:cond delay="0"/>
                                      </p:stCondLst>
                                      <p:iterate type="lt">
                                        <p:tmPct val="10000"/>
                                      </p:iterate>
                                      <p:childTnLst>
                                        <p:set>
                                          <p:cBhvr>
                                            <p:cTn id="20" dur="1" fill="hold">
                                              <p:stCondLst>
                                                <p:cond delay="0"/>
                                              </p:stCondLst>
                                            </p:cTn>
                                            <p:tgtEl>
                                              <p:spTgt spid="37"/>
                                            </p:tgtEl>
                                            <p:attrNameLst>
                                              <p:attrName>style.visibility</p:attrName>
                                            </p:attrNameLst>
                                          </p:cBhvr>
                                          <p:to>
                                            <p:strVal val="visible"/>
                                          </p:to>
                                        </p:set>
                                        <p:anim calcmode="lin" valueType="num">
                                          <p:cBhvr additive="base">
                                            <p:cTn id="21" dur="500" fill="hold"/>
                                            <p:tgtEl>
                                              <p:spTgt spid="37"/>
                                            </p:tgtEl>
                                            <p:attrNameLst>
                                              <p:attrName>ppt_x</p:attrName>
                                            </p:attrNameLst>
                                          </p:cBhvr>
                                          <p:tavLst>
                                            <p:tav tm="0">
                                              <p:val>
                                                <p:strVal val="#ppt_x"/>
                                              </p:val>
                                            </p:tav>
                                            <p:tav tm="100000">
                                              <p:val>
                                                <p:strVal val="#ppt_x"/>
                                              </p:val>
                                            </p:tav>
                                          </p:tavLst>
                                        </p:anim>
                                        <p:anim calcmode="lin" valueType="num">
                                          <p:cBhvr additive="base">
                                            <p:cTn id="22" dur="500" fill="hold"/>
                                            <p:tgtEl>
                                              <p:spTgt spid="37"/>
                                            </p:tgtEl>
                                            <p:attrNameLst>
                                              <p:attrName>ppt_y</p:attrName>
                                            </p:attrNameLst>
                                          </p:cBhvr>
                                          <p:tavLst>
                                            <p:tav tm="0">
                                              <p:val>
                                                <p:strVal val="1+#ppt_h/2"/>
                                              </p:val>
                                            </p:tav>
                                            <p:tav tm="100000">
                                              <p:val>
                                                <p:strVal val="#ppt_y"/>
                                              </p:val>
                                            </p:tav>
                                          </p:tavLst>
                                        </p:anim>
                                      </p:childTnLst>
                                    </p:cTn>
                                  </p:par>
                                </p:childTnLst>
                              </p:cTn>
                            </p:par>
                            <p:par>
                              <p:cTn id="23" fill="hold">
                                <p:stCondLst>
                                  <p:cond delay="2750"/>
                                </p:stCondLst>
                                <p:childTnLst>
                                  <p:par>
                                    <p:cTn id="24" presetID="16" presetClass="entr" presetSubtype="21" fill="hold" grpId="0"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barn(inVertical)">
                                          <p:cBhvr>
                                            <p:cTn id="26" dur="500"/>
                                            <p:tgtEl>
                                              <p:spTgt spid="39"/>
                                            </p:tgtEl>
                                          </p:cBhvr>
                                        </p:animEffect>
                                      </p:childTnLst>
                                    </p:cTn>
                                  </p:par>
                                </p:childTnLst>
                              </p:cTn>
                            </p:par>
                            <p:par>
                              <p:cTn id="27" fill="hold">
                                <p:stCondLst>
                                  <p:cond delay="3250"/>
                                </p:stCondLst>
                                <p:childTnLst>
                                  <p:par>
                                    <p:cTn id="28" presetID="37" presetClass="entr" presetSubtype="0" fill="hold" nodeType="afterEffect">
                                      <p:stCondLst>
                                        <p:cond delay="0"/>
                                      </p:stCondLst>
                                      <p:childTnLst>
                                        <p:set>
                                          <p:cBhvr>
                                            <p:cTn id="29" dur="1" fill="hold">
                                              <p:stCondLst>
                                                <p:cond delay="0"/>
                                              </p:stCondLst>
                                            </p:cTn>
                                            <p:tgtEl>
                                              <p:spTgt spid="42"/>
                                            </p:tgtEl>
                                            <p:attrNameLst>
                                              <p:attrName>style.visibility</p:attrName>
                                            </p:attrNameLst>
                                          </p:cBhvr>
                                          <p:to>
                                            <p:strVal val="visible"/>
                                          </p:to>
                                        </p:set>
                                        <p:animEffect transition="in" filter="fade">
                                          <p:cBhvr>
                                            <p:cTn id="30" dur="1000"/>
                                            <p:tgtEl>
                                              <p:spTgt spid="42"/>
                                            </p:tgtEl>
                                          </p:cBhvr>
                                        </p:animEffect>
                                        <p:anim calcmode="lin" valueType="num">
                                          <p:cBhvr>
                                            <p:cTn id="31" dur="1000" fill="hold"/>
                                            <p:tgtEl>
                                              <p:spTgt spid="42"/>
                                            </p:tgtEl>
                                            <p:attrNameLst>
                                              <p:attrName>ppt_x</p:attrName>
                                            </p:attrNameLst>
                                          </p:cBhvr>
                                          <p:tavLst>
                                            <p:tav tm="0">
                                              <p:val>
                                                <p:strVal val="#ppt_x"/>
                                              </p:val>
                                            </p:tav>
                                            <p:tav tm="100000">
                                              <p:val>
                                                <p:strVal val="#ppt_x"/>
                                              </p:val>
                                            </p:tav>
                                          </p:tavLst>
                                        </p:anim>
                                        <p:anim calcmode="lin" valueType="num">
                                          <p:cBhvr>
                                            <p:cTn id="32" dur="900" decel="100000" fill="hold"/>
                                            <p:tgtEl>
                                              <p:spTgt spid="42"/>
                                            </p:tgtEl>
                                            <p:attrNameLst>
                                              <p:attrName>ppt_y</p:attrName>
                                            </p:attrNameLst>
                                          </p:cBhvr>
                                          <p:tavLst>
                                            <p:tav tm="0">
                                              <p:val>
                                                <p:strVal val="#ppt_y+1"/>
                                              </p:val>
                                            </p:tav>
                                            <p:tav tm="100000">
                                              <p:val>
                                                <p:strVal val="#ppt_y-.03"/>
                                              </p:val>
                                            </p:tav>
                                          </p:tavLst>
                                        </p:anim>
                                        <p:anim calcmode="lin" valueType="num">
                                          <p:cBhvr>
                                            <p:cTn id="33" dur="100" accel="100000" fill="hold">
                                              <p:stCondLst>
                                                <p:cond delay="900"/>
                                              </p:stCondLst>
                                            </p:cTn>
                                            <p:tgtEl>
                                              <p:spTgt spid="42"/>
                                            </p:tgtEl>
                                            <p:attrNameLst>
                                              <p:attrName>ppt_y</p:attrName>
                                            </p:attrNameLst>
                                          </p:cBhvr>
                                          <p:tavLst>
                                            <p:tav tm="0">
                                              <p:val>
                                                <p:strVal val="#ppt_y-.03"/>
                                              </p:val>
                                            </p:tav>
                                            <p:tav tm="100000">
                                              <p:val>
                                                <p:strVal val="#ppt_y"/>
                                              </p:val>
                                            </p:tav>
                                          </p:tavLst>
                                        </p:anim>
                                      </p:childTnLst>
                                    </p:cTn>
                                  </p:par>
                                </p:childTnLst>
                              </p:cTn>
                            </p:par>
                            <p:par>
                              <p:cTn id="34" fill="hold">
                                <p:stCondLst>
                                  <p:cond delay="4250"/>
                                </p:stCondLst>
                                <p:childTnLst>
                                  <p:par>
                                    <p:cTn id="35" presetID="2" presetClass="entr" presetSubtype="4" fill="hold" grpId="0" nodeType="afterEffect">
                                      <p:stCondLst>
                                        <p:cond delay="0"/>
                                      </p:stCondLst>
                                      <p:iterate type="lt">
                                        <p:tmPct val="10000"/>
                                      </p:iterate>
                                      <p:childTnLst>
                                        <p:set>
                                          <p:cBhvr>
                                            <p:cTn id="36" dur="1" fill="hold">
                                              <p:stCondLst>
                                                <p:cond delay="0"/>
                                              </p:stCondLst>
                                            </p:cTn>
                                            <p:tgtEl>
                                              <p:spTgt spid="46"/>
                                            </p:tgtEl>
                                            <p:attrNameLst>
                                              <p:attrName>style.visibility</p:attrName>
                                            </p:attrNameLst>
                                          </p:cBhvr>
                                          <p:to>
                                            <p:strVal val="visible"/>
                                          </p:to>
                                        </p:set>
                                        <p:anim calcmode="lin" valueType="num">
                                          <p:cBhvr additive="base">
                                            <p:cTn id="37" dur="500" fill="hold"/>
                                            <p:tgtEl>
                                              <p:spTgt spid="46"/>
                                            </p:tgtEl>
                                            <p:attrNameLst>
                                              <p:attrName>ppt_x</p:attrName>
                                            </p:attrNameLst>
                                          </p:cBhvr>
                                          <p:tavLst>
                                            <p:tav tm="0">
                                              <p:val>
                                                <p:strVal val="#ppt_x"/>
                                              </p:val>
                                            </p:tav>
                                            <p:tav tm="100000">
                                              <p:val>
                                                <p:strVal val="#ppt_x"/>
                                              </p:val>
                                            </p:tav>
                                          </p:tavLst>
                                        </p:anim>
                                        <p:anim calcmode="lin" valueType="num">
                                          <p:cBhvr additive="base">
                                            <p:cTn id="38"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p:bldP spid="39" grpId="0"/>
          <p:bldP spid="46" grpId="0"/>
        </p:bldLst>
      </p:timing>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sp>
        <p:nvSpPr>
          <p:cNvPr id="29" name="矩形 28"/>
          <p:cNvSpPr/>
          <p:nvPr/>
        </p:nvSpPr>
        <p:spPr>
          <a:xfrm>
            <a:off x="6362700" y="0"/>
            <a:ext cx="5829300" cy="6858000"/>
          </a:xfrm>
          <a:prstGeom prst="rect">
            <a:avLst/>
          </a:pr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等腰三角形 9"/>
          <p:cNvSpPr/>
          <p:nvPr/>
        </p:nvSpPr>
        <p:spPr>
          <a:xfrm rot="5400000" flipH="1">
            <a:off x="6302093" y="471629"/>
            <a:ext cx="648929" cy="527715"/>
          </a:xfrm>
          <a:prstGeom prst="triangl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7" name="图片 16"/>
          <p:cNvPicPr>
            <a:picLocks noChangeAspect="1"/>
          </p:cNvPicPr>
          <p:nvPr/>
        </p:nvPicPr>
        <p:blipFill>
          <a:blip r:embed="rId2">
            <a:extLst>
              <a:ext uri="{28A0092B-C50C-407E-A947-70E740481C1C}">
                <a14:useLocalDpi xmlns:a14="http://schemas.microsoft.com/office/drawing/2010/main" val="0"/>
              </a:ext>
            </a:extLst>
          </a:blip>
          <a:srcRect l="3768" t="16558" r="62605" b="23699"/>
          <a:stretch>
            <a:fillRect/>
          </a:stretch>
        </p:blipFill>
        <p:spPr>
          <a:xfrm>
            <a:off x="8165305" y="1345153"/>
            <a:ext cx="1620838" cy="1620838"/>
          </a:xfrm>
          <a:custGeom>
            <a:avLst/>
            <a:gdLst>
              <a:gd name="connsiteX0" fmla="*/ 1119188 w 2238376"/>
              <a:gd name="connsiteY0" fmla="*/ 0 h 2238376"/>
              <a:gd name="connsiteX1" fmla="*/ 2238376 w 2238376"/>
              <a:gd name="connsiteY1" fmla="*/ 1119188 h 2238376"/>
              <a:gd name="connsiteX2" fmla="*/ 1119188 w 2238376"/>
              <a:gd name="connsiteY2" fmla="*/ 2238376 h 2238376"/>
              <a:gd name="connsiteX3" fmla="*/ 0 w 2238376"/>
              <a:gd name="connsiteY3" fmla="*/ 1119188 h 2238376"/>
              <a:gd name="connsiteX4" fmla="*/ 1119188 w 2238376"/>
              <a:gd name="connsiteY4" fmla="*/ 0 h 2238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8376" h="2238376">
                <a:moveTo>
                  <a:pt x="1119188" y="0"/>
                </a:moveTo>
                <a:cubicBezTo>
                  <a:pt x="1737298" y="0"/>
                  <a:pt x="2238376" y="501078"/>
                  <a:pt x="2238376" y="1119188"/>
                </a:cubicBezTo>
                <a:cubicBezTo>
                  <a:pt x="2238376" y="1737298"/>
                  <a:pt x="1737298" y="2238376"/>
                  <a:pt x="1119188" y="2238376"/>
                </a:cubicBezTo>
                <a:cubicBezTo>
                  <a:pt x="501078" y="2238376"/>
                  <a:pt x="0" y="1737298"/>
                  <a:pt x="0" y="1119188"/>
                </a:cubicBezTo>
                <a:cubicBezTo>
                  <a:pt x="0" y="501078"/>
                  <a:pt x="501078" y="0"/>
                  <a:pt x="1119188" y="0"/>
                </a:cubicBezTo>
                <a:close/>
              </a:path>
            </a:pathLst>
          </a:custGeom>
          <a:ln w="25400">
            <a:solidFill>
              <a:srgbClr val="FFC000"/>
            </a:solidFill>
          </a:ln>
        </p:spPr>
      </p:pic>
      <p:sp>
        <p:nvSpPr>
          <p:cNvPr id="12" name="文本框 11"/>
          <p:cNvSpPr txBox="1"/>
          <p:nvPr/>
        </p:nvSpPr>
        <p:spPr>
          <a:xfrm>
            <a:off x="7389812" y="3244334"/>
            <a:ext cx="3171825" cy="369332"/>
          </a:xfrm>
          <a:prstGeom prst="rect">
            <a:avLst/>
          </a:prstGeom>
          <a:noFill/>
        </p:spPr>
        <p:txBody>
          <a:bodyPr wrap="square" rtlCol="0">
            <a:spAutoFit/>
          </a:bodyPr>
          <a:lstStyle/>
          <a:p>
            <a:pPr algn="ctr"/>
            <a:r>
              <a:rPr lang="en-US" altLang="zh-CN" dirty="0">
                <a:solidFill>
                  <a:srgbClr val="FFC000"/>
                </a:solidFill>
                <a:latin typeface="Kozuka Gothic Pr6N M" panose="020B0700000000000000" pitchFamily="34" charset="-128"/>
                <a:ea typeface="Kozuka Gothic Pr6N M" panose="020B0700000000000000" pitchFamily="34" charset="-128"/>
              </a:rPr>
              <a:t>PUT YOUR TITLE HERE</a:t>
            </a:r>
            <a:endParaRPr lang="zh-CN" altLang="en-US" dirty="0">
              <a:solidFill>
                <a:srgbClr val="FFC000"/>
              </a:solidFill>
              <a:latin typeface="Kozuka Gothic Pr6N M" panose="020B0700000000000000" pitchFamily="34" charset="-128"/>
              <a:ea typeface="Kozuka Gothic Pr6N M" panose="020B0700000000000000" pitchFamily="34" charset="-128"/>
            </a:endParaRPr>
          </a:p>
        </p:txBody>
      </p:sp>
      <p:sp>
        <p:nvSpPr>
          <p:cNvPr id="13" name="文本框 12"/>
          <p:cNvSpPr txBox="1"/>
          <p:nvPr/>
        </p:nvSpPr>
        <p:spPr>
          <a:xfrm>
            <a:off x="6713532" y="3613666"/>
            <a:ext cx="4524386" cy="1477328"/>
          </a:xfrm>
          <a:prstGeom prst="rect">
            <a:avLst/>
          </a:prstGeom>
          <a:noFill/>
        </p:spPr>
        <p:txBody>
          <a:bodyPr wrap="square" rtlCol="0">
            <a:spAutoFit/>
          </a:bodyPr>
          <a:lstStyle/>
          <a:p>
            <a:pPr algn="ct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 is worth doing well. Whatever is . Whatever is worth doing is worth doing well.</a:t>
            </a:r>
            <a:endParaRPr lang="zh-CN" altLang="en-US" dirty="0">
              <a:solidFill>
                <a:schemeClr val="bg1"/>
              </a:solidFill>
            </a:endParaRPr>
          </a:p>
          <a:p>
            <a:pPr algn="ct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 </a:t>
            </a:r>
            <a:endParaRPr lang="zh-CN" altLang="en-US" dirty="0"/>
          </a:p>
        </p:txBody>
      </p:sp>
      <p:sp>
        <p:nvSpPr>
          <p:cNvPr id="26" name="文本框 25"/>
          <p:cNvSpPr txBox="1"/>
          <p:nvPr/>
        </p:nvSpPr>
        <p:spPr>
          <a:xfrm>
            <a:off x="428625" y="1911357"/>
            <a:ext cx="5241810" cy="1200329"/>
          </a:xfrm>
          <a:prstGeom prst="rect">
            <a:avLst/>
          </a:prstGeom>
          <a:noFill/>
        </p:spPr>
        <p:txBody>
          <a:bodyPr wrap="square" rtlCol="0">
            <a:spAutoFit/>
          </a:bodyPr>
          <a:lstStyle/>
          <a:p>
            <a:pPr algn="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is worth doing is worth doing well. Whatever is worth doing is  doing well. Whatever is worth doing is worth doing well.</a:t>
            </a:r>
            <a:endParaRPr lang="zh-CN" altLang="en-US" dirty="0">
              <a:solidFill>
                <a:schemeClr val="bg1"/>
              </a:solidFill>
            </a:endParaRPr>
          </a:p>
        </p:txBody>
      </p:sp>
      <p:sp>
        <p:nvSpPr>
          <p:cNvPr id="27" name="文本框 26"/>
          <p:cNvSpPr txBox="1"/>
          <p:nvPr/>
        </p:nvSpPr>
        <p:spPr>
          <a:xfrm>
            <a:off x="1114426" y="1493978"/>
            <a:ext cx="4514850" cy="461665"/>
          </a:xfrm>
          <a:prstGeom prst="rect">
            <a:avLst/>
          </a:prstGeom>
          <a:noFill/>
        </p:spPr>
        <p:txBody>
          <a:bodyPr wrap="square" rtlCol="0">
            <a:spAutoFit/>
          </a:bodyPr>
          <a:lstStyle/>
          <a:p>
            <a:pPr algn="r"/>
            <a:r>
              <a:rPr lang="en-US" altLang="zh-CN" sz="2400" dirty="0">
                <a:solidFill>
                  <a:schemeClr val="bg1"/>
                </a:solidFill>
                <a:latin typeface="Kozuka Gothic Pr6N M" panose="020B0700000000000000" pitchFamily="34" charset="-128"/>
                <a:ea typeface="Kozuka Gothic Pr6N M" panose="020B0700000000000000" pitchFamily="34" charset="-128"/>
              </a:rPr>
              <a:t>PLEASE TITLE HERE</a:t>
            </a:r>
            <a:endParaRPr lang="zh-CN" altLang="en-US" sz="2400" dirty="0">
              <a:solidFill>
                <a:schemeClr val="bg1"/>
              </a:solidFill>
              <a:latin typeface="Kozuka Gothic Pr6N M" panose="020B0700000000000000" pitchFamily="34" charset="-128"/>
              <a:ea typeface="Kozuka Gothic Pr6N M" panose="020B0700000000000000" pitchFamily="34" charset="-128"/>
            </a:endParaRPr>
          </a:p>
        </p:txBody>
      </p:sp>
      <p:cxnSp>
        <p:nvCxnSpPr>
          <p:cNvPr id="18" name="直接连接符 17"/>
          <p:cNvCxnSpPr/>
          <p:nvPr/>
        </p:nvCxnSpPr>
        <p:spPr>
          <a:xfrm>
            <a:off x="1585913" y="3446471"/>
            <a:ext cx="4043363"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
        <p:nvSpPr>
          <p:cNvPr id="33" name="文本框 32"/>
          <p:cNvSpPr txBox="1"/>
          <p:nvPr/>
        </p:nvSpPr>
        <p:spPr>
          <a:xfrm>
            <a:off x="1197095" y="3765699"/>
            <a:ext cx="4514850" cy="461665"/>
          </a:xfrm>
          <a:prstGeom prst="rect">
            <a:avLst/>
          </a:prstGeom>
          <a:noFill/>
        </p:spPr>
        <p:txBody>
          <a:bodyPr wrap="square" rtlCol="0">
            <a:spAutoFit/>
          </a:bodyPr>
          <a:lstStyle/>
          <a:p>
            <a:pPr algn="r"/>
            <a:r>
              <a:rPr lang="en-US" altLang="zh-CN" sz="2400" dirty="0">
                <a:solidFill>
                  <a:schemeClr val="bg1"/>
                </a:solidFill>
                <a:latin typeface="Kozuka Gothic Pr6N M" panose="020B0700000000000000" pitchFamily="34" charset="-128"/>
                <a:ea typeface="Kozuka Gothic Pr6N M" panose="020B0700000000000000" pitchFamily="34" charset="-128"/>
              </a:rPr>
              <a:t>PLEASE TITLE HERE</a:t>
            </a:r>
            <a:endParaRPr lang="zh-CN" altLang="en-US" sz="2400" dirty="0">
              <a:solidFill>
                <a:schemeClr val="bg1"/>
              </a:solidFill>
              <a:latin typeface="Kozuka Gothic Pr6N M" panose="020B0700000000000000" pitchFamily="34" charset="-128"/>
              <a:ea typeface="Kozuka Gothic Pr6N M" panose="020B0700000000000000" pitchFamily="34" charset="-128"/>
            </a:endParaRPr>
          </a:p>
        </p:txBody>
      </p:sp>
      <p:sp>
        <p:nvSpPr>
          <p:cNvPr id="34" name="文本框 33"/>
          <p:cNvSpPr txBox="1"/>
          <p:nvPr/>
        </p:nvSpPr>
        <p:spPr>
          <a:xfrm>
            <a:off x="387466" y="4227364"/>
            <a:ext cx="5241810" cy="1200329"/>
          </a:xfrm>
          <a:prstGeom prst="rect">
            <a:avLst/>
          </a:prstGeom>
          <a:noFill/>
        </p:spPr>
        <p:txBody>
          <a:bodyPr wrap="square" rtlCol="0">
            <a:spAutoFit/>
          </a:bodyPr>
          <a:lstStyle/>
          <a:p>
            <a:pPr algn="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is worth doing is worth doing well. Whatever is worth doing is  doing well. Whatever is worth doing is worth doing well.</a:t>
            </a:r>
            <a:endParaRPr lang="zh-CN" altLang="en-US" dirty="0">
              <a:solidFill>
                <a:schemeClr val="bg1"/>
              </a:solidFill>
            </a:endParaRPr>
          </a:p>
        </p:txBody>
      </p:sp>
    </p:spTree>
    <p:extLst>
      <p:ext uri="{BB962C8B-B14F-4D97-AF65-F5344CB8AC3E}">
        <p14:creationId xmlns:p14="http://schemas.microsoft.com/office/powerpoint/2010/main" val="3910554332"/>
      </p:ext>
    </p:extLst>
  </p:cSld>
  <p:clrMapOvr>
    <a:masterClrMapping/>
  </p:clrMapOvr>
  <p:transition spd="slow">
    <p:push dir="r"/>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20000">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14:bounceEnd="20000">
                                          <p:cBhvr additive="base">
                                            <p:cTn id="7" dur="500" fill="hold"/>
                                            <p:tgtEl>
                                              <p:spTgt spid="10"/>
                                            </p:tgtEl>
                                            <p:attrNameLst>
                                              <p:attrName>ppt_x</p:attrName>
                                            </p:attrNameLst>
                                          </p:cBhvr>
                                          <p:tavLst>
                                            <p:tav tm="0">
                                              <p:val>
                                                <p:strVal val="0-#ppt_w/2"/>
                                              </p:val>
                                            </p:tav>
                                            <p:tav tm="100000">
                                              <p:val>
                                                <p:strVal val="#ppt_x"/>
                                              </p:val>
                                            </p:tav>
                                          </p:tavLst>
                                        </p:anim>
                                        <p:anim calcmode="lin" valueType="num" p14:bounceEnd="20000">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000"/>
                                </p:stCondLst>
                                <p:childTnLst>
                                  <p:par>
                                    <p:cTn id="16" presetID="2" presetClass="entr" presetSubtype="4" fill="hold" grpId="0" nodeType="afterEffect" p14:presetBounceEnd="10000">
                                      <p:stCondLst>
                                        <p:cond delay="0"/>
                                      </p:stCondLst>
                                      <p:childTnLst>
                                        <p:set>
                                          <p:cBhvr>
                                            <p:cTn id="17" dur="1" fill="hold">
                                              <p:stCondLst>
                                                <p:cond delay="0"/>
                                              </p:stCondLst>
                                            </p:cTn>
                                            <p:tgtEl>
                                              <p:spTgt spid="12"/>
                                            </p:tgtEl>
                                            <p:attrNameLst>
                                              <p:attrName>style.visibility</p:attrName>
                                            </p:attrNameLst>
                                          </p:cBhvr>
                                          <p:to>
                                            <p:strVal val="visible"/>
                                          </p:to>
                                        </p:set>
                                        <p:anim calcmode="lin" valueType="num" p14:bounceEnd="10000">
                                          <p:cBhvr additive="base">
                                            <p:cTn id="18" dur="500" fill="hold"/>
                                            <p:tgtEl>
                                              <p:spTgt spid="12"/>
                                            </p:tgtEl>
                                            <p:attrNameLst>
                                              <p:attrName>ppt_x</p:attrName>
                                            </p:attrNameLst>
                                          </p:cBhvr>
                                          <p:tavLst>
                                            <p:tav tm="0">
                                              <p:val>
                                                <p:strVal val="#ppt_x"/>
                                              </p:val>
                                            </p:tav>
                                            <p:tav tm="100000">
                                              <p:val>
                                                <p:strVal val="#ppt_x"/>
                                              </p:val>
                                            </p:tav>
                                          </p:tavLst>
                                        </p:anim>
                                        <p:anim calcmode="lin" valueType="num" p14:bounceEnd="10000">
                                          <p:cBhvr additive="base">
                                            <p:cTn id="19" dur="500" fill="hold"/>
                                            <p:tgtEl>
                                              <p:spTgt spid="12"/>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16" presetClass="entr" presetSubtype="21"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inVertical)">
                                          <p:cBhvr>
                                            <p:cTn id="23" dur="500"/>
                                            <p:tgtEl>
                                              <p:spTgt spid="13"/>
                                            </p:tgtEl>
                                          </p:cBhvr>
                                        </p:animEffect>
                                      </p:childTnLst>
                                    </p:cTn>
                                  </p:par>
                                </p:childTnLst>
                              </p:cTn>
                            </p:par>
                            <p:par>
                              <p:cTn id="24" fill="hold">
                                <p:stCondLst>
                                  <p:cond delay="2000"/>
                                </p:stCondLst>
                                <p:childTnLst>
                                  <p:par>
                                    <p:cTn id="25" presetID="2" presetClass="entr" presetSubtype="4" fill="hold" grpId="0" nodeType="afterEffect" p14:presetBounceEnd="10000">
                                      <p:stCondLst>
                                        <p:cond delay="0"/>
                                      </p:stCondLst>
                                      <p:iterate type="lt">
                                        <p:tmPct val="10000"/>
                                      </p:iterate>
                                      <p:childTnLst>
                                        <p:set>
                                          <p:cBhvr>
                                            <p:cTn id="26" dur="1" fill="hold">
                                              <p:stCondLst>
                                                <p:cond delay="0"/>
                                              </p:stCondLst>
                                            </p:cTn>
                                            <p:tgtEl>
                                              <p:spTgt spid="27"/>
                                            </p:tgtEl>
                                            <p:attrNameLst>
                                              <p:attrName>style.visibility</p:attrName>
                                            </p:attrNameLst>
                                          </p:cBhvr>
                                          <p:to>
                                            <p:strVal val="visible"/>
                                          </p:to>
                                        </p:set>
                                        <p:anim calcmode="lin" valueType="num" p14:bounceEnd="10000">
                                          <p:cBhvr additive="base">
                                            <p:cTn id="27" dur="500" fill="hold"/>
                                            <p:tgtEl>
                                              <p:spTgt spid="27"/>
                                            </p:tgtEl>
                                            <p:attrNameLst>
                                              <p:attrName>ppt_x</p:attrName>
                                            </p:attrNameLst>
                                          </p:cBhvr>
                                          <p:tavLst>
                                            <p:tav tm="0">
                                              <p:val>
                                                <p:strVal val="#ppt_x"/>
                                              </p:val>
                                            </p:tav>
                                            <p:tav tm="100000">
                                              <p:val>
                                                <p:strVal val="#ppt_x"/>
                                              </p:val>
                                            </p:tav>
                                          </p:tavLst>
                                        </p:anim>
                                        <p:anim calcmode="lin" valueType="num" p14:bounceEnd="10000">
                                          <p:cBhvr additive="base">
                                            <p:cTn id="28" dur="500" fill="hold"/>
                                            <p:tgtEl>
                                              <p:spTgt spid="27"/>
                                            </p:tgtEl>
                                            <p:attrNameLst>
                                              <p:attrName>ppt_y</p:attrName>
                                            </p:attrNameLst>
                                          </p:cBhvr>
                                          <p:tavLst>
                                            <p:tav tm="0">
                                              <p:val>
                                                <p:strVal val="1+#ppt_h/2"/>
                                              </p:val>
                                            </p:tav>
                                            <p:tav tm="100000">
                                              <p:val>
                                                <p:strVal val="#ppt_y"/>
                                              </p:val>
                                            </p:tav>
                                          </p:tavLst>
                                        </p:anim>
                                      </p:childTnLst>
                                    </p:cTn>
                                  </p:par>
                                </p:childTnLst>
                              </p:cTn>
                            </p:par>
                            <p:par>
                              <p:cTn id="29" fill="hold">
                                <p:stCondLst>
                                  <p:cond delay="3200"/>
                                </p:stCondLst>
                                <p:childTnLst>
                                  <p:par>
                                    <p:cTn id="30" presetID="22" presetClass="entr" presetSubtype="8"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wipe(left)">
                                          <p:cBhvr>
                                            <p:cTn id="32" dur="500"/>
                                            <p:tgtEl>
                                              <p:spTgt spid="26"/>
                                            </p:tgtEl>
                                          </p:cBhvr>
                                        </p:animEffect>
                                      </p:childTnLst>
                                    </p:cTn>
                                  </p:par>
                                </p:childTnLst>
                              </p:cTn>
                            </p:par>
                            <p:par>
                              <p:cTn id="33" fill="hold">
                                <p:stCondLst>
                                  <p:cond delay="3700"/>
                                </p:stCondLst>
                                <p:childTnLst>
                                  <p:par>
                                    <p:cTn id="34" presetID="16" presetClass="entr" presetSubtype="21" fill="hold"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barn(inVertical)">
                                          <p:cBhvr>
                                            <p:cTn id="36" dur="500"/>
                                            <p:tgtEl>
                                              <p:spTgt spid="18"/>
                                            </p:tgtEl>
                                          </p:cBhvr>
                                        </p:animEffect>
                                      </p:childTnLst>
                                    </p:cTn>
                                  </p:par>
                                </p:childTnLst>
                              </p:cTn>
                            </p:par>
                            <p:par>
                              <p:cTn id="37" fill="hold">
                                <p:stCondLst>
                                  <p:cond delay="4200"/>
                                </p:stCondLst>
                                <p:childTnLst>
                                  <p:par>
                                    <p:cTn id="38" presetID="2" presetClass="entr" presetSubtype="4" fill="hold" grpId="0" nodeType="afterEffect" p14:presetBounceEnd="10000">
                                      <p:stCondLst>
                                        <p:cond delay="0"/>
                                      </p:stCondLst>
                                      <p:iterate type="lt">
                                        <p:tmPct val="10000"/>
                                      </p:iterate>
                                      <p:childTnLst>
                                        <p:set>
                                          <p:cBhvr>
                                            <p:cTn id="39" dur="1" fill="hold">
                                              <p:stCondLst>
                                                <p:cond delay="0"/>
                                              </p:stCondLst>
                                            </p:cTn>
                                            <p:tgtEl>
                                              <p:spTgt spid="33"/>
                                            </p:tgtEl>
                                            <p:attrNameLst>
                                              <p:attrName>style.visibility</p:attrName>
                                            </p:attrNameLst>
                                          </p:cBhvr>
                                          <p:to>
                                            <p:strVal val="visible"/>
                                          </p:to>
                                        </p:set>
                                        <p:anim calcmode="lin" valueType="num" p14:bounceEnd="10000">
                                          <p:cBhvr additive="base">
                                            <p:cTn id="40" dur="500" fill="hold"/>
                                            <p:tgtEl>
                                              <p:spTgt spid="33"/>
                                            </p:tgtEl>
                                            <p:attrNameLst>
                                              <p:attrName>ppt_x</p:attrName>
                                            </p:attrNameLst>
                                          </p:cBhvr>
                                          <p:tavLst>
                                            <p:tav tm="0">
                                              <p:val>
                                                <p:strVal val="#ppt_x"/>
                                              </p:val>
                                            </p:tav>
                                            <p:tav tm="100000">
                                              <p:val>
                                                <p:strVal val="#ppt_x"/>
                                              </p:val>
                                            </p:tav>
                                          </p:tavLst>
                                        </p:anim>
                                        <p:anim calcmode="lin" valueType="num" p14:bounceEnd="10000">
                                          <p:cBhvr additive="base">
                                            <p:cTn id="41" dur="500" fill="hold"/>
                                            <p:tgtEl>
                                              <p:spTgt spid="33"/>
                                            </p:tgtEl>
                                            <p:attrNameLst>
                                              <p:attrName>ppt_y</p:attrName>
                                            </p:attrNameLst>
                                          </p:cBhvr>
                                          <p:tavLst>
                                            <p:tav tm="0">
                                              <p:val>
                                                <p:strVal val="1+#ppt_h/2"/>
                                              </p:val>
                                            </p:tav>
                                            <p:tav tm="100000">
                                              <p:val>
                                                <p:strVal val="#ppt_y"/>
                                              </p:val>
                                            </p:tav>
                                          </p:tavLst>
                                        </p:anim>
                                      </p:childTnLst>
                                    </p:cTn>
                                  </p:par>
                                </p:childTnLst>
                              </p:cTn>
                            </p:par>
                            <p:par>
                              <p:cTn id="42" fill="hold">
                                <p:stCondLst>
                                  <p:cond delay="5400"/>
                                </p:stCondLst>
                                <p:childTnLst>
                                  <p:par>
                                    <p:cTn id="43" presetID="22" presetClass="entr" presetSubtype="8"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left)">
                                          <p:cBhvr>
                                            <p:cTn id="4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p:bldP spid="13" grpId="0"/>
          <p:bldP spid="26" grpId="0"/>
          <p:bldP spid="27" grpId="0"/>
          <p:bldP spid="33" grpId="0"/>
          <p:bldP spid="3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000"/>
                                </p:stCondLst>
                                <p:childTnLst>
                                  <p:par>
                                    <p:cTn id="16" presetID="2" presetClass="entr" presetSubtype="4"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 calcmode="lin" valueType="num">
                                          <p:cBhvr additive="base">
                                            <p:cTn id="18" dur="500" fill="hold"/>
                                            <p:tgtEl>
                                              <p:spTgt spid="12"/>
                                            </p:tgtEl>
                                            <p:attrNameLst>
                                              <p:attrName>ppt_x</p:attrName>
                                            </p:attrNameLst>
                                          </p:cBhvr>
                                          <p:tavLst>
                                            <p:tav tm="0">
                                              <p:val>
                                                <p:strVal val="#ppt_x"/>
                                              </p:val>
                                            </p:tav>
                                            <p:tav tm="100000">
                                              <p:val>
                                                <p:strVal val="#ppt_x"/>
                                              </p:val>
                                            </p:tav>
                                          </p:tavLst>
                                        </p:anim>
                                        <p:anim calcmode="lin" valueType="num">
                                          <p:cBhvr additive="base">
                                            <p:cTn id="19" dur="500" fill="hold"/>
                                            <p:tgtEl>
                                              <p:spTgt spid="12"/>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16" presetClass="entr" presetSubtype="21"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inVertical)">
                                          <p:cBhvr>
                                            <p:cTn id="23" dur="500"/>
                                            <p:tgtEl>
                                              <p:spTgt spid="13"/>
                                            </p:tgtEl>
                                          </p:cBhvr>
                                        </p:animEffect>
                                      </p:childTnLst>
                                    </p:cTn>
                                  </p:par>
                                </p:childTnLst>
                              </p:cTn>
                            </p:par>
                            <p:par>
                              <p:cTn id="24" fill="hold">
                                <p:stCondLst>
                                  <p:cond delay="2000"/>
                                </p:stCondLst>
                                <p:childTnLst>
                                  <p:par>
                                    <p:cTn id="25" presetID="2" presetClass="entr" presetSubtype="4" fill="hold" grpId="0" nodeType="afterEffect">
                                      <p:stCondLst>
                                        <p:cond delay="0"/>
                                      </p:stCondLst>
                                      <p:iterate type="lt">
                                        <p:tmPct val="10000"/>
                                      </p:iterate>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1+#ppt_h/2"/>
                                              </p:val>
                                            </p:tav>
                                            <p:tav tm="100000">
                                              <p:val>
                                                <p:strVal val="#ppt_y"/>
                                              </p:val>
                                            </p:tav>
                                          </p:tavLst>
                                        </p:anim>
                                      </p:childTnLst>
                                    </p:cTn>
                                  </p:par>
                                </p:childTnLst>
                              </p:cTn>
                            </p:par>
                            <p:par>
                              <p:cTn id="29" fill="hold">
                                <p:stCondLst>
                                  <p:cond delay="3200"/>
                                </p:stCondLst>
                                <p:childTnLst>
                                  <p:par>
                                    <p:cTn id="30" presetID="22" presetClass="entr" presetSubtype="8"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wipe(left)">
                                          <p:cBhvr>
                                            <p:cTn id="32" dur="500"/>
                                            <p:tgtEl>
                                              <p:spTgt spid="26"/>
                                            </p:tgtEl>
                                          </p:cBhvr>
                                        </p:animEffect>
                                      </p:childTnLst>
                                    </p:cTn>
                                  </p:par>
                                </p:childTnLst>
                              </p:cTn>
                            </p:par>
                            <p:par>
                              <p:cTn id="33" fill="hold">
                                <p:stCondLst>
                                  <p:cond delay="3700"/>
                                </p:stCondLst>
                                <p:childTnLst>
                                  <p:par>
                                    <p:cTn id="34" presetID="16" presetClass="entr" presetSubtype="21" fill="hold"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barn(inVertical)">
                                          <p:cBhvr>
                                            <p:cTn id="36" dur="500"/>
                                            <p:tgtEl>
                                              <p:spTgt spid="18"/>
                                            </p:tgtEl>
                                          </p:cBhvr>
                                        </p:animEffect>
                                      </p:childTnLst>
                                    </p:cTn>
                                  </p:par>
                                </p:childTnLst>
                              </p:cTn>
                            </p:par>
                            <p:par>
                              <p:cTn id="37" fill="hold">
                                <p:stCondLst>
                                  <p:cond delay="4200"/>
                                </p:stCondLst>
                                <p:childTnLst>
                                  <p:par>
                                    <p:cTn id="38" presetID="2" presetClass="entr" presetSubtype="4" fill="hold" grpId="0" nodeType="afterEffect">
                                      <p:stCondLst>
                                        <p:cond delay="0"/>
                                      </p:stCondLst>
                                      <p:iterate type="lt">
                                        <p:tmPct val="10000"/>
                                      </p:iterate>
                                      <p:childTnLst>
                                        <p:set>
                                          <p:cBhvr>
                                            <p:cTn id="39" dur="1" fill="hold">
                                              <p:stCondLst>
                                                <p:cond delay="0"/>
                                              </p:stCondLst>
                                            </p:cTn>
                                            <p:tgtEl>
                                              <p:spTgt spid="33"/>
                                            </p:tgtEl>
                                            <p:attrNameLst>
                                              <p:attrName>style.visibility</p:attrName>
                                            </p:attrNameLst>
                                          </p:cBhvr>
                                          <p:to>
                                            <p:strVal val="visible"/>
                                          </p:to>
                                        </p:set>
                                        <p:anim calcmode="lin" valueType="num">
                                          <p:cBhvr additive="base">
                                            <p:cTn id="40" dur="500" fill="hold"/>
                                            <p:tgtEl>
                                              <p:spTgt spid="33"/>
                                            </p:tgtEl>
                                            <p:attrNameLst>
                                              <p:attrName>ppt_x</p:attrName>
                                            </p:attrNameLst>
                                          </p:cBhvr>
                                          <p:tavLst>
                                            <p:tav tm="0">
                                              <p:val>
                                                <p:strVal val="#ppt_x"/>
                                              </p:val>
                                            </p:tav>
                                            <p:tav tm="100000">
                                              <p:val>
                                                <p:strVal val="#ppt_x"/>
                                              </p:val>
                                            </p:tav>
                                          </p:tavLst>
                                        </p:anim>
                                        <p:anim calcmode="lin" valueType="num">
                                          <p:cBhvr additive="base">
                                            <p:cTn id="41" dur="500" fill="hold"/>
                                            <p:tgtEl>
                                              <p:spTgt spid="33"/>
                                            </p:tgtEl>
                                            <p:attrNameLst>
                                              <p:attrName>ppt_y</p:attrName>
                                            </p:attrNameLst>
                                          </p:cBhvr>
                                          <p:tavLst>
                                            <p:tav tm="0">
                                              <p:val>
                                                <p:strVal val="1+#ppt_h/2"/>
                                              </p:val>
                                            </p:tav>
                                            <p:tav tm="100000">
                                              <p:val>
                                                <p:strVal val="#ppt_y"/>
                                              </p:val>
                                            </p:tav>
                                          </p:tavLst>
                                        </p:anim>
                                      </p:childTnLst>
                                    </p:cTn>
                                  </p:par>
                                </p:childTnLst>
                              </p:cTn>
                            </p:par>
                            <p:par>
                              <p:cTn id="42" fill="hold">
                                <p:stCondLst>
                                  <p:cond delay="5400"/>
                                </p:stCondLst>
                                <p:childTnLst>
                                  <p:par>
                                    <p:cTn id="43" presetID="22" presetClass="entr" presetSubtype="8"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left)">
                                          <p:cBhvr>
                                            <p:cTn id="4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p:bldP spid="13" grpId="0"/>
          <p:bldP spid="26" grpId="0"/>
          <p:bldP spid="27" grpId="0"/>
          <p:bldP spid="33" grpId="0"/>
          <p:bldP spid="34" grpId="0"/>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rotWithShape="1">
          <a:blip r:embed="rId2">
            <a:extLst>
              <a:ext uri="{28A0092B-C50C-407E-A947-70E740481C1C}">
                <a14:useLocalDpi xmlns:a14="http://schemas.microsoft.com/office/drawing/2010/main" val="0"/>
              </a:ext>
            </a:extLst>
          </a:blip>
          <a:srcRect t="44712"/>
          <a:stretch/>
        </p:blipFill>
        <p:spPr>
          <a:xfrm>
            <a:off x="0" y="1628774"/>
            <a:ext cx="12192000" cy="2572779"/>
          </a:xfrm>
          <a:prstGeom prst="rect">
            <a:avLst/>
          </a:prstGeom>
        </p:spPr>
      </p:pic>
      <p:sp>
        <p:nvSpPr>
          <p:cNvPr id="3" name="矩形 2"/>
          <p:cNvSpPr/>
          <p:nvPr/>
        </p:nvSpPr>
        <p:spPr>
          <a:xfrm>
            <a:off x="0" y="1628774"/>
            <a:ext cx="12192000" cy="2572779"/>
          </a:xfrm>
          <a:prstGeom prst="rect">
            <a:avLst/>
          </a:prstGeom>
          <a:solidFill>
            <a:srgbClr val="FFC000">
              <a:alpha val="81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2" name="图片 21"/>
          <p:cNvPicPr>
            <a:picLocks noChangeAspect="1"/>
          </p:cNvPicPr>
          <p:nvPr/>
        </p:nvPicPr>
        <p:blipFill>
          <a:blip r:embed="rId3">
            <a:extLst>
              <a:ext uri="{28A0092B-C50C-407E-A947-70E740481C1C}">
                <a14:useLocalDpi xmlns:a14="http://schemas.microsoft.com/office/drawing/2010/main" val="0"/>
              </a:ext>
            </a:extLst>
          </a:blip>
          <a:srcRect l="2185" t="8485" r="71828" b="52563"/>
          <a:stretch>
            <a:fillRect/>
          </a:stretch>
        </p:blipFill>
        <p:spPr>
          <a:xfrm>
            <a:off x="1129081" y="1808142"/>
            <a:ext cx="1535135" cy="1535135"/>
          </a:xfrm>
          <a:custGeom>
            <a:avLst/>
            <a:gdLst>
              <a:gd name="connsiteX0" fmla="*/ 1085850 w 2171700"/>
              <a:gd name="connsiteY0" fmla="*/ 0 h 2171700"/>
              <a:gd name="connsiteX1" fmla="*/ 2171700 w 2171700"/>
              <a:gd name="connsiteY1" fmla="*/ 1085850 h 2171700"/>
              <a:gd name="connsiteX2" fmla="*/ 1085850 w 2171700"/>
              <a:gd name="connsiteY2" fmla="*/ 2171700 h 2171700"/>
              <a:gd name="connsiteX3" fmla="*/ 0 w 2171700"/>
              <a:gd name="connsiteY3" fmla="*/ 1085850 h 2171700"/>
              <a:gd name="connsiteX4" fmla="*/ 1085850 w 2171700"/>
              <a:gd name="connsiteY4" fmla="*/ 0 h 217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700" h="2171700">
                <a:moveTo>
                  <a:pt x="1085850" y="0"/>
                </a:moveTo>
                <a:cubicBezTo>
                  <a:pt x="1685548" y="0"/>
                  <a:pt x="2171700" y="486152"/>
                  <a:pt x="2171700" y="1085850"/>
                </a:cubicBezTo>
                <a:cubicBezTo>
                  <a:pt x="2171700" y="1685548"/>
                  <a:pt x="1685548" y="2171700"/>
                  <a:pt x="1085850" y="2171700"/>
                </a:cubicBezTo>
                <a:cubicBezTo>
                  <a:pt x="486152" y="2171700"/>
                  <a:pt x="0" y="1685548"/>
                  <a:pt x="0" y="1085850"/>
                </a:cubicBezTo>
                <a:cubicBezTo>
                  <a:pt x="0" y="486152"/>
                  <a:pt x="486152" y="0"/>
                  <a:pt x="1085850" y="0"/>
                </a:cubicBezTo>
                <a:close/>
              </a:path>
            </a:pathLst>
          </a:custGeom>
        </p:spPr>
      </p:pic>
      <p:pic>
        <p:nvPicPr>
          <p:cNvPr id="21" name="图片 20"/>
          <p:cNvPicPr>
            <a:picLocks noChangeAspect="1"/>
          </p:cNvPicPr>
          <p:nvPr/>
        </p:nvPicPr>
        <p:blipFill>
          <a:blip r:embed="rId3">
            <a:extLst>
              <a:ext uri="{28A0092B-C50C-407E-A947-70E740481C1C}">
                <a14:useLocalDpi xmlns:a14="http://schemas.microsoft.com/office/drawing/2010/main" val="0"/>
              </a:ext>
            </a:extLst>
          </a:blip>
          <a:srcRect l="33986" t="8485" r="40027" b="52563"/>
          <a:stretch>
            <a:fillRect/>
          </a:stretch>
        </p:blipFill>
        <p:spPr>
          <a:xfrm>
            <a:off x="5328432" y="1808142"/>
            <a:ext cx="1535135" cy="1535135"/>
          </a:xfrm>
          <a:custGeom>
            <a:avLst/>
            <a:gdLst>
              <a:gd name="connsiteX0" fmla="*/ 1085850 w 2171700"/>
              <a:gd name="connsiteY0" fmla="*/ 0 h 2171700"/>
              <a:gd name="connsiteX1" fmla="*/ 2171700 w 2171700"/>
              <a:gd name="connsiteY1" fmla="*/ 1085850 h 2171700"/>
              <a:gd name="connsiteX2" fmla="*/ 1085850 w 2171700"/>
              <a:gd name="connsiteY2" fmla="*/ 2171700 h 2171700"/>
              <a:gd name="connsiteX3" fmla="*/ 0 w 2171700"/>
              <a:gd name="connsiteY3" fmla="*/ 1085850 h 2171700"/>
              <a:gd name="connsiteX4" fmla="*/ 1085850 w 2171700"/>
              <a:gd name="connsiteY4" fmla="*/ 0 h 217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700" h="2171700">
                <a:moveTo>
                  <a:pt x="1085850" y="0"/>
                </a:moveTo>
                <a:cubicBezTo>
                  <a:pt x="1685548" y="0"/>
                  <a:pt x="2171700" y="486152"/>
                  <a:pt x="2171700" y="1085850"/>
                </a:cubicBezTo>
                <a:cubicBezTo>
                  <a:pt x="2171700" y="1685548"/>
                  <a:pt x="1685548" y="2171700"/>
                  <a:pt x="1085850" y="2171700"/>
                </a:cubicBezTo>
                <a:cubicBezTo>
                  <a:pt x="486152" y="2171700"/>
                  <a:pt x="0" y="1685548"/>
                  <a:pt x="0" y="1085850"/>
                </a:cubicBezTo>
                <a:cubicBezTo>
                  <a:pt x="0" y="486152"/>
                  <a:pt x="486152" y="0"/>
                  <a:pt x="1085850" y="0"/>
                </a:cubicBezTo>
                <a:close/>
              </a:path>
            </a:pathLst>
          </a:custGeom>
        </p:spPr>
      </p:pic>
      <p:pic>
        <p:nvPicPr>
          <p:cNvPr id="20" name="图片 19"/>
          <p:cNvPicPr>
            <a:picLocks noChangeAspect="1"/>
          </p:cNvPicPr>
          <p:nvPr/>
        </p:nvPicPr>
        <p:blipFill>
          <a:blip r:embed="rId3">
            <a:extLst>
              <a:ext uri="{28A0092B-C50C-407E-A947-70E740481C1C}">
                <a14:useLocalDpi xmlns:a14="http://schemas.microsoft.com/office/drawing/2010/main" val="0"/>
              </a:ext>
            </a:extLst>
          </a:blip>
          <a:srcRect l="68864" t="9140" r="5148" b="51908"/>
          <a:stretch>
            <a:fillRect/>
          </a:stretch>
        </p:blipFill>
        <p:spPr>
          <a:xfrm>
            <a:off x="9544056" y="1808142"/>
            <a:ext cx="1535135" cy="1535135"/>
          </a:xfrm>
          <a:custGeom>
            <a:avLst/>
            <a:gdLst>
              <a:gd name="connsiteX0" fmla="*/ 1085850 w 2171700"/>
              <a:gd name="connsiteY0" fmla="*/ 0 h 2171700"/>
              <a:gd name="connsiteX1" fmla="*/ 2171700 w 2171700"/>
              <a:gd name="connsiteY1" fmla="*/ 1085850 h 2171700"/>
              <a:gd name="connsiteX2" fmla="*/ 1085850 w 2171700"/>
              <a:gd name="connsiteY2" fmla="*/ 2171700 h 2171700"/>
              <a:gd name="connsiteX3" fmla="*/ 0 w 2171700"/>
              <a:gd name="connsiteY3" fmla="*/ 1085850 h 2171700"/>
              <a:gd name="connsiteX4" fmla="*/ 1085850 w 2171700"/>
              <a:gd name="connsiteY4" fmla="*/ 0 h 217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700" h="2171700">
                <a:moveTo>
                  <a:pt x="1085850" y="0"/>
                </a:moveTo>
                <a:cubicBezTo>
                  <a:pt x="1685548" y="0"/>
                  <a:pt x="2171700" y="486152"/>
                  <a:pt x="2171700" y="1085850"/>
                </a:cubicBezTo>
                <a:cubicBezTo>
                  <a:pt x="2171700" y="1685548"/>
                  <a:pt x="1685548" y="2171700"/>
                  <a:pt x="1085850" y="2171700"/>
                </a:cubicBezTo>
                <a:cubicBezTo>
                  <a:pt x="486152" y="2171700"/>
                  <a:pt x="0" y="1685548"/>
                  <a:pt x="0" y="1085850"/>
                </a:cubicBezTo>
                <a:cubicBezTo>
                  <a:pt x="0" y="486152"/>
                  <a:pt x="486152" y="0"/>
                  <a:pt x="1085850" y="0"/>
                </a:cubicBezTo>
                <a:close/>
              </a:path>
            </a:pathLst>
          </a:custGeom>
        </p:spPr>
      </p:pic>
      <p:sp>
        <p:nvSpPr>
          <p:cNvPr id="6" name="文本框 5"/>
          <p:cNvSpPr txBox="1"/>
          <p:nvPr/>
        </p:nvSpPr>
        <p:spPr>
          <a:xfrm>
            <a:off x="832229" y="3522645"/>
            <a:ext cx="2128837" cy="400110"/>
          </a:xfrm>
          <a:prstGeom prst="rect">
            <a:avLst/>
          </a:prstGeom>
          <a:noFill/>
        </p:spPr>
        <p:txBody>
          <a:bodyPr wrap="square" rtlCol="0">
            <a:spAutoFit/>
          </a:bodyPr>
          <a:lstStyle/>
          <a:p>
            <a:pPr algn="ctr"/>
            <a:r>
              <a:rPr lang="en-US" altLang="zh-CN" sz="2000" dirty="0">
                <a:solidFill>
                  <a:schemeClr val="bg1"/>
                </a:solidFill>
                <a:latin typeface="Kozuka Gothic Pr6N M" panose="020B0700000000000000" pitchFamily="34" charset="-128"/>
                <a:ea typeface="Kozuka Gothic Pr6N M" panose="020B0700000000000000" pitchFamily="34" charset="-128"/>
              </a:rPr>
              <a:t>PUT YOUR TEXT</a:t>
            </a:r>
            <a:endParaRPr lang="zh-CN" altLang="en-US" sz="2000" dirty="0">
              <a:solidFill>
                <a:schemeClr val="bg1"/>
              </a:solidFill>
              <a:latin typeface="Kozuka Gothic Pr6N M" panose="020B0700000000000000" pitchFamily="34" charset="-128"/>
              <a:ea typeface="Kozuka Gothic Pr6N M" panose="020B0700000000000000" pitchFamily="34" charset="-128"/>
            </a:endParaRPr>
          </a:p>
        </p:txBody>
      </p:sp>
      <p:sp>
        <p:nvSpPr>
          <p:cNvPr id="24" name="文本框 23"/>
          <p:cNvSpPr txBox="1"/>
          <p:nvPr/>
        </p:nvSpPr>
        <p:spPr>
          <a:xfrm>
            <a:off x="5031580" y="3522645"/>
            <a:ext cx="2128837" cy="400110"/>
          </a:xfrm>
          <a:prstGeom prst="rect">
            <a:avLst/>
          </a:prstGeom>
          <a:noFill/>
        </p:spPr>
        <p:txBody>
          <a:bodyPr wrap="square" rtlCol="0">
            <a:spAutoFit/>
          </a:bodyPr>
          <a:lstStyle/>
          <a:p>
            <a:pPr algn="ctr"/>
            <a:r>
              <a:rPr lang="en-US" altLang="zh-CN" sz="2000" dirty="0">
                <a:solidFill>
                  <a:schemeClr val="bg1"/>
                </a:solidFill>
                <a:latin typeface="Kozuka Gothic Pr6N M" panose="020B0700000000000000" pitchFamily="34" charset="-128"/>
                <a:ea typeface="Kozuka Gothic Pr6N M" panose="020B0700000000000000" pitchFamily="34" charset="-128"/>
              </a:rPr>
              <a:t>PUT YOUR TEXT</a:t>
            </a:r>
            <a:endParaRPr lang="zh-CN" altLang="en-US" sz="2000" dirty="0">
              <a:solidFill>
                <a:schemeClr val="bg1"/>
              </a:solidFill>
              <a:latin typeface="Kozuka Gothic Pr6N M" panose="020B0700000000000000" pitchFamily="34" charset="-128"/>
              <a:ea typeface="Kozuka Gothic Pr6N M" panose="020B0700000000000000" pitchFamily="34" charset="-128"/>
            </a:endParaRPr>
          </a:p>
        </p:txBody>
      </p:sp>
      <p:sp>
        <p:nvSpPr>
          <p:cNvPr id="25" name="文本框 24"/>
          <p:cNvSpPr txBox="1"/>
          <p:nvPr/>
        </p:nvSpPr>
        <p:spPr>
          <a:xfrm>
            <a:off x="9247204" y="3522645"/>
            <a:ext cx="2128837" cy="400110"/>
          </a:xfrm>
          <a:prstGeom prst="rect">
            <a:avLst/>
          </a:prstGeom>
          <a:noFill/>
        </p:spPr>
        <p:txBody>
          <a:bodyPr wrap="square" rtlCol="0">
            <a:spAutoFit/>
          </a:bodyPr>
          <a:lstStyle/>
          <a:p>
            <a:pPr algn="ctr"/>
            <a:r>
              <a:rPr lang="en-US" altLang="zh-CN" sz="2000" dirty="0">
                <a:solidFill>
                  <a:schemeClr val="bg1"/>
                </a:solidFill>
                <a:latin typeface="Kozuka Gothic Pr6N M" panose="020B0700000000000000" pitchFamily="34" charset="-128"/>
                <a:ea typeface="Kozuka Gothic Pr6N M" panose="020B0700000000000000" pitchFamily="34" charset="-128"/>
              </a:rPr>
              <a:t>PUT YOUR TEXT</a:t>
            </a:r>
            <a:endParaRPr lang="zh-CN" altLang="en-US" sz="2000" dirty="0">
              <a:solidFill>
                <a:schemeClr val="bg1"/>
              </a:solidFill>
              <a:latin typeface="Kozuka Gothic Pr6N M" panose="020B0700000000000000" pitchFamily="34" charset="-128"/>
              <a:ea typeface="Kozuka Gothic Pr6N M" panose="020B0700000000000000" pitchFamily="34" charset="-128"/>
            </a:endParaRPr>
          </a:p>
        </p:txBody>
      </p:sp>
      <p:sp>
        <p:nvSpPr>
          <p:cNvPr id="26" name="文本框 25"/>
          <p:cNvSpPr txBox="1"/>
          <p:nvPr/>
        </p:nvSpPr>
        <p:spPr>
          <a:xfrm>
            <a:off x="742954" y="491222"/>
            <a:ext cx="6334929" cy="646331"/>
          </a:xfrm>
          <a:prstGeom prst="rect">
            <a:avLst/>
          </a:prstGeom>
          <a:noFill/>
        </p:spPr>
        <p:txBody>
          <a:bodyPr wrap="square" rtlCol="0">
            <a:spAutoFit/>
          </a:bodyPr>
          <a:lstStyle/>
          <a:p>
            <a:r>
              <a:rPr lang="en-US" altLang="zh-CN" dirty="0">
                <a:solidFill>
                  <a:schemeClr val="bg1">
                    <a:lumMod val="85000"/>
                  </a:schemeClr>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 doing well. Whatever is worth doing is .</a:t>
            </a:r>
            <a:endParaRPr lang="zh-CN" altLang="en-US" dirty="0">
              <a:solidFill>
                <a:schemeClr val="bg1">
                  <a:lumMod val="85000"/>
                </a:schemeClr>
              </a:solidFill>
            </a:endParaRPr>
          </a:p>
        </p:txBody>
      </p:sp>
      <p:sp>
        <p:nvSpPr>
          <p:cNvPr id="27" name="文本框 26"/>
          <p:cNvSpPr txBox="1"/>
          <p:nvPr/>
        </p:nvSpPr>
        <p:spPr>
          <a:xfrm>
            <a:off x="742954" y="5090054"/>
            <a:ext cx="8854696" cy="1200329"/>
          </a:xfrm>
          <a:prstGeom prst="rect">
            <a:avLst/>
          </a:prstGeom>
          <a:noFill/>
        </p:spPr>
        <p:txBody>
          <a:bodyPr wrap="square" rtlCol="0">
            <a:spAutoFit/>
          </a:bodyPr>
          <a:lstStyle/>
          <a:p>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 doing well. Whatever is worth doing is worth doing well. Whatever is worth doing is worth doing well. Whatever is worth doing is worth doing well. Whatever is worth doing is worth doing well. Whatever is worth doing is worth doing well. </a:t>
            </a:r>
            <a:endParaRPr lang="zh-CN" altLang="en-US" dirty="0">
              <a:solidFill>
                <a:schemeClr val="bg1"/>
              </a:solidFill>
            </a:endParaRPr>
          </a:p>
        </p:txBody>
      </p:sp>
      <p:sp>
        <p:nvSpPr>
          <p:cNvPr id="28" name="文本框 27"/>
          <p:cNvSpPr txBox="1"/>
          <p:nvPr/>
        </p:nvSpPr>
        <p:spPr>
          <a:xfrm>
            <a:off x="742954" y="4769170"/>
            <a:ext cx="3000375" cy="369332"/>
          </a:xfrm>
          <a:prstGeom prst="rect">
            <a:avLst/>
          </a:prstGeom>
          <a:noFill/>
        </p:spPr>
        <p:txBody>
          <a:bodyPr wrap="square" rtlCol="0">
            <a:spAutoFit/>
          </a:bodyPr>
          <a:lstStyle/>
          <a:p>
            <a:r>
              <a:rPr lang="en-US" altLang="zh-CN" dirty="0">
                <a:solidFill>
                  <a:srgbClr val="FFC000"/>
                </a:solidFill>
                <a:latin typeface="Kozuka Gothic Pr6N M" panose="020B0700000000000000" pitchFamily="34" charset="-128"/>
                <a:ea typeface="Kozuka Gothic Pr6N M" panose="020B0700000000000000" pitchFamily="34" charset="-128"/>
              </a:rPr>
              <a:t>PLEASE TITLE HERE</a:t>
            </a:r>
            <a:endParaRPr lang="zh-CN" altLang="en-US" dirty="0">
              <a:solidFill>
                <a:srgbClr val="FFC000"/>
              </a:solidFill>
              <a:latin typeface="Kozuka Gothic Pr6N M" panose="020B0700000000000000" pitchFamily="34" charset="-128"/>
              <a:ea typeface="Kozuka Gothic Pr6N M" panose="020B0700000000000000" pitchFamily="34" charset="-128"/>
            </a:endParaRPr>
          </a:p>
        </p:txBody>
      </p:sp>
    </p:spTree>
    <p:extLst>
      <p:ext uri="{BB962C8B-B14F-4D97-AF65-F5344CB8AC3E}">
        <p14:creationId xmlns:p14="http://schemas.microsoft.com/office/powerpoint/2010/main" val="26420555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20000">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14:bounceEnd="20000">
                                          <p:cBhvr additive="base">
                                            <p:cTn id="7" dur="500" fill="hold"/>
                                            <p:tgtEl>
                                              <p:spTgt spid="22"/>
                                            </p:tgtEl>
                                            <p:attrNameLst>
                                              <p:attrName>ppt_x</p:attrName>
                                            </p:attrNameLst>
                                          </p:cBhvr>
                                          <p:tavLst>
                                            <p:tav tm="0">
                                              <p:val>
                                                <p:strVal val="#ppt_x"/>
                                              </p:val>
                                            </p:tav>
                                            <p:tav tm="100000">
                                              <p:val>
                                                <p:strVal val="#ppt_x"/>
                                              </p:val>
                                            </p:tav>
                                          </p:tavLst>
                                        </p:anim>
                                        <p:anim calcmode="lin" valueType="num" p14:bounceEnd="20000">
                                          <p:cBhvr additive="base">
                                            <p:cTn id="8" dur="500" fill="hold"/>
                                            <p:tgtEl>
                                              <p:spTgt spid="2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20000">
                                      <p:stCondLst>
                                        <p:cond delay="100"/>
                                      </p:stCondLst>
                                      <p:childTnLst>
                                        <p:set>
                                          <p:cBhvr>
                                            <p:cTn id="10" dur="1" fill="hold">
                                              <p:stCondLst>
                                                <p:cond delay="0"/>
                                              </p:stCondLst>
                                            </p:cTn>
                                            <p:tgtEl>
                                              <p:spTgt spid="21"/>
                                            </p:tgtEl>
                                            <p:attrNameLst>
                                              <p:attrName>style.visibility</p:attrName>
                                            </p:attrNameLst>
                                          </p:cBhvr>
                                          <p:to>
                                            <p:strVal val="visible"/>
                                          </p:to>
                                        </p:set>
                                        <p:anim calcmode="lin" valueType="num" p14:bounceEnd="20000">
                                          <p:cBhvr additive="base">
                                            <p:cTn id="11" dur="500" fill="hold"/>
                                            <p:tgtEl>
                                              <p:spTgt spid="21"/>
                                            </p:tgtEl>
                                            <p:attrNameLst>
                                              <p:attrName>ppt_x</p:attrName>
                                            </p:attrNameLst>
                                          </p:cBhvr>
                                          <p:tavLst>
                                            <p:tav tm="0">
                                              <p:val>
                                                <p:strVal val="#ppt_x"/>
                                              </p:val>
                                            </p:tav>
                                            <p:tav tm="100000">
                                              <p:val>
                                                <p:strVal val="#ppt_x"/>
                                              </p:val>
                                            </p:tav>
                                          </p:tavLst>
                                        </p:anim>
                                        <p:anim calcmode="lin" valueType="num" p14:bounceEnd="20000">
                                          <p:cBhvr additive="base">
                                            <p:cTn id="12" dur="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20000">
                                      <p:stCondLst>
                                        <p:cond delay="200"/>
                                      </p:stCondLst>
                                      <p:childTnLst>
                                        <p:set>
                                          <p:cBhvr>
                                            <p:cTn id="14" dur="1" fill="hold">
                                              <p:stCondLst>
                                                <p:cond delay="0"/>
                                              </p:stCondLst>
                                            </p:cTn>
                                            <p:tgtEl>
                                              <p:spTgt spid="20"/>
                                            </p:tgtEl>
                                            <p:attrNameLst>
                                              <p:attrName>style.visibility</p:attrName>
                                            </p:attrNameLst>
                                          </p:cBhvr>
                                          <p:to>
                                            <p:strVal val="visible"/>
                                          </p:to>
                                        </p:set>
                                        <p:anim calcmode="lin" valueType="num" p14:bounceEnd="20000">
                                          <p:cBhvr additive="base">
                                            <p:cTn id="15" dur="500" fill="hold"/>
                                            <p:tgtEl>
                                              <p:spTgt spid="20"/>
                                            </p:tgtEl>
                                            <p:attrNameLst>
                                              <p:attrName>ppt_x</p:attrName>
                                            </p:attrNameLst>
                                          </p:cBhvr>
                                          <p:tavLst>
                                            <p:tav tm="0">
                                              <p:val>
                                                <p:strVal val="#ppt_x"/>
                                              </p:val>
                                            </p:tav>
                                            <p:tav tm="100000">
                                              <p:val>
                                                <p:strVal val="#ppt_x"/>
                                              </p:val>
                                            </p:tav>
                                          </p:tavLst>
                                        </p:anim>
                                        <p:anim calcmode="lin" valueType="num" p14:bounceEnd="20000">
                                          <p:cBhvr additive="base">
                                            <p:cTn id="16" dur="500" fill="hold"/>
                                            <p:tgtEl>
                                              <p:spTgt spid="20"/>
                                            </p:tgtEl>
                                            <p:attrNameLst>
                                              <p:attrName>ppt_y</p:attrName>
                                            </p:attrNameLst>
                                          </p:cBhvr>
                                          <p:tavLst>
                                            <p:tav tm="0">
                                              <p:val>
                                                <p:strVal val="1+#ppt_h/2"/>
                                              </p:val>
                                            </p:tav>
                                            <p:tav tm="100000">
                                              <p:val>
                                                <p:strVal val="#ppt_y"/>
                                              </p:val>
                                            </p:tav>
                                          </p:tavLst>
                                        </p:anim>
                                      </p:childTnLst>
                                    </p:cTn>
                                  </p:par>
                                </p:childTnLst>
                              </p:cTn>
                            </p:par>
                            <p:par>
                              <p:cTn id="17" fill="hold">
                                <p:stCondLst>
                                  <p:cond delay="700"/>
                                </p:stCondLst>
                                <p:childTnLst>
                                  <p:par>
                                    <p:cTn id="18" presetID="42" presetClass="entr" presetSubtype="0"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anim calcmode="lin" valueType="num">
                                          <p:cBhvr>
                                            <p:cTn id="21" dur="500" fill="hold"/>
                                            <p:tgtEl>
                                              <p:spTgt spid="6"/>
                                            </p:tgtEl>
                                            <p:attrNameLst>
                                              <p:attrName>ppt_x</p:attrName>
                                            </p:attrNameLst>
                                          </p:cBhvr>
                                          <p:tavLst>
                                            <p:tav tm="0">
                                              <p:val>
                                                <p:strVal val="#ppt_x"/>
                                              </p:val>
                                            </p:tav>
                                            <p:tav tm="100000">
                                              <p:val>
                                                <p:strVal val="#ppt_x"/>
                                              </p:val>
                                            </p:tav>
                                          </p:tavLst>
                                        </p:anim>
                                        <p:anim calcmode="lin" valueType="num">
                                          <p:cBhvr>
                                            <p:cTn id="22" dur="500" fill="hold"/>
                                            <p:tgtEl>
                                              <p:spTgt spid="6"/>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100"/>
                                      </p:stCondLst>
                                      <p:childTnLst>
                                        <p:set>
                                          <p:cBhvr>
                                            <p:cTn id="24" dur="1" fill="hold">
                                              <p:stCondLst>
                                                <p:cond delay="0"/>
                                              </p:stCondLst>
                                            </p:cTn>
                                            <p:tgtEl>
                                              <p:spTgt spid="24"/>
                                            </p:tgtEl>
                                            <p:attrNameLst>
                                              <p:attrName>style.visibility</p:attrName>
                                            </p:attrNameLst>
                                          </p:cBhvr>
                                          <p:to>
                                            <p:strVal val="visible"/>
                                          </p:to>
                                        </p:set>
                                        <p:animEffect transition="in" filter="fade">
                                          <p:cBhvr>
                                            <p:cTn id="25" dur="500"/>
                                            <p:tgtEl>
                                              <p:spTgt spid="24"/>
                                            </p:tgtEl>
                                          </p:cBhvr>
                                        </p:animEffect>
                                        <p:anim calcmode="lin" valueType="num">
                                          <p:cBhvr>
                                            <p:cTn id="26" dur="500" fill="hold"/>
                                            <p:tgtEl>
                                              <p:spTgt spid="24"/>
                                            </p:tgtEl>
                                            <p:attrNameLst>
                                              <p:attrName>ppt_x</p:attrName>
                                            </p:attrNameLst>
                                          </p:cBhvr>
                                          <p:tavLst>
                                            <p:tav tm="0">
                                              <p:val>
                                                <p:strVal val="#ppt_x"/>
                                              </p:val>
                                            </p:tav>
                                            <p:tav tm="100000">
                                              <p:val>
                                                <p:strVal val="#ppt_x"/>
                                              </p:val>
                                            </p:tav>
                                          </p:tavLst>
                                        </p:anim>
                                        <p:anim calcmode="lin" valueType="num">
                                          <p:cBhvr>
                                            <p:cTn id="27" dur="500" fill="hold"/>
                                            <p:tgtEl>
                                              <p:spTgt spid="24"/>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20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500"/>
                                            <p:tgtEl>
                                              <p:spTgt spid="25"/>
                                            </p:tgtEl>
                                          </p:cBhvr>
                                        </p:animEffect>
                                        <p:anim calcmode="lin" valueType="num">
                                          <p:cBhvr>
                                            <p:cTn id="31" dur="500" fill="hold"/>
                                            <p:tgtEl>
                                              <p:spTgt spid="25"/>
                                            </p:tgtEl>
                                            <p:attrNameLst>
                                              <p:attrName>ppt_x</p:attrName>
                                            </p:attrNameLst>
                                          </p:cBhvr>
                                          <p:tavLst>
                                            <p:tav tm="0">
                                              <p:val>
                                                <p:strVal val="#ppt_x"/>
                                              </p:val>
                                            </p:tav>
                                            <p:tav tm="100000">
                                              <p:val>
                                                <p:strVal val="#ppt_x"/>
                                              </p:val>
                                            </p:tav>
                                          </p:tavLst>
                                        </p:anim>
                                        <p:anim calcmode="lin" valueType="num">
                                          <p:cBhvr>
                                            <p:cTn id="32" dur="500" fill="hold"/>
                                            <p:tgtEl>
                                              <p:spTgt spid="25"/>
                                            </p:tgtEl>
                                            <p:attrNameLst>
                                              <p:attrName>ppt_y</p:attrName>
                                            </p:attrNameLst>
                                          </p:cBhvr>
                                          <p:tavLst>
                                            <p:tav tm="0">
                                              <p:val>
                                                <p:strVal val="#ppt_y+.1"/>
                                              </p:val>
                                            </p:tav>
                                            <p:tav tm="100000">
                                              <p:val>
                                                <p:strVal val="#ppt_y"/>
                                              </p:val>
                                            </p:tav>
                                          </p:tavLst>
                                        </p:anim>
                                      </p:childTnLst>
                                    </p:cTn>
                                  </p:par>
                                  <p:par>
                                    <p:cTn id="33" presetID="22" presetClass="entr" presetSubtype="8" fill="hold" grpId="0" nodeType="withEffect">
                                      <p:stCondLst>
                                        <p:cond delay="200"/>
                                      </p:stCondLst>
                                      <p:childTnLst>
                                        <p:set>
                                          <p:cBhvr>
                                            <p:cTn id="34" dur="1" fill="hold">
                                              <p:stCondLst>
                                                <p:cond delay="0"/>
                                              </p:stCondLst>
                                            </p:cTn>
                                            <p:tgtEl>
                                              <p:spTgt spid="26"/>
                                            </p:tgtEl>
                                            <p:attrNameLst>
                                              <p:attrName>style.visibility</p:attrName>
                                            </p:attrNameLst>
                                          </p:cBhvr>
                                          <p:to>
                                            <p:strVal val="visible"/>
                                          </p:to>
                                        </p:set>
                                        <p:animEffect transition="in" filter="wipe(left)">
                                          <p:cBhvr>
                                            <p:cTn id="35" dur="500"/>
                                            <p:tgtEl>
                                              <p:spTgt spid="26"/>
                                            </p:tgtEl>
                                          </p:cBhvr>
                                        </p:animEffect>
                                      </p:childTnLst>
                                    </p:cTn>
                                  </p:par>
                                </p:childTnLst>
                              </p:cTn>
                            </p:par>
                            <p:par>
                              <p:cTn id="36" fill="hold">
                                <p:stCondLst>
                                  <p:cond delay="1400"/>
                                </p:stCondLst>
                                <p:childTnLst>
                                  <p:par>
                                    <p:cTn id="37" presetID="2" presetClass="entr" presetSubtype="4" fill="hold" grpId="0" nodeType="afterEffect">
                                      <p:stCondLst>
                                        <p:cond delay="0"/>
                                      </p:stCondLst>
                                      <p:iterate type="lt">
                                        <p:tmPct val="10000"/>
                                      </p:iterate>
                                      <p:childTnLst>
                                        <p:set>
                                          <p:cBhvr>
                                            <p:cTn id="38" dur="1" fill="hold">
                                              <p:stCondLst>
                                                <p:cond delay="0"/>
                                              </p:stCondLst>
                                            </p:cTn>
                                            <p:tgtEl>
                                              <p:spTgt spid="28"/>
                                            </p:tgtEl>
                                            <p:attrNameLst>
                                              <p:attrName>style.visibility</p:attrName>
                                            </p:attrNameLst>
                                          </p:cBhvr>
                                          <p:to>
                                            <p:strVal val="visible"/>
                                          </p:to>
                                        </p:set>
                                        <p:anim calcmode="lin" valueType="num">
                                          <p:cBhvr additive="base">
                                            <p:cTn id="39" dur="500" fill="hold"/>
                                            <p:tgtEl>
                                              <p:spTgt spid="28"/>
                                            </p:tgtEl>
                                            <p:attrNameLst>
                                              <p:attrName>ppt_x</p:attrName>
                                            </p:attrNameLst>
                                          </p:cBhvr>
                                          <p:tavLst>
                                            <p:tav tm="0">
                                              <p:val>
                                                <p:strVal val="#ppt_x"/>
                                              </p:val>
                                            </p:tav>
                                            <p:tav tm="100000">
                                              <p:val>
                                                <p:strVal val="#ppt_x"/>
                                              </p:val>
                                            </p:tav>
                                          </p:tavLst>
                                        </p:anim>
                                        <p:anim calcmode="lin" valueType="num">
                                          <p:cBhvr additive="base">
                                            <p:cTn id="40" dur="500" fill="hold"/>
                                            <p:tgtEl>
                                              <p:spTgt spid="28"/>
                                            </p:tgtEl>
                                            <p:attrNameLst>
                                              <p:attrName>ppt_y</p:attrName>
                                            </p:attrNameLst>
                                          </p:cBhvr>
                                          <p:tavLst>
                                            <p:tav tm="0">
                                              <p:val>
                                                <p:strVal val="1+#ppt_h/2"/>
                                              </p:val>
                                            </p:tav>
                                            <p:tav tm="100000">
                                              <p:val>
                                                <p:strVal val="#ppt_y"/>
                                              </p:val>
                                            </p:tav>
                                          </p:tavLst>
                                        </p:anim>
                                      </p:childTnLst>
                                    </p:cTn>
                                  </p:par>
                                </p:childTnLst>
                              </p:cTn>
                            </p:par>
                            <p:par>
                              <p:cTn id="41" fill="hold">
                                <p:stCondLst>
                                  <p:cond delay="2600"/>
                                </p:stCondLst>
                                <p:childTnLst>
                                  <p:par>
                                    <p:cTn id="42" presetID="16" presetClass="entr" presetSubtype="21" fill="hold" grpId="0" nodeType="after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barn(inVertical)">
                                          <p:cBhvr>
                                            <p:cTn id="44"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4" grpId="0"/>
          <p:bldP spid="25" grpId="0"/>
          <p:bldP spid="26" grpId="0"/>
          <p:bldP spid="27" grpId="0"/>
          <p:bldP spid="2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500" fill="hold"/>
                                            <p:tgtEl>
                                              <p:spTgt spid="21"/>
                                            </p:tgtEl>
                                            <p:attrNameLst>
                                              <p:attrName>ppt_x</p:attrName>
                                            </p:attrNameLst>
                                          </p:cBhvr>
                                          <p:tavLst>
                                            <p:tav tm="0">
                                              <p:val>
                                                <p:strVal val="#ppt_x"/>
                                              </p:val>
                                            </p:tav>
                                            <p:tav tm="100000">
                                              <p:val>
                                                <p:strVal val="#ppt_x"/>
                                              </p:val>
                                            </p:tav>
                                          </p:tavLst>
                                        </p:anim>
                                        <p:anim calcmode="lin" valueType="num">
                                          <p:cBhvr additive="base">
                                            <p:cTn id="12" dur="500" fill="hold"/>
                                            <p:tgtEl>
                                              <p:spTgt spid="2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500" fill="hold"/>
                                            <p:tgtEl>
                                              <p:spTgt spid="20"/>
                                            </p:tgtEl>
                                            <p:attrNameLst>
                                              <p:attrName>ppt_x</p:attrName>
                                            </p:attrNameLst>
                                          </p:cBhvr>
                                          <p:tavLst>
                                            <p:tav tm="0">
                                              <p:val>
                                                <p:strVal val="#ppt_x"/>
                                              </p:val>
                                            </p:tav>
                                            <p:tav tm="100000">
                                              <p:val>
                                                <p:strVal val="#ppt_x"/>
                                              </p:val>
                                            </p:tav>
                                          </p:tavLst>
                                        </p:anim>
                                        <p:anim calcmode="lin" valueType="num">
                                          <p:cBhvr additive="base">
                                            <p:cTn id="16" dur="500" fill="hold"/>
                                            <p:tgtEl>
                                              <p:spTgt spid="20"/>
                                            </p:tgtEl>
                                            <p:attrNameLst>
                                              <p:attrName>ppt_y</p:attrName>
                                            </p:attrNameLst>
                                          </p:cBhvr>
                                          <p:tavLst>
                                            <p:tav tm="0">
                                              <p:val>
                                                <p:strVal val="1+#ppt_h/2"/>
                                              </p:val>
                                            </p:tav>
                                            <p:tav tm="100000">
                                              <p:val>
                                                <p:strVal val="#ppt_y"/>
                                              </p:val>
                                            </p:tav>
                                          </p:tavLst>
                                        </p:anim>
                                      </p:childTnLst>
                                    </p:cTn>
                                  </p:par>
                                </p:childTnLst>
                              </p:cTn>
                            </p:par>
                            <p:par>
                              <p:cTn id="17" fill="hold">
                                <p:stCondLst>
                                  <p:cond delay="700"/>
                                </p:stCondLst>
                                <p:childTnLst>
                                  <p:par>
                                    <p:cTn id="18" presetID="42" presetClass="entr" presetSubtype="0"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anim calcmode="lin" valueType="num">
                                          <p:cBhvr>
                                            <p:cTn id="21" dur="500" fill="hold"/>
                                            <p:tgtEl>
                                              <p:spTgt spid="6"/>
                                            </p:tgtEl>
                                            <p:attrNameLst>
                                              <p:attrName>ppt_x</p:attrName>
                                            </p:attrNameLst>
                                          </p:cBhvr>
                                          <p:tavLst>
                                            <p:tav tm="0">
                                              <p:val>
                                                <p:strVal val="#ppt_x"/>
                                              </p:val>
                                            </p:tav>
                                            <p:tav tm="100000">
                                              <p:val>
                                                <p:strVal val="#ppt_x"/>
                                              </p:val>
                                            </p:tav>
                                          </p:tavLst>
                                        </p:anim>
                                        <p:anim calcmode="lin" valueType="num">
                                          <p:cBhvr>
                                            <p:cTn id="22" dur="500" fill="hold"/>
                                            <p:tgtEl>
                                              <p:spTgt spid="6"/>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100"/>
                                      </p:stCondLst>
                                      <p:childTnLst>
                                        <p:set>
                                          <p:cBhvr>
                                            <p:cTn id="24" dur="1" fill="hold">
                                              <p:stCondLst>
                                                <p:cond delay="0"/>
                                              </p:stCondLst>
                                            </p:cTn>
                                            <p:tgtEl>
                                              <p:spTgt spid="24"/>
                                            </p:tgtEl>
                                            <p:attrNameLst>
                                              <p:attrName>style.visibility</p:attrName>
                                            </p:attrNameLst>
                                          </p:cBhvr>
                                          <p:to>
                                            <p:strVal val="visible"/>
                                          </p:to>
                                        </p:set>
                                        <p:animEffect transition="in" filter="fade">
                                          <p:cBhvr>
                                            <p:cTn id="25" dur="500"/>
                                            <p:tgtEl>
                                              <p:spTgt spid="24"/>
                                            </p:tgtEl>
                                          </p:cBhvr>
                                        </p:animEffect>
                                        <p:anim calcmode="lin" valueType="num">
                                          <p:cBhvr>
                                            <p:cTn id="26" dur="500" fill="hold"/>
                                            <p:tgtEl>
                                              <p:spTgt spid="24"/>
                                            </p:tgtEl>
                                            <p:attrNameLst>
                                              <p:attrName>ppt_x</p:attrName>
                                            </p:attrNameLst>
                                          </p:cBhvr>
                                          <p:tavLst>
                                            <p:tav tm="0">
                                              <p:val>
                                                <p:strVal val="#ppt_x"/>
                                              </p:val>
                                            </p:tav>
                                            <p:tav tm="100000">
                                              <p:val>
                                                <p:strVal val="#ppt_x"/>
                                              </p:val>
                                            </p:tav>
                                          </p:tavLst>
                                        </p:anim>
                                        <p:anim calcmode="lin" valueType="num">
                                          <p:cBhvr>
                                            <p:cTn id="27" dur="500" fill="hold"/>
                                            <p:tgtEl>
                                              <p:spTgt spid="24"/>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20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500"/>
                                            <p:tgtEl>
                                              <p:spTgt spid="25"/>
                                            </p:tgtEl>
                                          </p:cBhvr>
                                        </p:animEffect>
                                        <p:anim calcmode="lin" valueType="num">
                                          <p:cBhvr>
                                            <p:cTn id="31" dur="500" fill="hold"/>
                                            <p:tgtEl>
                                              <p:spTgt spid="25"/>
                                            </p:tgtEl>
                                            <p:attrNameLst>
                                              <p:attrName>ppt_x</p:attrName>
                                            </p:attrNameLst>
                                          </p:cBhvr>
                                          <p:tavLst>
                                            <p:tav tm="0">
                                              <p:val>
                                                <p:strVal val="#ppt_x"/>
                                              </p:val>
                                            </p:tav>
                                            <p:tav tm="100000">
                                              <p:val>
                                                <p:strVal val="#ppt_x"/>
                                              </p:val>
                                            </p:tav>
                                          </p:tavLst>
                                        </p:anim>
                                        <p:anim calcmode="lin" valueType="num">
                                          <p:cBhvr>
                                            <p:cTn id="32" dur="500" fill="hold"/>
                                            <p:tgtEl>
                                              <p:spTgt spid="25"/>
                                            </p:tgtEl>
                                            <p:attrNameLst>
                                              <p:attrName>ppt_y</p:attrName>
                                            </p:attrNameLst>
                                          </p:cBhvr>
                                          <p:tavLst>
                                            <p:tav tm="0">
                                              <p:val>
                                                <p:strVal val="#ppt_y+.1"/>
                                              </p:val>
                                            </p:tav>
                                            <p:tav tm="100000">
                                              <p:val>
                                                <p:strVal val="#ppt_y"/>
                                              </p:val>
                                            </p:tav>
                                          </p:tavLst>
                                        </p:anim>
                                      </p:childTnLst>
                                    </p:cTn>
                                  </p:par>
                                  <p:par>
                                    <p:cTn id="33" presetID="22" presetClass="entr" presetSubtype="8" fill="hold" grpId="0" nodeType="withEffect">
                                      <p:stCondLst>
                                        <p:cond delay="200"/>
                                      </p:stCondLst>
                                      <p:childTnLst>
                                        <p:set>
                                          <p:cBhvr>
                                            <p:cTn id="34" dur="1" fill="hold">
                                              <p:stCondLst>
                                                <p:cond delay="0"/>
                                              </p:stCondLst>
                                            </p:cTn>
                                            <p:tgtEl>
                                              <p:spTgt spid="26"/>
                                            </p:tgtEl>
                                            <p:attrNameLst>
                                              <p:attrName>style.visibility</p:attrName>
                                            </p:attrNameLst>
                                          </p:cBhvr>
                                          <p:to>
                                            <p:strVal val="visible"/>
                                          </p:to>
                                        </p:set>
                                        <p:animEffect transition="in" filter="wipe(left)">
                                          <p:cBhvr>
                                            <p:cTn id="35" dur="500"/>
                                            <p:tgtEl>
                                              <p:spTgt spid="26"/>
                                            </p:tgtEl>
                                          </p:cBhvr>
                                        </p:animEffect>
                                      </p:childTnLst>
                                    </p:cTn>
                                  </p:par>
                                </p:childTnLst>
                              </p:cTn>
                            </p:par>
                            <p:par>
                              <p:cTn id="36" fill="hold">
                                <p:stCondLst>
                                  <p:cond delay="1400"/>
                                </p:stCondLst>
                                <p:childTnLst>
                                  <p:par>
                                    <p:cTn id="37" presetID="2" presetClass="entr" presetSubtype="4" fill="hold" grpId="0" nodeType="afterEffect">
                                      <p:stCondLst>
                                        <p:cond delay="0"/>
                                      </p:stCondLst>
                                      <p:iterate type="lt">
                                        <p:tmPct val="10000"/>
                                      </p:iterate>
                                      <p:childTnLst>
                                        <p:set>
                                          <p:cBhvr>
                                            <p:cTn id="38" dur="1" fill="hold">
                                              <p:stCondLst>
                                                <p:cond delay="0"/>
                                              </p:stCondLst>
                                            </p:cTn>
                                            <p:tgtEl>
                                              <p:spTgt spid="28"/>
                                            </p:tgtEl>
                                            <p:attrNameLst>
                                              <p:attrName>style.visibility</p:attrName>
                                            </p:attrNameLst>
                                          </p:cBhvr>
                                          <p:to>
                                            <p:strVal val="visible"/>
                                          </p:to>
                                        </p:set>
                                        <p:anim calcmode="lin" valueType="num">
                                          <p:cBhvr additive="base">
                                            <p:cTn id="39" dur="500" fill="hold"/>
                                            <p:tgtEl>
                                              <p:spTgt spid="28"/>
                                            </p:tgtEl>
                                            <p:attrNameLst>
                                              <p:attrName>ppt_x</p:attrName>
                                            </p:attrNameLst>
                                          </p:cBhvr>
                                          <p:tavLst>
                                            <p:tav tm="0">
                                              <p:val>
                                                <p:strVal val="#ppt_x"/>
                                              </p:val>
                                            </p:tav>
                                            <p:tav tm="100000">
                                              <p:val>
                                                <p:strVal val="#ppt_x"/>
                                              </p:val>
                                            </p:tav>
                                          </p:tavLst>
                                        </p:anim>
                                        <p:anim calcmode="lin" valueType="num">
                                          <p:cBhvr additive="base">
                                            <p:cTn id="40" dur="500" fill="hold"/>
                                            <p:tgtEl>
                                              <p:spTgt spid="28"/>
                                            </p:tgtEl>
                                            <p:attrNameLst>
                                              <p:attrName>ppt_y</p:attrName>
                                            </p:attrNameLst>
                                          </p:cBhvr>
                                          <p:tavLst>
                                            <p:tav tm="0">
                                              <p:val>
                                                <p:strVal val="1+#ppt_h/2"/>
                                              </p:val>
                                            </p:tav>
                                            <p:tav tm="100000">
                                              <p:val>
                                                <p:strVal val="#ppt_y"/>
                                              </p:val>
                                            </p:tav>
                                          </p:tavLst>
                                        </p:anim>
                                      </p:childTnLst>
                                    </p:cTn>
                                  </p:par>
                                </p:childTnLst>
                              </p:cTn>
                            </p:par>
                            <p:par>
                              <p:cTn id="41" fill="hold">
                                <p:stCondLst>
                                  <p:cond delay="2600"/>
                                </p:stCondLst>
                                <p:childTnLst>
                                  <p:par>
                                    <p:cTn id="42" presetID="16" presetClass="entr" presetSubtype="21" fill="hold" grpId="0" nodeType="after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barn(inVertical)">
                                          <p:cBhvr>
                                            <p:cTn id="44"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4" grpId="0"/>
          <p:bldP spid="25" grpId="0"/>
          <p:bldP spid="26" grpId="0"/>
          <p:bldP spid="27" grpId="0"/>
          <p:bldP spid="28" grpId="0"/>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sp>
        <p:nvSpPr>
          <p:cNvPr id="17" name="PA_任意多边形 16"/>
          <p:cNvSpPr/>
          <p:nvPr>
            <p:custDataLst>
              <p:tags r:id="rId1"/>
            </p:custDataLst>
          </p:nvPr>
        </p:nvSpPr>
        <p:spPr>
          <a:xfrm rot="2414190">
            <a:off x="-1087358" y="1181733"/>
            <a:ext cx="9381596" cy="3580862"/>
          </a:xfrm>
          <a:custGeom>
            <a:avLst/>
            <a:gdLst>
              <a:gd name="connsiteX0" fmla="*/ 0 w 9381596"/>
              <a:gd name="connsiteY0" fmla="*/ 1847469 h 3580862"/>
              <a:gd name="connsiteX1" fmla="*/ 2183362 w 9381596"/>
              <a:gd name="connsiteY1" fmla="*/ 0 h 3580862"/>
              <a:gd name="connsiteX2" fmla="*/ 7591165 w 9381596"/>
              <a:gd name="connsiteY2" fmla="*/ 0 h 3580862"/>
              <a:gd name="connsiteX3" fmla="*/ 9381596 w 9381596"/>
              <a:gd name="connsiteY3" fmla="*/ 1790431 h 3580862"/>
              <a:gd name="connsiteX4" fmla="*/ 7591165 w 9381596"/>
              <a:gd name="connsiteY4" fmla="*/ 3580862 h 3580862"/>
              <a:gd name="connsiteX5" fmla="*/ 1466724 w 9381596"/>
              <a:gd name="connsiteY5" fmla="*/ 3580862 h 358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81596" h="3580862">
                <a:moveTo>
                  <a:pt x="0" y="1847469"/>
                </a:moveTo>
                <a:lnTo>
                  <a:pt x="2183362" y="0"/>
                </a:lnTo>
                <a:lnTo>
                  <a:pt x="7591165" y="0"/>
                </a:lnTo>
                <a:cubicBezTo>
                  <a:pt x="8579993" y="0"/>
                  <a:pt x="9381596" y="801603"/>
                  <a:pt x="9381596" y="1790431"/>
                </a:cubicBezTo>
                <a:cubicBezTo>
                  <a:pt x="9381596" y="2779259"/>
                  <a:pt x="8579993" y="3580862"/>
                  <a:pt x="7591165" y="3580862"/>
                </a:cubicBezTo>
                <a:lnTo>
                  <a:pt x="1466724" y="358086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文本框 18"/>
          <p:cNvSpPr txBox="1"/>
          <p:nvPr/>
        </p:nvSpPr>
        <p:spPr>
          <a:xfrm>
            <a:off x="8201025" y="428628"/>
            <a:ext cx="3200401" cy="584775"/>
          </a:xfrm>
          <a:prstGeom prst="rect">
            <a:avLst/>
          </a:prstGeom>
          <a:noFill/>
        </p:spPr>
        <p:txBody>
          <a:bodyPr wrap="square" rtlCol="0">
            <a:spAutoFit/>
          </a:bodyPr>
          <a:lstStyle/>
          <a:p>
            <a:pPr algn="r"/>
            <a:r>
              <a:rPr lang="en-US" altLang="zh-CN" sz="3200" dirty="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rPr>
              <a:t>CONTENTS</a:t>
            </a:r>
          </a:p>
        </p:txBody>
      </p:sp>
      <p:sp>
        <p:nvSpPr>
          <p:cNvPr id="20" name="文本框 19"/>
          <p:cNvSpPr txBox="1"/>
          <p:nvPr/>
        </p:nvSpPr>
        <p:spPr>
          <a:xfrm>
            <a:off x="6947410" y="1017807"/>
            <a:ext cx="4454012" cy="707886"/>
          </a:xfrm>
          <a:prstGeom prst="rect">
            <a:avLst/>
          </a:prstGeom>
          <a:noFill/>
        </p:spPr>
        <p:txBody>
          <a:bodyPr wrap="square" rtlCol="0">
            <a:spAutoFit/>
          </a:bodyPr>
          <a:lstStyle/>
          <a:p>
            <a:pPr algn="r"/>
            <a:r>
              <a:rPr lang="en-US" altLang="zh-CN" sz="2000"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a:t>
            </a:r>
            <a:r>
              <a:rPr lang="en-US" altLang="zh-CN" sz="2000" dirty="0">
                <a:latin typeface="Ebrima" panose="02000000000000000000" pitchFamily="2" charset="0"/>
                <a:ea typeface="Ebrima" panose="02000000000000000000" pitchFamily="2" charset="0"/>
                <a:cs typeface="Ebrima" panose="02000000000000000000" pitchFamily="2" charset="0"/>
              </a:rPr>
              <a:t> </a:t>
            </a:r>
            <a:r>
              <a:rPr lang="en-US" altLang="zh-CN" sz="2000"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a:t>
            </a:r>
            <a:endParaRPr lang="zh-CN" altLang="en-US" sz="2000" dirty="0">
              <a:solidFill>
                <a:schemeClr val="bg1"/>
              </a:solidFill>
              <a:latin typeface="Ebrima" panose="02000000000000000000" pitchFamily="2" charset="0"/>
              <a:cs typeface="Ebrima" panose="02000000000000000000" pitchFamily="2" charset="0"/>
            </a:endParaRPr>
          </a:p>
        </p:txBody>
      </p:sp>
      <p:sp>
        <p:nvSpPr>
          <p:cNvPr id="26" name="任意多边形 25"/>
          <p:cNvSpPr/>
          <p:nvPr/>
        </p:nvSpPr>
        <p:spPr>
          <a:xfrm rot="2402716">
            <a:off x="-786317" y="3454437"/>
            <a:ext cx="5760214" cy="327626"/>
          </a:xfrm>
          <a:custGeom>
            <a:avLst/>
            <a:gdLst>
              <a:gd name="connsiteX0" fmla="*/ 0 w 5760214"/>
              <a:gd name="connsiteY0" fmla="*/ 0 h 327626"/>
              <a:gd name="connsiteX1" fmla="*/ 5527718 w 5760214"/>
              <a:gd name="connsiteY1" fmla="*/ 0 h 327626"/>
              <a:gd name="connsiteX2" fmla="*/ 5760214 w 5760214"/>
              <a:gd name="connsiteY2" fmla="*/ 163813 h 327626"/>
              <a:gd name="connsiteX3" fmla="*/ 5760213 w 5760214"/>
              <a:gd name="connsiteY3" fmla="*/ 163813 h 327626"/>
              <a:gd name="connsiteX4" fmla="*/ 5527717 w 5760214"/>
              <a:gd name="connsiteY4" fmla="*/ 327626 h 327626"/>
              <a:gd name="connsiteX5" fmla="*/ 275352 w 5760214"/>
              <a:gd name="connsiteY5" fmla="*/ 327625 h 32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60214" h="327626">
                <a:moveTo>
                  <a:pt x="0" y="0"/>
                </a:moveTo>
                <a:lnTo>
                  <a:pt x="5527718" y="0"/>
                </a:lnTo>
                <a:cubicBezTo>
                  <a:pt x="5656122" y="0"/>
                  <a:pt x="5760214" y="73341"/>
                  <a:pt x="5760214" y="163813"/>
                </a:cubicBezTo>
                <a:lnTo>
                  <a:pt x="5760213" y="163813"/>
                </a:lnTo>
                <a:cubicBezTo>
                  <a:pt x="5760213" y="254285"/>
                  <a:pt x="5656121" y="327626"/>
                  <a:pt x="5527717" y="327626"/>
                </a:cubicBezTo>
                <a:lnTo>
                  <a:pt x="275352" y="327625"/>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1" name="PA_任意多边形 30"/>
          <p:cNvSpPr/>
          <p:nvPr>
            <p:custDataLst>
              <p:tags r:id="rId2"/>
            </p:custDataLst>
          </p:nvPr>
        </p:nvSpPr>
        <p:spPr>
          <a:xfrm rot="2414190">
            <a:off x="7809970" y="3961926"/>
            <a:ext cx="5243658" cy="1836704"/>
          </a:xfrm>
          <a:custGeom>
            <a:avLst/>
            <a:gdLst>
              <a:gd name="connsiteX0" fmla="*/ 334195 w 5243658"/>
              <a:gd name="connsiteY0" fmla="*/ 209707 h 1836704"/>
              <a:gd name="connsiteX1" fmla="*/ 918352 w 5243658"/>
              <a:gd name="connsiteY1" fmla="*/ 0 h 1836704"/>
              <a:gd name="connsiteX2" fmla="*/ 4150543 w 5243658"/>
              <a:gd name="connsiteY2" fmla="*/ 0 h 1836704"/>
              <a:gd name="connsiteX3" fmla="*/ 5243658 w 5243658"/>
              <a:gd name="connsiteY3" fmla="*/ 1291857 h 1836704"/>
              <a:gd name="connsiteX4" fmla="*/ 4599752 w 5243658"/>
              <a:gd name="connsiteY4" fmla="*/ 1836704 h 1836704"/>
              <a:gd name="connsiteX5" fmla="*/ 918352 w 5243658"/>
              <a:gd name="connsiteY5" fmla="*/ 1836703 h 1836704"/>
              <a:gd name="connsiteX6" fmla="*/ 0 w 5243658"/>
              <a:gd name="connsiteY6" fmla="*/ 918351 h 1836704"/>
              <a:gd name="connsiteX7" fmla="*/ 0 w 5243658"/>
              <a:gd name="connsiteY7" fmla="*/ 918352 h 1836704"/>
              <a:gd name="connsiteX8" fmla="*/ 334195 w 5243658"/>
              <a:gd name="connsiteY8" fmla="*/ 209707 h 183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43658" h="1836704">
                <a:moveTo>
                  <a:pt x="334195" y="209707"/>
                </a:moveTo>
                <a:cubicBezTo>
                  <a:pt x="492941" y="78698"/>
                  <a:pt x="696456" y="0"/>
                  <a:pt x="918352" y="0"/>
                </a:cubicBezTo>
                <a:lnTo>
                  <a:pt x="4150543" y="0"/>
                </a:lnTo>
                <a:lnTo>
                  <a:pt x="5243658" y="1291857"/>
                </a:lnTo>
                <a:lnTo>
                  <a:pt x="4599752" y="1836704"/>
                </a:lnTo>
                <a:lnTo>
                  <a:pt x="918352" y="1836703"/>
                </a:lnTo>
                <a:cubicBezTo>
                  <a:pt x="411160" y="1836703"/>
                  <a:pt x="0" y="1425543"/>
                  <a:pt x="0" y="918351"/>
                </a:cubicBezTo>
                <a:lnTo>
                  <a:pt x="0" y="918352"/>
                </a:lnTo>
                <a:cubicBezTo>
                  <a:pt x="0" y="633057"/>
                  <a:pt x="130094" y="378146"/>
                  <a:pt x="334195" y="209707"/>
                </a:cubicBez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 name="组合 12"/>
          <p:cNvGrpSpPr/>
          <p:nvPr/>
        </p:nvGrpSpPr>
        <p:grpSpPr>
          <a:xfrm>
            <a:off x="302184" y="981160"/>
            <a:ext cx="477755" cy="482327"/>
            <a:chOff x="5764213" y="3094038"/>
            <a:chExt cx="663575" cy="669925"/>
          </a:xfrm>
        </p:grpSpPr>
        <p:sp>
          <p:nvSpPr>
            <p:cNvPr id="5" name="Freeform 5"/>
            <p:cNvSpPr>
              <a:spLocks/>
            </p:cNvSpPr>
            <p:nvPr/>
          </p:nvSpPr>
          <p:spPr bwMode="auto">
            <a:xfrm>
              <a:off x="5837238" y="3094038"/>
              <a:ext cx="487363" cy="669925"/>
            </a:xfrm>
            <a:custGeom>
              <a:avLst/>
              <a:gdLst>
                <a:gd name="T0" fmla="*/ 0 w 128"/>
                <a:gd name="T1" fmla="*/ 153 h 176"/>
                <a:gd name="T2" fmla="*/ 0 w 128"/>
                <a:gd name="T3" fmla="*/ 17 h 176"/>
                <a:gd name="T4" fmla="*/ 17 w 128"/>
                <a:gd name="T5" fmla="*/ 0 h 176"/>
                <a:gd name="T6" fmla="*/ 128 w 128"/>
                <a:gd name="T7" fmla="*/ 0 h 176"/>
                <a:gd name="T8" fmla="*/ 128 w 128"/>
                <a:gd name="T9" fmla="*/ 152 h 176"/>
                <a:gd name="T10" fmla="*/ 104 w 128"/>
                <a:gd name="T11" fmla="*/ 176 h 176"/>
                <a:gd name="T12" fmla="*/ 0 w 128"/>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128" h="176">
                  <a:moveTo>
                    <a:pt x="0" y="153"/>
                  </a:moveTo>
                  <a:cubicBezTo>
                    <a:pt x="0" y="17"/>
                    <a:pt x="0" y="17"/>
                    <a:pt x="0" y="17"/>
                  </a:cubicBezTo>
                  <a:cubicBezTo>
                    <a:pt x="0" y="8"/>
                    <a:pt x="8" y="0"/>
                    <a:pt x="17" y="0"/>
                  </a:cubicBezTo>
                  <a:cubicBezTo>
                    <a:pt x="128" y="0"/>
                    <a:pt x="128" y="0"/>
                    <a:pt x="128" y="0"/>
                  </a:cubicBezTo>
                  <a:cubicBezTo>
                    <a:pt x="128" y="152"/>
                    <a:pt x="128" y="152"/>
                    <a:pt x="128" y="152"/>
                  </a:cubicBezTo>
                  <a:cubicBezTo>
                    <a:pt x="128" y="176"/>
                    <a:pt x="117" y="176"/>
                    <a:pt x="104" y="176"/>
                  </a:cubicBezTo>
                  <a:cubicBezTo>
                    <a:pt x="0" y="176"/>
                    <a:pt x="0" y="176"/>
                    <a:pt x="0" y="176"/>
                  </a:cubicBezTo>
                </a:path>
              </a:pathLst>
            </a:custGeom>
            <a:noFill/>
            <a:ln w="14288" cap="flat">
              <a:solidFill>
                <a:schemeClr val="tx1">
                  <a:lumMod val="65000"/>
                  <a:lumOff val="3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
            <p:cNvSpPr>
              <a:spLocks/>
            </p:cNvSpPr>
            <p:nvPr/>
          </p:nvSpPr>
          <p:spPr bwMode="auto">
            <a:xfrm>
              <a:off x="6313488" y="3094038"/>
              <a:ext cx="114300" cy="136525"/>
            </a:xfrm>
            <a:custGeom>
              <a:avLst/>
              <a:gdLst>
                <a:gd name="T0" fmla="*/ 0 w 30"/>
                <a:gd name="T1" fmla="*/ 0 h 36"/>
                <a:gd name="T2" fmla="*/ 30 w 30"/>
                <a:gd name="T3" fmla="*/ 29 h 36"/>
                <a:gd name="T4" fmla="*/ 30 w 30"/>
                <a:gd name="T5" fmla="*/ 36 h 36"/>
                <a:gd name="T6" fmla="*/ 3 w 30"/>
                <a:gd name="T7" fmla="*/ 36 h 36"/>
              </a:gdLst>
              <a:ahLst/>
              <a:cxnLst>
                <a:cxn ang="0">
                  <a:pos x="T0" y="T1"/>
                </a:cxn>
                <a:cxn ang="0">
                  <a:pos x="T2" y="T3"/>
                </a:cxn>
                <a:cxn ang="0">
                  <a:pos x="T4" y="T5"/>
                </a:cxn>
                <a:cxn ang="0">
                  <a:pos x="T6" y="T7"/>
                </a:cxn>
              </a:cxnLst>
              <a:rect l="0" t="0" r="r" b="b"/>
              <a:pathLst>
                <a:path w="30" h="36">
                  <a:moveTo>
                    <a:pt x="0" y="0"/>
                  </a:moveTo>
                  <a:cubicBezTo>
                    <a:pt x="17" y="0"/>
                    <a:pt x="30" y="13"/>
                    <a:pt x="30" y="29"/>
                  </a:cubicBezTo>
                  <a:cubicBezTo>
                    <a:pt x="30" y="36"/>
                    <a:pt x="30" y="36"/>
                    <a:pt x="30" y="36"/>
                  </a:cubicBezTo>
                  <a:cubicBezTo>
                    <a:pt x="3" y="36"/>
                    <a:pt x="3" y="36"/>
                    <a:pt x="3" y="36"/>
                  </a:cubicBezTo>
                </a:path>
              </a:pathLst>
            </a:custGeom>
            <a:noFill/>
            <a:ln w="14288" cap="flat">
              <a:solidFill>
                <a:schemeClr val="tx1">
                  <a:lumMod val="65000"/>
                  <a:lumOff val="3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7"/>
            <p:cNvSpPr>
              <a:spLocks/>
            </p:cNvSpPr>
            <p:nvPr/>
          </p:nvSpPr>
          <p:spPr bwMode="auto">
            <a:xfrm>
              <a:off x="5764213" y="3673475"/>
              <a:ext cx="498475" cy="90488"/>
            </a:xfrm>
            <a:custGeom>
              <a:avLst/>
              <a:gdLst>
                <a:gd name="T0" fmla="*/ 129 w 131"/>
                <a:gd name="T1" fmla="*/ 24 h 24"/>
                <a:gd name="T2" fmla="*/ 12 w 131"/>
                <a:gd name="T3" fmla="*/ 24 h 24"/>
                <a:gd name="T4" fmla="*/ 0 w 131"/>
                <a:gd name="T5" fmla="*/ 12 h 24"/>
                <a:gd name="T6" fmla="*/ 0 w 131"/>
                <a:gd name="T7" fmla="*/ 12 h 24"/>
                <a:gd name="T8" fmla="*/ 12 w 131"/>
                <a:gd name="T9" fmla="*/ 0 h 24"/>
                <a:gd name="T10" fmla="*/ 131 w 131"/>
                <a:gd name="T11" fmla="*/ 0 h 24"/>
                <a:gd name="T12" fmla="*/ 131 w 131"/>
                <a:gd name="T13" fmla="*/ 22 h 24"/>
                <a:gd name="T14" fmla="*/ 129 w 131"/>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24">
                  <a:moveTo>
                    <a:pt x="129" y="24"/>
                  </a:moveTo>
                  <a:cubicBezTo>
                    <a:pt x="12" y="24"/>
                    <a:pt x="12" y="24"/>
                    <a:pt x="12" y="24"/>
                  </a:cubicBezTo>
                  <a:cubicBezTo>
                    <a:pt x="6" y="24"/>
                    <a:pt x="0" y="19"/>
                    <a:pt x="0" y="12"/>
                  </a:cubicBezTo>
                  <a:cubicBezTo>
                    <a:pt x="0" y="12"/>
                    <a:pt x="0" y="12"/>
                    <a:pt x="0" y="12"/>
                  </a:cubicBezTo>
                  <a:cubicBezTo>
                    <a:pt x="0" y="5"/>
                    <a:pt x="6" y="0"/>
                    <a:pt x="12" y="0"/>
                  </a:cubicBezTo>
                  <a:cubicBezTo>
                    <a:pt x="131" y="0"/>
                    <a:pt x="131" y="0"/>
                    <a:pt x="131" y="0"/>
                  </a:cubicBezTo>
                  <a:cubicBezTo>
                    <a:pt x="131" y="22"/>
                    <a:pt x="131" y="22"/>
                    <a:pt x="131" y="22"/>
                  </a:cubicBezTo>
                  <a:cubicBezTo>
                    <a:pt x="131" y="23"/>
                    <a:pt x="130" y="24"/>
                    <a:pt x="129" y="24"/>
                  </a:cubicBezTo>
                  <a:close/>
                </a:path>
              </a:pathLst>
            </a:custGeom>
            <a:noFill/>
            <a:ln w="14288" cap="flat">
              <a:solidFill>
                <a:schemeClr val="tx1">
                  <a:lumMod val="65000"/>
                  <a:lumOff val="3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8" name="Line 8"/>
            <p:cNvSpPr>
              <a:spLocks noChangeShapeType="1"/>
            </p:cNvSpPr>
            <p:nvPr/>
          </p:nvSpPr>
          <p:spPr bwMode="auto">
            <a:xfrm>
              <a:off x="5916613" y="3230563"/>
              <a:ext cx="320675" cy="0"/>
            </a:xfrm>
            <a:prstGeom prst="line">
              <a:avLst/>
            </a:prstGeom>
            <a:noFill/>
            <a:ln w="14288"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 name="Line 9"/>
            <p:cNvSpPr>
              <a:spLocks noChangeShapeType="1"/>
            </p:cNvSpPr>
            <p:nvPr/>
          </p:nvSpPr>
          <p:spPr bwMode="auto">
            <a:xfrm>
              <a:off x="5919788" y="3311525"/>
              <a:ext cx="244475" cy="0"/>
            </a:xfrm>
            <a:prstGeom prst="line">
              <a:avLst/>
            </a:prstGeom>
            <a:noFill/>
            <a:ln w="14288"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Line 10"/>
            <p:cNvSpPr>
              <a:spLocks noChangeShapeType="1"/>
            </p:cNvSpPr>
            <p:nvPr/>
          </p:nvSpPr>
          <p:spPr bwMode="auto">
            <a:xfrm>
              <a:off x="5916613" y="3390900"/>
              <a:ext cx="288925" cy="0"/>
            </a:xfrm>
            <a:prstGeom prst="line">
              <a:avLst/>
            </a:prstGeom>
            <a:noFill/>
            <a:ln w="14288"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Line 11"/>
            <p:cNvSpPr>
              <a:spLocks noChangeShapeType="1"/>
            </p:cNvSpPr>
            <p:nvPr/>
          </p:nvSpPr>
          <p:spPr bwMode="auto">
            <a:xfrm>
              <a:off x="5919788" y="3470275"/>
              <a:ext cx="320675" cy="0"/>
            </a:xfrm>
            <a:prstGeom prst="line">
              <a:avLst/>
            </a:prstGeom>
            <a:noFill/>
            <a:ln w="14288"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Line 12"/>
            <p:cNvSpPr>
              <a:spLocks noChangeShapeType="1"/>
            </p:cNvSpPr>
            <p:nvPr/>
          </p:nvSpPr>
          <p:spPr bwMode="auto">
            <a:xfrm>
              <a:off x="5919788" y="3551238"/>
              <a:ext cx="244475" cy="0"/>
            </a:xfrm>
            <a:prstGeom prst="line">
              <a:avLst/>
            </a:prstGeom>
            <a:noFill/>
            <a:ln w="14288"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9" name="组合 28"/>
          <p:cNvGrpSpPr/>
          <p:nvPr/>
        </p:nvGrpSpPr>
        <p:grpSpPr>
          <a:xfrm>
            <a:off x="1540692" y="2078729"/>
            <a:ext cx="510234" cy="483266"/>
            <a:chOff x="5724526" y="3071813"/>
            <a:chExt cx="750888" cy="711200"/>
          </a:xfrm>
        </p:grpSpPr>
        <p:sp>
          <p:nvSpPr>
            <p:cNvPr id="18" name="Freeform 16"/>
            <p:cNvSpPr>
              <a:spLocks/>
            </p:cNvSpPr>
            <p:nvPr/>
          </p:nvSpPr>
          <p:spPr bwMode="auto">
            <a:xfrm>
              <a:off x="5800726" y="3254375"/>
              <a:ext cx="674688" cy="528638"/>
            </a:xfrm>
            <a:custGeom>
              <a:avLst/>
              <a:gdLst>
                <a:gd name="T0" fmla="*/ 156 w 177"/>
                <a:gd name="T1" fmla="*/ 139 h 139"/>
                <a:gd name="T2" fmla="*/ 0 w 177"/>
                <a:gd name="T3" fmla="*/ 139 h 139"/>
                <a:gd name="T4" fmla="*/ 0 w 177"/>
                <a:gd name="T5" fmla="*/ 0 h 139"/>
                <a:gd name="T6" fmla="*/ 177 w 177"/>
                <a:gd name="T7" fmla="*/ 0 h 139"/>
                <a:gd name="T8" fmla="*/ 177 w 177"/>
                <a:gd name="T9" fmla="*/ 118 h 139"/>
                <a:gd name="T10" fmla="*/ 156 w 177"/>
                <a:gd name="T11" fmla="*/ 139 h 139"/>
              </a:gdLst>
              <a:ahLst/>
              <a:cxnLst>
                <a:cxn ang="0">
                  <a:pos x="T0" y="T1"/>
                </a:cxn>
                <a:cxn ang="0">
                  <a:pos x="T2" y="T3"/>
                </a:cxn>
                <a:cxn ang="0">
                  <a:pos x="T4" y="T5"/>
                </a:cxn>
                <a:cxn ang="0">
                  <a:pos x="T6" y="T7"/>
                </a:cxn>
                <a:cxn ang="0">
                  <a:pos x="T8" y="T9"/>
                </a:cxn>
                <a:cxn ang="0">
                  <a:pos x="T10" y="T11"/>
                </a:cxn>
              </a:cxnLst>
              <a:rect l="0" t="0" r="r" b="b"/>
              <a:pathLst>
                <a:path w="177" h="139">
                  <a:moveTo>
                    <a:pt x="156" y="139"/>
                  </a:moveTo>
                  <a:cubicBezTo>
                    <a:pt x="0" y="139"/>
                    <a:pt x="0" y="139"/>
                    <a:pt x="0" y="139"/>
                  </a:cubicBezTo>
                  <a:cubicBezTo>
                    <a:pt x="0" y="0"/>
                    <a:pt x="0" y="0"/>
                    <a:pt x="0" y="0"/>
                  </a:cubicBezTo>
                  <a:cubicBezTo>
                    <a:pt x="177" y="0"/>
                    <a:pt x="177" y="0"/>
                    <a:pt x="177" y="0"/>
                  </a:cubicBezTo>
                  <a:cubicBezTo>
                    <a:pt x="177" y="118"/>
                    <a:pt x="177" y="118"/>
                    <a:pt x="177" y="118"/>
                  </a:cubicBezTo>
                  <a:cubicBezTo>
                    <a:pt x="177" y="129"/>
                    <a:pt x="168" y="139"/>
                    <a:pt x="156" y="139"/>
                  </a:cubicBezTo>
                  <a:close/>
                </a:path>
              </a:pathLst>
            </a:custGeom>
            <a:noFill/>
            <a:ln w="15875" cap="flat">
              <a:solidFill>
                <a:schemeClr val="tx1">
                  <a:lumMod val="65000"/>
                  <a:lumOff val="3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Line 17"/>
            <p:cNvSpPr>
              <a:spLocks noChangeShapeType="1"/>
            </p:cNvSpPr>
            <p:nvPr/>
          </p:nvSpPr>
          <p:spPr bwMode="auto">
            <a:xfrm>
              <a:off x="6121401" y="3143250"/>
              <a:ext cx="0" cy="0"/>
            </a:xfrm>
            <a:prstGeom prst="line">
              <a:avLst/>
            </a:prstGeom>
            <a:noFill/>
            <a:ln w="15875" cap="flat">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8"/>
            <p:cNvSpPr>
              <a:spLocks/>
            </p:cNvSpPr>
            <p:nvPr/>
          </p:nvSpPr>
          <p:spPr bwMode="auto">
            <a:xfrm>
              <a:off x="5724526" y="3143250"/>
              <a:ext cx="700088" cy="639763"/>
            </a:xfrm>
            <a:custGeom>
              <a:avLst/>
              <a:gdLst>
                <a:gd name="T0" fmla="*/ 184 w 184"/>
                <a:gd name="T1" fmla="*/ 168 h 168"/>
                <a:gd name="T2" fmla="*/ 18 w 184"/>
                <a:gd name="T3" fmla="*/ 168 h 168"/>
                <a:gd name="T4" fmla="*/ 0 w 184"/>
                <a:gd name="T5" fmla="*/ 150 h 168"/>
                <a:gd name="T6" fmla="*/ 0 w 184"/>
                <a:gd name="T7" fmla="*/ 0 h 168"/>
              </a:gdLst>
              <a:ahLst/>
              <a:cxnLst>
                <a:cxn ang="0">
                  <a:pos x="T0" y="T1"/>
                </a:cxn>
                <a:cxn ang="0">
                  <a:pos x="T2" y="T3"/>
                </a:cxn>
                <a:cxn ang="0">
                  <a:pos x="T4" y="T5"/>
                </a:cxn>
                <a:cxn ang="0">
                  <a:pos x="T6" y="T7"/>
                </a:cxn>
              </a:cxnLst>
              <a:rect l="0" t="0" r="r" b="b"/>
              <a:pathLst>
                <a:path w="184" h="168">
                  <a:moveTo>
                    <a:pt x="184" y="168"/>
                  </a:moveTo>
                  <a:cubicBezTo>
                    <a:pt x="18" y="168"/>
                    <a:pt x="18" y="168"/>
                    <a:pt x="18" y="168"/>
                  </a:cubicBezTo>
                  <a:cubicBezTo>
                    <a:pt x="8" y="168"/>
                    <a:pt x="0" y="160"/>
                    <a:pt x="0" y="150"/>
                  </a:cubicBezTo>
                  <a:cubicBezTo>
                    <a:pt x="0" y="0"/>
                    <a:pt x="0" y="0"/>
                    <a:pt x="0" y="0"/>
                  </a:cubicBezTo>
                </a:path>
              </a:pathLst>
            </a:custGeom>
            <a:noFill/>
            <a:ln w="15875" cap="flat">
              <a:solidFill>
                <a:schemeClr val="tx1">
                  <a:lumMod val="65000"/>
                  <a:lumOff val="3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9"/>
            <p:cNvSpPr>
              <a:spLocks/>
            </p:cNvSpPr>
            <p:nvPr/>
          </p:nvSpPr>
          <p:spPr bwMode="auto">
            <a:xfrm>
              <a:off x="5729288" y="3071813"/>
              <a:ext cx="695325" cy="185738"/>
            </a:xfrm>
            <a:custGeom>
              <a:avLst/>
              <a:gdLst>
                <a:gd name="T0" fmla="*/ 0 w 183"/>
                <a:gd name="T1" fmla="*/ 19 h 49"/>
                <a:gd name="T2" fmla="*/ 0 w 183"/>
                <a:gd name="T3" fmla="*/ 19 h 49"/>
                <a:gd name="T4" fmla="*/ 18 w 183"/>
                <a:gd name="T5" fmla="*/ 0 h 49"/>
                <a:gd name="T6" fmla="*/ 80 w 183"/>
                <a:gd name="T7" fmla="*/ 0 h 49"/>
                <a:gd name="T8" fmla="*/ 99 w 183"/>
                <a:gd name="T9" fmla="*/ 19 h 49"/>
                <a:gd name="T10" fmla="*/ 157 w 183"/>
                <a:gd name="T11" fmla="*/ 19 h 49"/>
                <a:gd name="T12" fmla="*/ 183 w 183"/>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183" h="49">
                  <a:moveTo>
                    <a:pt x="0" y="19"/>
                  </a:moveTo>
                  <a:cubicBezTo>
                    <a:pt x="0" y="19"/>
                    <a:pt x="0" y="19"/>
                    <a:pt x="0" y="19"/>
                  </a:cubicBezTo>
                  <a:cubicBezTo>
                    <a:pt x="0" y="9"/>
                    <a:pt x="8" y="0"/>
                    <a:pt x="18" y="0"/>
                  </a:cubicBezTo>
                  <a:cubicBezTo>
                    <a:pt x="80" y="0"/>
                    <a:pt x="80" y="0"/>
                    <a:pt x="80" y="0"/>
                  </a:cubicBezTo>
                  <a:cubicBezTo>
                    <a:pt x="99" y="19"/>
                    <a:pt x="99" y="19"/>
                    <a:pt x="99" y="19"/>
                  </a:cubicBezTo>
                  <a:cubicBezTo>
                    <a:pt x="157" y="19"/>
                    <a:pt x="157" y="19"/>
                    <a:pt x="157" y="19"/>
                  </a:cubicBezTo>
                  <a:cubicBezTo>
                    <a:pt x="171" y="19"/>
                    <a:pt x="183" y="35"/>
                    <a:pt x="183" y="49"/>
                  </a:cubicBezTo>
                </a:path>
              </a:pathLst>
            </a:custGeom>
            <a:noFill/>
            <a:ln w="15875" cap="flat">
              <a:solidFill>
                <a:schemeClr val="tx1">
                  <a:lumMod val="65000"/>
                  <a:lumOff val="3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8" name="组合 37"/>
          <p:cNvGrpSpPr/>
          <p:nvPr/>
        </p:nvGrpSpPr>
        <p:grpSpPr>
          <a:xfrm>
            <a:off x="2849885" y="3167596"/>
            <a:ext cx="487411" cy="501607"/>
            <a:chOff x="5768976" y="3090863"/>
            <a:chExt cx="654050" cy="673100"/>
          </a:xfrm>
        </p:grpSpPr>
        <p:sp>
          <p:nvSpPr>
            <p:cNvPr id="34" name="Freeform 23"/>
            <p:cNvSpPr>
              <a:spLocks/>
            </p:cNvSpPr>
            <p:nvPr/>
          </p:nvSpPr>
          <p:spPr bwMode="auto">
            <a:xfrm>
              <a:off x="5819776" y="3090863"/>
              <a:ext cx="366713" cy="673100"/>
            </a:xfrm>
            <a:custGeom>
              <a:avLst/>
              <a:gdLst>
                <a:gd name="T0" fmla="*/ 85 w 96"/>
                <a:gd name="T1" fmla="*/ 174 h 176"/>
                <a:gd name="T2" fmla="*/ 0 w 96"/>
                <a:gd name="T3" fmla="*/ 106 h 176"/>
                <a:gd name="T4" fmla="*/ 0 w 96"/>
                <a:gd name="T5" fmla="*/ 70 h 176"/>
                <a:gd name="T6" fmla="*/ 85 w 96"/>
                <a:gd name="T7" fmla="*/ 3 h 176"/>
                <a:gd name="T8" fmla="*/ 96 w 96"/>
                <a:gd name="T9" fmla="*/ 10 h 176"/>
                <a:gd name="T10" fmla="*/ 96 w 96"/>
                <a:gd name="T11" fmla="*/ 166 h 176"/>
                <a:gd name="T12" fmla="*/ 85 w 96"/>
                <a:gd name="T13" fmla="*/ 174 h 176"/>
              </a:gdLst>
              <a:ahLst/>
              <a:cxnLst>
                <a:cxn ang="0">
                  <a:pos x="T0" y="T1"/>
                </a:cxn>
                <a:cxn ang="0">
                  <a:pos x="T2" y="T3"/>
                </a:cxn>
                <a:cxn ang="0">
                  <a:pos x="T4" y="T5"/>
                </a:cxn>
                <a:cxn ang="0">
                  <a:pos x="T6" y="T7"/>
                </a:cxn>
                <a:cxn ang="0">
                  <a:pos x="T8" y="T9"/>
                </a:cxn>
                <a:cxn ang="0">
                  <a:pos x="T10" y="T11"/>
                </a:cxn>
                <a:cxn ang="0">
                  <a:pos x="T12" y="T13"/>
                </a:cxn>
              </a:cxnLst>
              <a:rect l="0" t="0" r="r" b="b"/>
              <a:pathLst>
                <a:path w="96" h="176">
                  <a:moveTo>
                    <a:pt x="85" y="174"/>
                  </a:moveTo>
                  <a:cubicBezTo>
                    <a:pt x="0" y="106"/>
                    <a:pt x="0" y="106"/>
                    <a:pt x="0" y="106"/>
                  </a:cubicBezTo>
                  <a:cubicBezTo>
                    <a:pt x="0" y="70"/>
                    <a:pt x="0" y="70"/>
                    <a:pt x="0" y="70"/>
                  </a:cubicBezTo>
                  <a:cubicBezTo>
                    <a:pt x="85" y="3"/>
                    <a:pt x="85" y="3"/>
                    <a:pt x="85" y="3"/>
                  </a:cubicBezTo>
                  <a:cubicBezTo>
                    <a:pt x="90" y="0"/>
                    <a:pt x="96" y="4"/>
                    <a:pt x="96" y="10"/>
                  </a:cubicBezTo>
                  <a:cubicBezTo>
                    <a:pt x="96" y="166"/>
                    <a:pt x="96" y="166"/>
                    <a:pt x="96" y="166"/>
                  </a:cubicBezTo>
                  <a:cubicBezTo>
                    <a:pt x="96" y="172"/>
                    <a:pt x="90" y="176"/>
                    <a:pt x="85" y="174"/>
                  </a:cubicBezTo>
                  <a:close/>
                </a:path>
              </a:pathLst>
            </a:custGeom>
            <a:noFill/>
            <a:ln w="15875" cap="flat">
              <a:solidFill>
                <a:schemeClr val="tx1">
                  <a:lumMod val="65000"/>
                  <a:lumOff val="3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Line 24"/>
            <p:cNvSpPr>
              <a:spLocks noChangeShapeType="1"/>
            </p:cNvSpPr>
            <p:nvPr/>
          </p:nvSpPr>
          <p:spPr bwMode="auto">
            <a:xfrm>
              <a:off x="5768976" y="3373438"/>
              <a:ext cx="0" cy="111125"/>
            </a:xfrm>
            <a:prstGeom prst="line">
              <a:avLst/>
            </a:prstGeom>
            <a:noFill/>
            <a:ln w="15875" cap="rnd">
              <a:solidFill>
                <a:schemeClr val="tx1">
                  <a:lumMod val="65000"/>
                  <a:lumOff val="3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5"/>
            <p:cNvSpPr>
              <a:spLocks/>
            </p:cNvSpPr>
            <p:nvPr/>
          </p:nvSpPr>
          <p:spPr bwMode="auto">
            <a:xfrm>
              <a:off x="6273801" y="3305176"/>
              <a:ext cx="57150" cy="244475"/>
            </a:xfrm>
            <a:custGeom>
              <a:avLst/>
              <a:gdLst>
                <a:gd name="T0" fmla="*/ 0 w 15"/>
                <a:gd name="T1" fmla="*/ 0 h 64"/>
                <a:gd name="T2" fmla="*/ 15 w 15"/>
                <a:gd name="T3" fmla="*/ 32 h 64"/>
                <a:gd name="T4" fmla="*/ 0 w 15"/>
                <a:gd name="T5" fmla="*/ 64 h 64"/>
              </a:gdLst>
              <a:ahLst/>
              <a:cxnLst>
                <a:cxn ang="0">
                  <a:pos x="T0" y="T1"/>
                </a:cxn>
                <a:cxn ang="0">
                  <a:pos x="T2" y="T3"/>
                </a:cxn>
                <a:cxn ang="0">
                  <a:pos x="T4" y="T5"/>
                </a:cxn>
              </a:cxnLst>
              <a:rect l="0" t="0" r="r" b="b"/>
              <a:pathLst>
                <a:path w="15" h="64">
                  <a:moveTo>
                    <a:pt x="0" y="0"/>
                  </a:moveTo>
                  <a:cubicBezTo>
                    <a:pt x="9" y="8"/>
                    <a:pt x="15" y="20"/>
                    <a:pt x="15" y="32"/>
                  </a:cubicBezTo>
                  <a:cubicBezTo>
                    <a:pt x="15" y="45"/>
                    <a:pt x="9" y="57"/>
                    <a:pt x="0" y="64"/>
                  </a:cubicBezTo>
                </a:path>
              </a:pathLst>
            </a:custGeom>
            <a:noFill/>
            <a:ln w="15875" cap="rnd">
              <a:solidFill>
                <a:schemeClr val="tx1">
                  <a:lumMod val="65000"/>
                  <a:lumOff val="3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6"/>
            <p:cNvSpPr>
              <a:spLocks/>
            </p:cNvSpPr>
            <p:nvPr/>
          </p:nvSpPr>
          <p:spPr bwMode="auto">
            <a:xfrm>
              <a:off x="6273801" y="3170238"/>
              <a:ext cx="149225" cy="512763"/>
            </a:xfrm>
            <a:custGeom>
              <a:avLst/>
              <a:gdLst>
                <a:gd name="T0" fmla="*/ 0 w 39"/>
                <a:gd name="T1" fmla="*/ 0 h 134"/>
                <a:gd name="T2" fmla="*/ 39 w 39"/>
                <a:gd name="T3" fmla="*/ 67 h 134"/>
                <a:gd name="T4" fmla="*/ 0 w 39"/>
                <a:gd name="T5" fmla="*/ 134 h 134"/>
              </a:gdLst>
              <a:ahLst/>
              <a:cxnLst>
                <a:cxn ang="0">
                  <a:pos x="T0" y="T1"/>
                </a:cxn>
                <a:cxn ang="0">
                  <a:pos x="T2" y="T3"/>
                </a:cxn>
                <a:cxn ang="0">
                  <a:pos x="T4" y="T5"/>
                </a:cxn>
              </a:cxnLst>
              <a:rect l="0" t="0" r="r" b="b"/>
              <a:pathLst>
                <a:path w="39" h="134">
                  <a:moveTo>
                    <a:pt x="0" y="0"/>
                  </a:moveTo>
                  <a:cubicBezTo>
                    <a:pt x="23" y="13"/>
                    <a:pt x="39" y="39"/>
                    <a:pt x="39" y="67"/>
                  </a:cubicBezTo>
                  <a:cubicBezTo>
                    <a:pt x="39" y="96"/>
                    <a:pt x="23" y="121"/>
                    <a:pt x="0" y="134"/>
                  </a:cubicBezTo>
                </a:path>
              </a:pathLst>
            </a:custGeom>
            <a:noFill/>
            <a:ln w="15875" cap="rnd">
              <a:solidFill>
                <a:schemeClr val="tx1">
                  <a:lumMod val="65000"/>
                  <a:lumOff val="3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4" name="组合 43"/>
          <p:cNvGrpSpPr/>
          <p:nvPr/>
        </p:nvGrpSpPr>
        <p:grpSpPr>
          <a:xfrm>
            <a:off x="4137037" y="4276131"/>
            <a:ext cx="488430" cy="478380"/>
            <a:chOff x="5713413" y="3049588"/>
            <a:chExt cx="771525" cy="755650"/>
          </a:xfrm>
        </p:grpSpPr>
        <p:sp>
          <p:nvSpPr>
            <p:cNvPr id="42" name="Freeform 30"/>
            <p:cNvSpPr>
              <a:spLocks/>
            </p:cNvSpPr>
            <p:nvPr/>
          </p:nvSpPr>
          <p:spPr bwMode="auto">
            <a:xfrm>
              <a:off x="5713413" y="3049588"/>
              <a:ext cx="771525" cy="401638"/>
            </a:xfrm>
            <a:custGeom>
              <a:avLst/>
              <a:gdLst>
                <a:gd name="T0" fmla="*/ 68 w 203"/>
                <a:gd name="T1" fmla="*/ 106 h 106"/>
                <a:gd name="T2" fmla="*/ 0 w 203"/>
                <a:gd name="T3" fmla="*/ 101 h 106"/>
                <a:gd name="T4" fmla="*/ 102 w 203"/>
                <a:gd name="T5" fmla="*/ 0 h 106"/>
                <a:gd name="T6" fmla="*/ 203 w 203"/>
                <a:gd name="T7" fmla="*/ 101 h 106"/>
                <a:gd name="T8" fmla="*/ 136 w 203"/>
                <a:gd name="T9" fmla="*/ 106 h 106"/>
                <a:gd name="T10" fmla="*/ 68 w 203"/>
                <a:gd name="T11" fmla="*/ 106 h 106"/>
              </a:gdLst>
              <a:ahLst/>
              <a:cxnLst>
                <a:cxn ang="0">
                  <a:pos x="T0" y="T1"/>
                </a:cxn>
                <a:cxn ang="0">
                  <a:pos x="T2" y="T3"/>
                </a:cxn>
                <a:cxn ang="0">
                  <a:pos x="T4" y="T5"/>
                </a:cxn>
                <a:cxn ang="0">
                  <a:pos x="T6" y="T7"/>
                </a:cxn>
                <a:cxn ang="0">
                  <a:pos x="T8" y="T9"/>
                </a:cxn>
                <a:cxn ang="0">
                  <a:pos x="T10" y="T11"/>
                </a:cxn>
              </a:cxnLst>
              <a:rect l="0" t="0" r="r" b="b"/>
              <a:pathLst>
                <a:path w="203" h="106">
                  <a:moveTo>
                    <a:pt x="68" y="106"/>
                  </a:moveTo>
                  <a:cubicBezTo>
                    <a:pt x="53" y="73"/>
                    <a:pt x="15" y="73"/>
                    <a:pt x="0" y="101"/>
                  </a:cubicBezTo>
                  <a:cubicBezTo>
                    <a:pt x="0" y="45"/>
                    <a:pt x="46" y="0"/>
                    <a:pt x="102" y="0"/>
                  </a:cubicBezTo>
                  <a:cubicBezTo>
                    <a:pt x="158" y="0"/>
                    <a:pt x="203" y="48"/>
                    <a:pt x="203" y="101"/>
                  </a:cubicBezTo>
                  <a:cubicBezTo>
                    <a:pt x="184" y="73"/>
                    <a:pt x="151" y="73"/>
                    <a:pt x="136" y="106"/>
                  </a:cubicBezTo>
                  <a:cubicBezTo>
                    <a:pt x="128" y="73"/>
                    <a:pt x="77" y="73"/>
                    <a:pt x="68" y="106"/>
                  </a:cubicBezTo>
                  <a:close/>
                </a:path>
              </a:pathLst>
            </a:custGeom>
            <a:noFill/>
            <a:ln w="15875" cap="flat">
              <a:solidFill>
                <a:schemeClr val="tx1">
                  <a:lumMod val="65000"/>
                  <a:lumOff val="3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1"/>
            <p:cNvSpPr>
              <a:spLocks/>
            </p:cNvSpPr>
            <p:nvPr/>
          </p:nvSpPr>
          <p:spPr bwMode="auto">
            <a:xfrm>
              <a:off x="5972175" y="3486150"/>
              <a:ext cx="144463" cy="319088"/>
            </a:xfrm>
            <a:custGeom>
              <a:avLst/>
              <a:gdLst>
                <a:gd name="T0" fmla="*/ 38 w 38"/>
                <a:gd name="T1" fmla="*/ 0 h 84"/>
                <a:gd name="T2" fmla="*/ 38 w 38"/>
                <a:gd name="T3" fmla="*/ 65 h 84"/>
                <a:gd name="T4" fmla="*/ 19 w 38"/>
                <a:gd name="T5" fmla="*/ 84 h 84"/>
                <a:gd name="T6" fmla="*/ 19 w 38"/>
                <a:gd name="T7" fmla="*/ 84 h 84"/>
                <a:gd name="T8" fmla="*/ 0 w 38"/>
                <a:gd name="T9" fmla="*/ 65 h 84"/>
              </a:gdLst>
              <a:ahLst/>
              <a:cxnLst>
                <a:cxn ang="0">
                  <a:pos x="T0" y="T1"/>
                </a:cxn>
                <a:cxn ang="0">
                  <a:pos x="T2" y="T3"/>
                </a:cxn>
                <a:cxn ang="0">
                  <a:pos x="T4" y="T5"/>
                </a:cxn>
                <a:cxn ang="0">
                  <a:pos x="T6" y="T7"/>
                </a:cxn>
                <a:cxn ang="0">
                  <a:pos x="T8" y="T9"/>
                </a:cxn>
              </a:cxnLst>
              <a:rect l="0" t="0" r="r" b="b"/>
              <a:pathLst>
                <a:path w="38" h="84">
                  <a:moveTo>
                    <a:pt x="38" y="0"/>
                  </a:moveTo>
                  <a:cubicBezTo>
                    <a:pt x="38" y="65"/>
                    <a:pt x="38" y="65"/>
                    <a:pt x="38" y="65"/>
                  </a:cubicBezTo>
                  <a:cubicBezTo>
                    <a:pt x="38" y="75"/>
                    <a:pt x="30" y="84"/>
                    <a:pt x="19" y="84"/>
                  </a:cubicBezTo>
                  <a:cubicBezTo>
                    <a:pt x="19" y="84"/>
                    <a:pt x="19" y="84"/>
                    <a:pt x="19" y="84"/>
                  </a:cubicBezTo>
                  <a:cubicBezTo>
                    <a:pt x="8" y="84"/>
                    <a:pt x="0" y="75"/>
                    <a:pt x="0" y="65"/>
                  </a:cubicBezTo>
                </a:path>
              </a:pathLst>
            </a:custGeom>
            <a:noFill/>
            <a:ln w="30163" cap="flat">
              <a:solidFill>
                <a:schemeClr val="tx1">
                  <a:lumMod val="65000"/>
                  <a:lumOff val="3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1" name="文本框 20"/>
          <p:cNvSpPr txBox="1"/>
          <p:nvPr/>
        </p:nvSpPr>
        <p:spPr>
          <a:xfrm>
            <a:off x="804349" y="852992"/>
            <a:ext cx="1588645" cy="738664"/>
          </a:xfrm>
          <a:prstGeom prst="rect">
            <a:avLst/>
          </a:prstGeom>
          <a:noFill/>
        </p:spPr>
        <p:txBody>
          <a:bodyPr wrap="square" rtlCol="0">
            <a:spAutoFit/>
          </a:bodyPr>
          <a:lstStyle/>
          <a:p>
            <a:r>
              <a:rPr lang="en-US" altLang="zh-CN" sz="2400" dirty="0">
                <a:solidFill>
                  <a:schemeClr val="tx1">
                    <a:lumMod val="85000"/>
                    <a:lumOff val="15000"/>
                  </a:schemeClr>
                </a:solidFill>
                <a:latin typeface="Kozuka Gothic Pr6N M" panose="020B0700000000000000" pitchFamily="34" charset="-128"/>
                <a:ea typeface="Kozuka Gothic Pr6N M" panose="020B0700000000000000" pitchFamily="34" charset="-128"/>
              </a:rPr>
              <a:t>PART ONE</a:t>
            </a:r>
          </a:p>
          <a:p>
            <a:r>
              <a:rPr lang="en-US" altLang="zh-CN" dirty="0">
                <a:solidFill>
                  <a:schemeClr val="tx1">
                    <a:lumMod val="50000"/>
                    <a:lumOff val="50000"/>
                  </a:schemeClr>
                </a:solidFill>
                <a:latin typeface="Kozuka Gothic Pr6N M" panose="020B0700000000000000" pitchFamily="34" charset="-128"/>
                <a:ea typeface="Kozuka Gothic Pr6N M" panose="020B0700000000000000" pitchFamily="34" charset="-128"/>
                <a:cs typeface="Ebrima" panose="02000000000000000000" pitchFamily="2" charset="0"/>
              </a:rPr>
              <a:t>Put your text</a:t>
            </a:r>
            <a:endParaRPr lang="zh-CN" altLang="en-US" dirty="0">
              <a:solidFill>
                <a:schemeClr val="tx1">
                  <a:lumMod val="50000"/>
                  <a:lumOff val="50000"/>
                </a:schemeClr>
              </a:solidFill>
              <a:latin typeface="Kozuka Gothic Pr6N M" panose="020B0700000000000000" pitchFamily="34" charset="-128"/>
              <a:ea typeface="Kozuka Gothic Pr6N M" panose="020B0700000000000000" pitchFamily="34" charset="-128"/>
              <a:cs typeface="Ebrima" panose="02000000000000000000" pitchFamily="2" charset="0"/>
            </a:endParaRPr>
          </a:p>
        </p:txBody>
      </p:sp>
      <p:sp>
        <p:nvSpPr>
          <p:cNvPr id="22" name="文本框 21"/>
          <p:cNvSpPr txBox="1"/>
          <p:nvPr/>
        </p:nvSpPr>
        <p:spPr>
          <a:xfrm>
            <a:off x="2093790" y="1951030"/>
            <a:ext cx="1657760" cy="738664"/>
          </a:xfrm>
          <a:prstGeom prst="rect">
            <a:avLst/>
          </a:prstGeom>
          <a:noFill/>
        </p:spPr>
        <p:txBody>
          <a:bodyPr wrap="square" rtlCol="0">
            <a:spAutoFit/>
          </a:bodyPr>
          <a:lstStyle/>
          <a:p>
            <a:r>
              <a:rPr lang="en-US" altLang="zh-CN" sz="2400" dirty="0">
                <a:solidFill>
                  <a:schemeClr val="tx1">
                    <a:lumMod val="85000"/>
                    <a:lumOff val="15000"/>
                  </a:schemeClr>
                </a:solidFill>
                <a:latin typeface="Kozuka Gothic Pr6N M" panose="020B0700000000000000" pitchFamily="34" charset="-128"/>
                <a:ea typeface="Kozuka Gothic Pr6N M" panose="020B0700000000000000" pitchFamily="34" charset="-128"/>
              </a:rPr>
              <a:t>PART TWO</a:t>
            </a:r>
          </a:p>
          <a:p>
            <a:r>
              <a:rPr lang="en-US" altLang="zh-CN" dirty="0">
                <a:solidFill>
                  <a:schemeClr val="tx1">
                    <a:lumMod val="50000"/>
                    <a:lumOff val="50000"/>
                  </a:schemeClr>
                </a:solidFill>
                <a:latin typeface="Kozuka Gothic Pr6N M" panose="020B0700000000000000" pitchFamily="34" charset="-128"/>
                <a:ea typeface="Kozuka Gothic Pr6N M" panose="020B0700000000000000" pitchFamily="34" charset="-128"/>
                <a:cs typeface="Ebrima" panose="02000000000000000000" pitchFamily="2" charset="0"/>
              </a:rPr>
              <a:t>Put your text</a:t>
            </a:r>
            <a:endParaRPr lang="zh-CN" altLang="en-US" dirty="0">
              <a:solidFill>
                <a:schemeClr val="tx1">
                  <a:lumMod val="50000"/>
                  <a:lumOff val="50000"/>
                </a:schemeClr>
              </a:solidFill>
              <a:latin typeface="Kozuka Gothic Pr6N M" panose="020B0700000000000000" pitchFamily="34" charset="-128"/>
              <a:ea typeface="Kozuka Gothic Pr6N M" panose="020B0700000000000000" pitchFamily="34" charset="-128"/>
              <a:cs typeface="Ebrima" panose="02000000000000000000" pitchFamily="2" charset="0"/>
            </a:endParaRPr>
          </a:p>
        </p:txBody>
      </p:sp>
      <p:sp>
        <p:nvSpPr>
          <p:cNvPr id="23" name="文本框 22"/>
          <p:cNvSpPr txBox="1"/>
          <p:nvPr/>
        </p:nvSpPr>
        <p:spPr>
          <a:xfrm>
            <a:off x="3383231" y="3049068"/>
            <a:ext cx="1881161" cy="738664"/>
          </a:xfrm>
          <a:prstGeom prst="rect">
            <a:avLst/>
          </a:prstGeom>
          <a:noFill/>
        </p:spPr>
        <p:txBody>
          <a:bodyPr wrap="square" rtlCol="0">
            <a:spAutoFit/>
          </a:bodyPr>
          <a:lstStyle/>
          <a:p>
            <a:r>
              <a:rPr lang="en-US" altLang="zh-CN" sz="2400" dirty="0">
                <a:solidFill>
                  <a:schemeClr val="tx1">
                    <a:lumMod val="85000"/>
                    <a:lumOff val="15000"/>
                  </a:schemeClr>
                </a:solidFill>
                <a:latin typeface="Kozuka Gothic Pr6N M" panose="020B0700000000000000" pitchFamily="34" charset="-128"/>
                <a:ea typeface="Kozuka Gothic Pr6N M" panose="020B0700000000000000" pitchFamily="34" charset="-128"/>
              </a:rPr>
              <a:t>PART THREE</a:t>
            </a:r>
          </a:p>
          <a:p>
            <a:r>
              <a:rPr lang="en-US" altLang="zh-CN" dirty="0">
                <a:solidFill>
                  <a:schemeClr val="tx1">
                    <a:lumMod val="50000"/>
                    <a:lumOff val="50000"/>
                  </a:schemeClr>
                </a:solidFill>
                <a:latin typeface="Kozuka Gothic Pr6N M" panose="020B0700000000000000" pitchFamily="34" charset="-128"/>
                <a:ea typeface="Kozuka Gothic Pr6N M" panose="020B0700000000000000" pitchFamily="34" charset="-128"/>
                <a:cs typeface="Ebrima" panose="02000000000000000000" pitchFamily="2" charset="0"/>
              </a:rPr>
              <a:t>Put your text</a:t>
            </a:r>
            <a:endParaRPr lang="zh-CN" altLang="en-US" dirty="0">
              <a:solidFill>
                <a:schemeClr val="tx1">
                  <a:lumMod val="50000"/>
                  <a:lumOff val="50000"/>
                </a:schemeClr>
              </a:solidFill>
              <a:latin typeface="Kozuka Gothic Pr6N M" panose="020B0700000000000000" pitchFamily="34" charset="-128"/>
              <a:ea typeface="Kozuka Gothic Pr6N M" panose="020B0700000000000000" pitchFamily="34" charset="-128"/>
              <a:cs typeface="Ebrima" panose="02000000000000000000" pitchFamily="2" charset="0"/>
            </a:endParaRPr>
          </a:p>
        </p:txBody>
      </p:sp>
      <p:sp>
        <p:nvSpPr>
          <p:cNvPr id="24" name="文本框 23"/>
          <p:cNvSpPr txBox="1"/>
          <p:nvPr/>
        </p:nvSpPr>
        <p:spPr>
          <a:xfrm>
            <a:off x="4672671" y="4147107"/>
            <a:ext cx="1786310" cy="738664"/>
          </a:xfrm>
          <a:prstGeom prst="rect">
            <a:avLst/>
          </a:prstGeom>
          <a:noFill/>
        </p:spPr>
        <p:txBody>
          <a:bodyPr wrap="square" rtlCol="0">
            <a:spAutoFit/>
          </a:bodyPr>
          <a:lstStyle/>
          <a:p>
            <a:r>
              <a:rPr lang="en-US" altLang="zh-CN" sz="2400" dirty="0">
                <a:solidFill>
                  <a:schemeClr val="tx1">
                    <a:lumMod val="85000"/>
                    <a:lumOff val="15000"/>
                  </a:schemeClr>
                </a:solidFill>
                <a:latin typeface="Kozuka Gothic Pr6N M" panose="020B0700000000000000" pitchFamily="34" charset="-128"/>
                <a:ea typeface="Kozuka Gothic Pr6N M" panose="020B0700000000000000" pitchFamily="34" charset="-128"/>
              </a:rPr>
              <a:t>PART FOUR</a:t>
            </a:r>
          </a:p>
          <a:p>
            <a:r>
              <a:rPr lang="en-US" altLang="zh-CN" dirty="0">
                <a:solidFill>
                  <a:schemeClr val="tx1">
                    <a:lumMod val="50000"/>
                    <a:lumOff val="50000"/>
                  </a:schemeClr>
                </a:solidFill>
                <a:latin typeface="Kozuka Gothic Pr6N M" panose="020B0700000000000000" pitchFamily="34" charset="-128"/>
                <a:ea typeface="Kozuka Gothic Pr6N M" panose="020B0700000000000000" pitchFamily="34" charset="-128"/>
                <a:cs typeface="Ebrima" panose="02000000000000000000" pitchFamily="2" charset="0"/>
              </a:rPr>
              <a:t>Put your text</a:t>
            </a:r>
            <a:endParaRPr lang="zh-CN" altLang="en-US" dirty="0">
              <a:solidFill>
                <a:schemeClr val="tx1">
                  <a:lumMod val="50000"/>
                  <a:lumOff val="50000"/>
                </a:schemeClr>
              </a:solidFill>
              <a:latin typeface="Kozuka Gothic Pr6N M" panose="020B0700000000000000" pitchFamily="34" charset="-128"/>
              <a:ea typeface="Kozuka Gothic Pr6N M" panose="020B0700000000000000" pitchFamily="34" charset="-128"/>
              <a:cs typeface="Ebrima" panose="02000000000000000000" pitchFamily="2" charset="0"/>
            </a:endParaRPr>
          </a:p>
        </p:txBody>
      </p:sp>
    </p:spTree>
    <p:extLst>
      <p:ext uri="{BB962C8B-B14F-4D97-AF65-F5344CB8AC3E}">
        <p14:creationId xmlns:p14="http://schemas.microsoft.com/office/powerpoint/2010/main" val="422047883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iterate type="lt">
                                        <p:tmAbs val="100"/>
                                      </p:iterate>
                                      <p:childTnLst>
                                        <p:set>
                                          <p:cBhvr>
                                            <p:cTn id="6" dur="1" fill="hold">
                                              <p:stCondLst>
                                                <p:cond delay="0"/>
                                              </p:stCondLst>
                                            </p:cTn>
                                            <p:tgtEl>
                                              <p:spTgt spid="19"/>
                                            </p:tgtEl>
                                            <p:attrNameLst>
                                              <p:attrName>style.visibility</p:attrName>
                                            </p:attrNameLst>
                                          </p:cBhvr>
                                          <p:to>
                                            <p:strVal val="visible"/>
                                          </p:to>
                                        </p:set>
                                      </p:childTnLst>
                                    </p:cTn>
                                  </p:par>
                                </p:childTnLst>
                              </p:cTn>
                            </p:par>
                            <p:par>
                              <p:cTn id="7" fill="hold">
                                <p:stCondLst>
                                  <p:cond delay="701"/>
                                </p:stCondLst>
                                <p:childTnLst>
                                  <p:par>
                                    <p:cTn id="8" presetID="22" presetClass="entr" presetSubtype="8" fill="hold" grpId="0"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left)">
                                          <p:cBhvr>
                                            <p:cTn id="10" dur="500"/>
                                            <p:tgtEl>
                                              <p:spTgt spid="20"/>
                                            </p:tgtEl>
                                          </p:cBhvr>
                                        </p:animEffect>
                                      </p:childTnLst>
                                    </p:cTn>
                                  </p:par>
                                  <p:par>
                                    <p:cTn id="11" presetID="2" presetClass="entr" presetSubtype="9" fill="hold" grpId="0" nodeType="withEffect" p14:presetBounceEnd="10000">
                                      <p:stCondLst>
                                        <p:cond delay="100"/>
                                      </p:stCondLst>
                                      <p:childTnLst>
                                        <p:set>
                                          <p:cBhvr>
                                            <p:cTn id="12" dur="1" fill="hold">
                                              <p:stCondLst>
                                                <p:cond delay="0"/>
                                              </p:stCondLst>
                                            </p:cTn>
                                            <p:tgtEl>
                                              <p:spTgt spid="17"/>
                                            </p:tgtEl>
                                            <p:attrNameLst>
                                              <p:attrName>style.visibility</p:attrName>
                                            </p:attrNameLst>
                                          </p:cBhvr>
                                          <p:to>
                                            <p:strVal val="visible"/>
                                          </p:to>
                                        </p:set>
                                        <p:anim calcmode="lin" valueType="num" p14:bounceEnd="10000">
                                          <p:cBhvr additive="base">
                                            <p:cTn id="13" dur="500" fill="hold"/>
                                            <p:tgtEl>
                                              <p:spTgt spid="17"/>
                                            </p:tgtEl>
                                            <p:attrNameLst>
                                              <p:attrName>ppt_x</p:attrName>
                                            </p:attrNameLst>
                                          </p:cBhvr>
                                          <p:tavLst>
                                            <p:tav tm="0">
                                              <p:val>
                                                <p:strVal val="0-#ppt_w/2"/>
                                              </p:val>
                                            </p:tav>
                                            <p:tav tm="100000">
                                              <p:val>
                                                <p:strVal val="#ppt_x"/>
                                              </p:val>
                                            </p:tav>
                                          </p:tavLst>
                                        </p:anim>
                                        <p:anim calcmode="lin" valueType="num" p14:bounceEnd="10000">
                                          <p:cBhvr additive="base">
                                            <p:cTn id="14" dur="500" fill="hold"/>
                                            <p:tgtEl>
                                              <p:spTgt spid="17"/>
                                            </p:tgtEl>
                                            <p:attrNameLst>
                                              <p:attrName>ppt_y</p:attrName>
                                            </p:attrNameLst>
                                          </p:cBhvr>
                                          <p:tavLst>
                                            <p:tav tm="0">
                                              <p:val>
                                                <p:strVal val="0-#ppt_h/2"/>
                                              </p:val>
                                            </p:tav>
                                            <p:tav tm="100000">
                                              <p:val>
                                                <p:strVal val="#ppt_y"/>
                                              </p:val>
                                            </p:tav>
                                          </p:tavLst>
                                        </p:anim>
                                      </p:childTnLst>
                                    </p:cTn>
                                  </p:par>
                                </p:childTnLst>
                              </p:cTn>
                            </p:par>
                            <p:par>
                              <p:cTn id="15" fill="hold">
                                <p:stCondLst>
                                  <p:cond delay="1301"/>
                                </p:stCondLst>
                                <p:childTnLst>
                                  <p:par>
                                    <p:cTn id="16" presetID="12" presetClass="entr" presetSubtype="4" fill="hold" nodeType="afterEffect">
                                      <p:stCondLst>
                                        <p:cond delay="0"/>
                                      </p:stCondLst>
                                      <p:childTnLst>
                                        <p:set>
                                          <p:cBhvr>
                                            <p:cTn id="17" dur="1" fill="hold">
                                              <p:stCondLst>
                                                <p:cond delay="0"/>
                                              </p:stCondLst>
                                            </p:cTn>
                                            <p:tgtEl>
                                              <p:spTgt spid="13"/>
                                            </p:tgtEl>
                                            <p:attrNameLst>
                                              <p:attrName>style.visibility</p:attrName>
                                            </p:attrNameLst>
                                          </p:cBhvr>
                                          <p:to>
                                            <p:strVal val="visible"/>
                                          </p:to>
                                        </p:set>
                                        <p:anim calcmode="lin" valueType="num">
                                          <p:cBhvr additive="base">
                                            <p:cTn id="18" dur="300"/>
                                            <p:tgtEl>
                                              <p:spTgt spid="13"/>
                                            </p:tgtEl>
                                            <p:attrNameLst>
                                              <p:attrName>ppt_y</p:attrName>
                                            </p:attrNameLst>
                                          </p:cBhvr>
                                          <p:tavLst>
                                            <p:tav tm="0">
                                              <p:val>
                                                <p:strVal val="#ppt_y+#ppt_h*1.125000"/>
                                              </p:val>
                                            </p:tav>
                                            <p:tav tm="100000">
                                              <p:val>
                                                <p:strVal val="#ppt_y"/>
                                              </p:val>
                                            </p:tav>
                                          </p:tavLst>
                                        </p:anim>
                                        <p:animEffect transition="in" filter="wipe(up)">
                                          <p:cBhvr>
                                            <p:cTn id="19" dur="300"/>
                                            <p:tgtEl>
                                              <p:spTgt spid="13"/>
                                            </p:tgtEl>
                                          </p:cBhvr>
                                        </p:animEffect>
                                      </p:childTnLst>
                                    </p:cTn>
                                  </p:par>
                                </p:childTnLst>
                              </p:cTn>
                            </p:par>
                            <p:par>
                              <p:cTn id="20" fill="hold">
                                <p:stCondLst>
                                  <p:cond delay="1601"/>
                                </p:stCondLst>
                                <p:childTnLst>
                                  <p:par>
                                    <p:cTn id="21" presetID="16" presetClass="entr" presetSubtype="21"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barn(inVertical)">
                                          <p:cBhvr>
                                            <p:cTn id="23" dur="500"/>
                                            <p:tgtEl>
                                              <p:spTgt spid="21"/>
                                            </p:tgtEl>
                                          </p:cBhvr>
                                        </p:animEffect>
                                      </p:childTnLst>
                                    </p:cTn>
                                  </p:par>
                                </p:childTnLst>
                              </p:cTn>
                            </p:par>
                            <p:par>
                              <p:cTn id="24" fill="hold">
                                <p:stCondLst>
                                  <p:cond delay="2101"/>
                                </p:stCondLst>
                                <p:childTnLst>
                                  <p:par>
                                    <p:cTn id="25" presetID="12" presetClass="entr" presetSubtype="4"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 calcmode="lin" valueType="num">
                                          <p:cBhvr additive="base">
                                            <p:cTn id="27" dur="300"/>
                                            <p:tgtEl>
                                              <p:spTgt spid="29"/>
                                            </p:tgtEl>
                                            <p:attrNameLst>
                                              <p:attrName>ppt_y</p:attrName>
                                            </p:attrNameLst>
                                          </p:cBhvr>
                                          <p:tavLst>
                                            <p:tav tm="0">
                                              <p:val>
                                                <p:strVal val="#ppt_y+#ppt_h*1.125000"/>
                                              </p:val>
                                            </p:tav>
                                            <p:tav tm="100000">
                                              <p:val>
                                                <p:strVal val="#ppt_y"/>
                                              </p:val>
                                            </p:tav>
                                          </p:tavLst>
                                        </p:anim>
                                        <p:animEffect transition="in" filter="wipe(up)">
                                          <p:cBhvr>
                                            <p:cTn id="28" dur="300"/>
                                            <p:tgtEl>
                                              <p:spTgt spid="29"/>
                                            </p:tgtEl>
                                          </p:cBhvr>
                                        </p:animEffect>
                                      </p:childTnLst>
                                    </p:cTn>
                                  </p:par>
                                </p:childTnLst>
                              </p:cTn>
                            </p:par>
                            <p:par>
                              <p:cTn id="29" fill="hold">
                                <p:stCondLst>
                                  <p:cond delay="2401"/>
                                </p:stCondLst>
                                <p:childTnLst>
                                  <p:par>
                                    <p:cTn id="30" presetID="16" presetClass="entr" presetSubtype="21"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barn(inVertical)">
                                          <p:cBhvr>
                                            <p:cTn id="32" dur="500"/>
                                            <p:tgtEl>
                                              <p:spTgt spid="22"/>
                                            </p:tgtEl>
                                          </p:cBhvr>
                                        </p:animEffect>
                                      </p:childTnLst>
                                    </p:cTn>
                                  </p:par>
                                </p:childTnLst>
                              </p:cTn>
                            </p:par>
                            <p:par>
                              <p:cTn id="33" fill="hold">
                                <p:stCondLst>
                                  <p:cond delay="2901"/>
                                </p:stCondLst>
                                <p:childTnLst>
                                  <p:par>
                                    <p:cTn id="34" presetID="12" presetClass="entr" presetSubtype="4" fill="hold"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additive="base">
                                            <p:cTn id="36" dur="300"/>
                                            <p:tgtEl>
                                              <p:spTgt spid="38"/>
                                            </p:tgtEl>
                                            <p:attrNameLst>
                                              <p:attrName>ppt_y</p:attrName>
                                            </p:attrNameLst>
                                          </p:cBhvr>
                                          <p:tavLst>
                                            <p:tav tm="0">
                                              <p:val>
                                                <p:strVal val="#ppt_y+#ppt_h*1.125000"/>
                                              </p:val>
                                            </p:tav>
                                            <p:tav tm="100000">
                                              <p:val>
                                                <p:strVal val="#ppt_y"/>
                                              </p:val>
                                            </p:tav>
                                          </p:tavLst>
                                        </p:anim>
                                        <p:animEffect transition="in" filter="wipe(up)">
                                          <p:cBhvr>
                                            <p:cTn id="37" dur="300"/>
                                            <p:tgtEl>
                                              <p:spTgt spid="38"/>
                                            </p:tgtEl>
                                          </p:cBhvr>
                                        </p:animEffect>
                                      </p:childTnLst>
                                    </p:cTn>
                                  </p:par>
                                </p:childTnLst>
                              </p:cTn>
                            </p:par>
                            <p:par>
                              <p:cTn id="38" fill="hold">
                                <p:stCondLst>
                                  <p:cond delay="3201"/>
                                </p:stCondLst>
                                <p:childTnLst>
                                  <p:par>
                                    <p:cTn id="39" presetID="16" presetClass="entr" presetSubtype="21"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barn(inVertical)">
                                          <p:cBhvr>
                                            <p:cTn id="41" dur="500"/>
                                            <p:tgtEl>
                                              <p:spTgt spid="23"/>
                                            </p:tgtEl>
                                          </p:cBhvr>
                                        </p:animEffect>
                                      </p:childTnLst>
                                    </p:cTn>
                                  </p:par>
                                </p:childTnLst>
                              </p:cTn>
                            </p:par>
                            <p:par>
                              <p:cTn id="42" fill="hold">
                                <p:stCondLst>
                                  <p:cond delay="3701"/>
                                </p:stCondLst>
                                <p:childTnLst>
                                  <p:par>
                                    <p:cTn id="43" presetID="12" presetClass="entr" presetSubtype="4" fill="hold" nodeType="afterEffect">
                                      <p:stCondLst>
                                        <p:cond delay="0"/>
                                      </p:stCondLst>
                                      <p:childTnLst>
                                        <p:set>
                                          <p:cBhvr>
                                            <p:cTn id="44" dur="1" fill="hold">
                                              <p:stCondLst>
                                                <p:cond delay="0"/>
                                              </p:stCondLst>
                                            </p:cTn>
                                            <p:tgtEl>
                                              <p:spTgt spid="44"/>
                                            </p:tgtEl>
                                            <p:attrNameLst>
                                              <p:attrName>style.visibility</p:attrName>
                                            </p:attrNameLst>
                                          </p:cBhvr>
                                          <p:to>
                                            <p:strVal val="visible"/>
                                          </p:to>
                                        </p:set>
                                        <p:anim calcmode="lin" valueType="num">
                                          <p:cBhvr additive="base">
                                            <p:cTn id="45" dur="300"/>
                                            <p:tgtEl>
                                              <p:spTgt spid="44"/>
                                            </p:tgtEl>
                                            <p:attrNameLst>
                                              <p:attrName>ppt_y</p:attrName>
                                            </p:attrNameLst>
                                          </p:cBhvr>
                                          <p:tavLst>
                                            <p:tav tm="0">
                                              <p:val>
                                                <p:strVal val="#ppt_y+#ppt_h*1.125000"/>
                                              </p:val>
                                            </p:tav>
                                            <p:tav tm="100000">
                                              <p:val>
                                                <p:strVal val="#ppt_y"/>
                                              </p:val>
                                            </p:tav>
                                          </p:tavLst>
                                        </p:anim>
                                        <p:animEffect transition="in" filter="wipe(up)">
                                          <p:cBhvr>
                                            <p:cTn id="46" dur="300"/>
                                            <p:tgtEl>
                                              <p:spTgt spid="44"/>
                                            </p:tgtEl>
                                          </p:cBhvr>
                                        </p:animEffect>
                                      </p:childTnLst>
                                    </p:cTn>
                                  </p:par>
                                </p:childTnLst>
                              </p:cTn>
                            </p:par>
                            <p:par>
                              <p:cTn id="47" fill="hold">
                                <p:stCondLst>
                                  <p:cond delay="4001"/>
                                </p:stCondLst>
                                <p:childTnLst>
                                  <p:par>
                                    <p:cTn id="48" presetID="16" presetClass="entr" presetSubtype="21" fill="hold" grpId="0" nodeType="afterEffect">
                                      <p:stCondLst>
                                        <p:cond delay="0"/>
                                      </p:stCondLst>
                                      <p:childTnLst>
                                        <p:set>
                                          <p:cBhvr>
                                            <p:cTn id="49" dur="1" fill="hold">
                                              <p:stCondLst>
                                                <p:cond delay="0"/>
                                              </p:stCondLst>
                                            </p:cTn>
                                            <p:tgtEl>
                                              <p:spTgt spid="24"/>
                                            </p:tgtEl>
                                            <p:attrNameLst>
                                              <p:attrName>style.visibility</p:attrName>
                                            </p:attrNameLst>
                                          </p:cBhvr>
                                          <p:to>
                                            <p:strVal val="visible"/>
                                          </p:to>
                                        </p:set>
                                        <p:animEffect transition="in" filter="barn(inVertical)">
                                          <p:cBhvr>
                                            <p:cTn id="50" dur="500"/>
                                            <p:tgtEl>
                                              <p:spTgt spid="24"/>
                                            </p:tgtEl>
                                          </p:cBhvr>
                                        </p:animEffect>
                                      </p:childTnLst>
                                    </p:cTn>
                                  </p:par>
                                </p:childTnLst>
                              </p:cTn>
                            </p:par>
                            <p:par>
                              <p:cTn id="51" fill="hold">
                                <p:stCondLst>
                                  <p:cond delay="4501"/>
                                </p:stCondLst>
                                <p:childTnLst>
                                  <p:par>
                                    <p:cTn id="52" presetID="2" presetClass="entr" presetSubtype="9" fill="hold" grpId="0" nodeType="afterEffect" p14:presetBounceEnd="30000">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14:bounceEnd="30000">
                                          <p:cBhvr additive="base">
                                            <p:cTn id="54" dur="500" fill="hold"/>
                                            <p:tgtEl>
                                              <p:spTgt spid="26"/>
                                            </p:tgtEl>
                                            <p:attrNameLst>
                                              <p:attrName>ppt_x</p:attrName>
                                            </p:attrNameLst>
                                          </p:cBhvr>
                                          <p:tavLst>
                                            <p:tav tm="0">
                                              <p:val>
                                                <p:strVal val="0-#ppt_w/2"/>
                                              </p:val>
                                            </p:tav>
                                            <p:tav tm="100000">
                                              <p:val>
                                                <p:strVal val="#ppt_x"/>
                                              </p:val>
                                            </p:tav>
                                          </p:tavLst>
                                        </p:anim>
                                        <p:anim calcmode="lin" valueType="num" p14:bounceEnd="30000">
                                          <p:cBhvr additive="base">
                                            <p:cTn id="55" dur="500" fill="hold"/>
                                            <p:tgtEl>
                                              <p:spTgt spid="26"/>
                                            </p:tgtEl>
                                            <p:attrNameLst>
                                              <p:attrName>ppt_y</p:attrName>
                                            </p:attrNameLst>
                                          </p:cBhvr>
                                          <p:tavLst>
                                            <p:tav tm="0">
                                              <p:val>
                                                <p:strVal val="0-#ppt_h/2"/>
                                              </p:val>
                                            </p:tav>
                                            <p:tav tm="100000">
                                              <p:val>
                                                <p:strVal val="#ppt_y"/>
                                              </p:val>
                                            </p:tav>
                                          </p:tavLst>
                                        </p:anim>
                                      </p:childTnLst>
                                    </p:cTn>
                                  </p:par>
                                  <p:par>
                                    <p:cTn id="56" presetID="2" presetClass="entr" presetSubtype="6" fill="hold" grpId="0" nodeType="withEffect" p14:presetBounceEnd="10000">
                                      <p:stCondLst>
                                        <p:cond delay="200"/>
                                      </p:stCondLst>
                                      <p:childTnLst>
                                        <p:set>
                                          <p:cBhvr>
                                            <p:cTn id="57" dur="1" fill="hold">
                                              <p:stCondLst>
                                                <p:cond delay="0"/>
                                              </p:stCondLst>
                                            </p:cTn>
                                            <p:tgtEl>
                                              <p:spTgt spid="31"/>
                                            </p:tgtEl>
                                            <p:attrNameLst>
                                              <p:attrName>style.visibility</p:attrName>
                                            </p:attrNameLst>
                                          </p:cBhvr>
                                          <p:to>
                                            <p:strVal val="visible"/>
                                          </p:to>
                                        </p:set>
                                        <p:anim calcmode="lin" valueType="num" p14:bounceEnd="10000">
                                          <p:cBhvr additive="base">
                                            <p:cTn id="58" dur="500" fill="hold"/>
                                            <p:tgtEl>
                                              <p:spTgt spid="31"/>
                                            </p:tgtEl>
                                            <p:attrNameLst>
                                              <p:attrName>ppt_x</p:attrName>
                                            </p:attrNameLst>
                                          </p:cBhvr>
                                          <p:tavLst>
                                            <p:tav tm="0">
                                              <p:val>
                                                <p:strVal val="1+#ppt_w/2"/>
                                              </p:val>
                                            </p:tav>
                                            <p:tav tm="100000">
                                              <p:val>
                                                <p:strVal val="#ppt_x"/>
                                              </p:val>
                                            </p:tav>
                                          </p:tavLst>
                                        </p:anim>
                                        <p:anim calcmode="lin" valueType="num" p14:bounceEnd="10000">
                                          <p:cBhvr additive="base">
                                            <p:cTn id="59"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9" grpId="0"/>
          <p:bldP spid="20" grpId="0"/>
          <p:bldP spid="26" grpId="0" animBg="1"/>
          <p:bldP spid="31" grpId="0" animBg="1"/>
          <p:bldP spid="21" grpId="0"/>
          <p:bldP spid="22" grpId="0"/>
          <p:bldP spid="23" grpId="0"/>
          <p:bldP spid="2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iterate type="lt">
                                        <p:tmAbs val="100"/>
                                      </p:iterate>
                                      <p:childTnLst>
                                        <p:set>
                                          <p:cBhvr>
                                            <p:cTn id="6" dur="1" fill="hold">
                                              <p:stCondLst>
                                                <p:cond delay="0"/>
                                              </p:stCondLst>
                                            </p:cTn>
                                            <p:tgtEl>
                                              <p:spTgt spid="19"/>
                                            </p:tgtEl>
                                            <p:attrNameLst>
                                              <p:attrName>style.visibility</p:attrName>
                                            </p:attrNameLst>
                                          </p:cBhvr>
                                          <p:to>
                                            <p:strVal val="visible"/>
                                          </p:to>
                                        </p:set>
                                      </p:childTnLst>
                                    </p:cTn>
                                  </p:par>
                                </p:childTnLst>
                              </p:cTn>
                            </p:par>
                            <p:par>
                              <p:cTn id="7" fill="hold">
                                <p:stCondLst>
                                  <p:cond delay="701"/>
                                </p:stCondLst>
                                <p:childTnLst>
                                  <p:par>
                                    <p:cTn id="8" presetID="22" presetClass="entr" presetSubtype="8" fill="hold" grpId="0"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left)">
                                          <p:cBhvr>
                                            <p:cTn id="10" dur="500"/>
                                            <p:tgtEl>
                                              <p:spTgt spid="20"/>
                                            </p:tgtEl>
                                          </p:cBhvr>
                                        </p:animEffect>
                                      </p:childTnLst>
                                    </p:cTn>
                                  </p:par>
                                  <p:par>
                                    <p:cTn id="11" presetID="2" presetClass="entr" presetSubtype="9"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 calcmode="lin" valueType="num">
                                          <p:cBhvr additive="base">
                                            <p:cTn id="13" dur="500" fill="hold"/>
                                            <p:tgtEl>
                                              <p:spTgt spid="17"/>
                                            </p:tgtEl>
                                            <p:attrNameLst>
                                              <p:attrName>ppt_x</p:attrName>
                                            </p:attrNameLst>
                                          </p:cBhvr>
                                          <p:tavLst>
                                            <p:tav tm="0">
                                              <p:val>
                                                <p:strVal val="0-#ppt_w/2"/>
                                              </p:val>
                                            </p:tav>
                                            <p:tav tm="100000">
                                              <p:val>
                                                <p:strVal val="#ppt_x"/>
                                              </p:val>
                                            </p:tav>
                                          </p:tavLst>
                                        </p:anim>
                                        <p:anim calcmode="lin" valueType="num">
                                          <p:cBhvr additive="base">
                                            <p:cTn id="14" dur="500" fill="hold"/>
                                            <p:tgtEl>
                                              <p:spTgt spid="17"/>
                                            </p:tgtEl>
                                            <p:attrNameLst>
                                              <p:attrName>ppt_y</p:attrName>
                                            </p:attrNameLst>
                                          </p:cBhvr>
                                          <p:tavLst>
                                            <p:tav tm="0">
                                              <p:val>
                                                <p:strVal val="0-#ppt_h/2"/>
                                              </p:val>
                                            </p:tav>
                                            <p:tav tm="100000">
                                              <p:val>
                                                <p:strVal val="#ppt_y"/>
                                              </p:val>
                                            </p:tav>
                                          </p:tavLst>
                                        </p:anim>
                                      </p:childTnLst>
                                    </p:cTn>
                                  </p:par>
                                </p:childTnLst>
                              </p:cTn>
                            </p:par>
                            <p:par>
                              <p:cTn id="15" fill="hold">
                                <p:stCondLst>
                                  <p:cond delay="1301"/>
                                </p:stCondLst>
                                <p:childTnLst>
                                  <p:par>
                                    <p:cTn id="16" presetID="12" presetClass="entr" presetSubtype="4" fill="hold" nodeType="afterEffect">
                                      <p:stCondLst>
                                        <p:cond delay="0"/>
                                      </p:stCondLst>
                                      <p:childTnLst>
                                        <p:set>
                                          <p:cBhvr>
                                            <p:cTn id="17" dur="1" fill="hold">
                                              <p:stCondLst>
                                                <p:cond delay="0"/>
                                              </p:stCondLst>
                                            </p:cTn>
                                            <p:tgtEl>
                                              <p:spTgt spid="13"/>
                                            </p:tgtEl>
                                            <p:attrNameLst>
                                              <p:attrName>style.visibility</p:attrName>
                                            </p:attrNameLst>
                                          </p:cBhvr>
                                          <p:to>
                                            <p:strVal val="visible"/>
                                          </p:to>
                                        </p:set>
                                        <p:anim calcmode="lin" valueType="num">
                                          <p:cBhvr additive="base">
                                            <p:cTn id="18" dur="300"/>
                                            <p:tgtEl>
                                              <p:spTgt spid="13"/>
                                            </p:tgtEl>
                                            <p:attrNameLst>
                                              <p:attrName>ppt_y</p:attrName>
                                            </p:attrNameLst>
                                          </p:cBhvr>
                                          <p:tavLst>
                                            <p:tav tm="0">
                                              <p:val>
                                                <p:strVal val="#ppt_y+#ppt_h*1.125000"/>
                                              </p:val>
                                            </p:tav>
                                            <p:tav tm="100000">
                                              <p:val>
                                                <p:strVal val="#ppt_y"/>
                                              </p:val>
                                            </p:tav>
                                          </p:tavLst>
                                        </p:anim>
                                        <p:animEffect transition="in" filter="wipe(up)">
                                          <p:cBhvr>
                                            <p:cTn id="19" dur="300"/>
                                            <p:tgtEl>
                                              <p:spTgt spid="13"/>
                                            </p:tgtEl>
                                          </p:cBhvr>
                                        </p:animEffect>
                                      </p:childTnLst>
                                    </p:cTn>
                                  </p:par>
                                </p:childTnLst>
                              </p:cTn>
                            </p:par>
                            <p:par>
                              <p:cTn id="20" fill="hold">
                                <p:stCondLst>
                                  <p:cond delay="1601"/>
                                </p:stCondLst>
                                <p:childTnLst>
                                  <p:par>
                                    <p:cTn id="21" presetID="16" presetClass="entr" presetSubtype="21"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barn(inVertical)">
                                          <p:cBhvr>
                                            <p:cTn id="23" dur="500"/>
                                            <p:tgtEl>
                                              <p:spTgt spid="21"/>
                                            </p:tgtEl>
                                          </p:cBhvr>
                                        </p:animEffect>
                                      </p:childTnLst>
                                    </p:cTn>
                                  </p:par>
                                </p:childTnLst>
                              </p:cTn>
                            </p:par>
                            <p:par>
                              <p:cTn id="24" fill="hold">
                                <p:stCondLst>
                                  <p:cond delay="2101"/>
                                </p:stCondLst>
                                <p:childTnLst>
                                  <p:par>
                                    <p:cTn id="25" presetID="12" presetClass="entr" presetSubtype="4"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 calcmode="lin" valueType="num">
                                          <p:cBhvr additive="base">
                                            <p:cTn id="27" dur="300"/>
                                            <p:tgtEl>
                                              <p:spTgt spid="29"/>
                                            </p:tgtEl>
                                            <p:attrNameLst>
                                              <p:attrName>ppt_y</p:attrName>
                                            </p:attrNameLst>
                                          </p:cBhvr>
                                          <p:tavLst>
                                            <p:tav tm="0">
                                              <p:val>
                                                <p:strVal val="#ppt_y+#ppt_h*1.125000"/>
                                              </p:val>
                                            </p:tav>
                                            <p:tav tm="100000">
                                              <p:val>
                                                <p:strVal val="#ppt_y"/>
                                              </p:val>
                                            </p:tav>
                                          </p:tavLst>
                                        </p:anim>
                                        <p:animEffect transition="in" filter="wipe(up)">
                                          <p:cBhvr>
                                            <p:cTn id="28" dur="300"/>
                                            <p:tgtEl>
                                              <p:spTgt spid="29"/>
                                            </p:tgtEl>
                                          </p:cBhvr>
                                        </p:animEffect>
                                      </p:childTnLst>
                                    </p:cTn>
                                  </p:par>
                                </p:childTnLst>
                              </p:cTn>
                            </p:par>
                            <p:par>
                              <p:cTn id="29" fill="hold">
                                <p:stCondLst>
                                  <p:cond delay="2401"/>
                                </p:stCondLst>
                                <p:childTnLst>
                                  <p:par>
                                    <p:cTn id="30" presetID="16" presetClass="entr" presetSubtype="21"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barn(inVertical)">
                                          <p:cBhvr>
                                            <p:cTn id="32" dur="500"/>
                                            <p:tgtEl>
                                              <p:spTgt spid="22"/>
                                            </p:tgtEl>
                                          </p:cBhvr>
                                        </p:animEffect>
                                      </p:childTnLst>
                                    </p:cTn>
                                  </p:par>
                                </p:childTnLst>
                              </p:cTn>
                            </p:par>
                            <p:par>
                              <p:cTn id="33" fill="hold">
                                <p:stCondLst>
                                  <p:cond delay="2901"/>
                                </p:stCondLst>
                                <p:childTnLst>
                                  <p:par>
                                    <p:cTn id="34" presetID="12" presetClass="entr" presetSubtype="4" fill="hold"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additive="base">
                                            <p:cTn id="36" dur="300"/>
                                            <p:tgtEl>
                                              <p:spTgt spid="38"/>
                                            </p:tgtEl>
                                            <p:attrNameLst>
                                              <p:attrName>ppt_y</p:attrName>
                                            </p:attrNameLst>
                                          </p:cBhvr>
                                          <p:tavLst>
                                            <p:tav tm="0">
                                              <p:val>
                                                <p:strVal val="#ppt_y+#ppt_h*1.125000"/>
                                              </p:val>
                                            </p:tav>
                                            <p:tav tm="100000">
                                              <p:val>
                                                <p:strVal val="#ppt_y"/>
                                              </p:val>
                                            </p:tav>
                                          </p:tavLst>
                                        </p:anim>
                                        <p:animEffect transition="in" filter="wipe(up)">
                                          <p:cBhvr>
                                            <p:cTn id="37" dur="300"/>
                                            <p:tgtEl>
                                              <p:spTgt spid="38"/>
                                            </p:tgtEl>
                                          </p:cBhvr>
                                        </p:animEffect>
                                      </p:childTnLst>
                                    </p:cTn>
                                  </p:par>
                                </p:childTnLst>
                              </p:cTn>
                            </p:par>
                            <p:par>
                              <p:cTn id="38" fill="hold">
                                <p:stCondLst>
                                  <p:cond delay="3201"/>
                                </p:stCondLst>
                                <p:childTnLst>
                                  <p:par>
                                    <p:cTn id="39" presetID="16" presetClass="entr" presetSubtype="21"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barn(inVertical)">
                                          <p:cBhvr>
                                            <p:cTn id="41" dur="500"/>
                                            <p:tgtEl>
                                              <p:spTgt spid="23"/>
                                            </p:tgtEl>
                                          </p:cBhvr>
                                        </p:animEffect>
                                      </p:childTnLst>
                                    </p:cTn>
                                  </p:par>
                                </p:childTnLst>
                              </p:cTn>
                            </p:par>
                            <p:par>
                              <p:cTn id="42" fill="hold">
                                <p:stCondLst>
                                  <p:cond delay="3701"/>
                                </p:stCondLst>
                                <p:childTnLst>
                                  <p:par>
                                    <p:cTn id="43" presetID="12" presetClass="entr" presetSubtype="4" fill="hold" nodeType="afterEffect">
                                      <p:stCondLst>
                                        <p:cond delay="0"/>
                                      </p:stCondLst>
                                      <p:childTnLst>
                                        <p:set>
                                          <p:cBhvr>
                                            <p:cTn id="44" dur="1" fill="hold">
                                              <p:stCondLst>
                                                <p:cond delay="0"/>
                                              </p:stCondLst>
                                            </p:cTn>
                                            <p:tgtEl>
                                              <p:spTgt spid="44"/>
                                            </p:tgtEl>
                                            <p:attrNameLst>
                                              <p:attrName>style.visibility</p:attrName>
                                            </p:attrNameLst>
                                          </p:cBhvr>
                                          <p:to>
                                            <p:strVal val="visible"/>
                                          </p:to>
                                        </p:set>
                                        <p:anim calcmode="lin" valueType="num">
                                          <p:cBhvr additive="base">
                                            <p:cTn id="45" dur="300"/>
                                            <p:tgtEl>
                                              <p:spTgt spid="44"/>
                                            </p:tgtEl>
                                            <p:attrNameLst>
                                              <p:attrName>ppt_y</p:attrName>
                                            </p:attrNameLst>
                                          </p:cBhvr>
                                          <p:tavLst>
                                            <p:tav tm="0">
                                              <p:val>
                                                <p:strVal val="#ppt_y+#ppt_h*1.125000"/>
                                              </p:val>
                                            </p:tav>
                                            <p:tav tm="100000">
                                              <p:val>
                                                <p:strVal val="#ppt_y"/>
                                              </p:val>
                                            </p:tav>
                                          </p:tavLst>
                                        </p:anim>
                                        <p:animEffect transition="in" filter="wipe(up)">
                                          <p:cBhvr>
                                            <p:cTn id="46" dur="300"/>
                                            <p:tgtEl>
                                              <p:spTgt spid="44"/>
                                            </p:tgtEl>
                                          </p:cBhvr>
                                        </p:animEffect>
                                      </p:childTnLst>
                                    </p:cTn>
                                  </p:par>
                                </p:childTnLst>
                              </p:cTn>
                            </p:par>
                            <p:par>
                              <p:cTn id="47" fill="hold">
                                <p:stCondLst>
                                  <p:cond delay="4001"/>
                                </p:stCondLst>
                                <p:childTnLst>
                                  <p:par>
                                    <p:cTn id="48" presetID="16" presetClass="entr" presetSubtype="21" fill="hold" grpId="0" nodeType="afterEffect">
                                      <p:stCondLst>
                                        <p:cond delay="0"/>
                                      </p:stCondLst>
                                      <p:childTnLst>
                                        <p:set>
                                          <p:cBhvr>
                                            <p:cTn id="49" dur="1" fill="hold">
                                              <p:stCondLst>
                                                <p:cond delay="0"/>
                                              </p:stCondLst>
                                            </p:cTn>
                                            <p:tgtEl>
                                              <p:spTgt spid="24"/>
                                            </p:tgtEl>
                                            <p:attrNameLst>
                                              <p:attrName>style.visibility</p:attrName>
                                            </p:attrNameLst>
                                          </p:cBhvr>
                                          <p:to>
                                            <p:strVal val="visible"/>
                                          </p:to>
                                        </p:set>
                                        <p:animEffect transition="in" filter="barn(inVertical)">
                                          <p:cBhvr>
                                            <p:cTn id="50" dur="500"/>
                                            <p:tgtEl>
                                              <p:spTgt spid="24"/>
                                            </p:tgtEl>
                                          </p:cBhvr>
                                        </p:animEffect>
                                      </p:childTnLst>
                                    </p:cTn>
                                  </p:par>
                                </p:childTnLst>
                              </p:cTn>
                            </p:par>
                            <p:par>
                              <p:cTn id="51" fill="hold">
                                <p:stCondLst>
                                  <p:cond delay="4501"/>
                                </p:stCondLst>
                                <p:childTnLst>
                                  <p:par>
                                    <p:cTn id="52" presetID="2" presetClass="entr" presetSubtype="9"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additive="base">
                                            <p:cTn id="54" dur="500" fill="hold"/>
                                            <p:tgtEl>
                                              <p:spTgt spid="26"/>
                                            </p:tgtEl>
                                            <p:attrNameLst>
                                              <p:attrName>ppt_x</p:attrName>
                                            </p:attrNameLst>
                                          </p:cBhvr>
                                          <p:tavLst>
                                            <p:tav tm="0">
                                              <p:val>
                                                <p:strVal val="0-#ppt_w/2"/>
                                              </p:val>
                                            </p:tav>
                                            <p:tav tm="100000">
                                              <p:val>
                                                <p:strVal val="#ppt_x"/>
                                              </p:val>
                                            </p:tav>
                                          </p:tavLst>
                                        </p:anim>
                                        <p:anim calcmode="lin" valueType="num">
                                          <p:cBhvr additive="base">
                                            <p:cTn id="55" dur="500" fill="hold"/>
                                            <p:tgtEl>
                                              <p:spTgt spid="26"/>
                                            </p:tgtEl>
                                            <p:attrNameLst>
                                              <p:attrName>ppt_y</p:attrName>
                                            </p:attrNameLst>
                                          </p:cBhvr>
                                          <p:tavLst>
                                            <p:tav tm="0">
                                              <p:val>
                                                <p:strVal val="0-#ppt_h/2"/>
                                              </p:val>
                                            </p:tav>
                                            <p:tav tm="100000">
                                              <p:val>
                                                <p:strVal val="#ppt_y"/>
                                              </p:val>
                                            </p:tav>
                                          </p:tavLst>
                                        </p:anim>
                                      </p:childTnLst>
                                    </p:cTn>
                                  </p:par>
                                  <p:par>
                                    <p:cTn id="56" presetID="2" presetClass="entr" presetSubtype="6" fill="hold" grpId="0" nodeType="withEffect">
                                      <p:stCondLst>
                                        <p:cond delay="200"/>
                                      </p:stCondLst>
                                      <p:childTnLst>
                                        <p:set>
                                          <p:cBhvr>
                                            <p:cTn id="57" dur="1" fill="hold">
                                              <p:stCondLst>
                                                <p:cond delay="0"/>
                                              </p:stCondLst>
                                            </p:cTn>
                                            <p:tgtEl>
                                              <p:spTgt spid="31"/>
                                            </p:tgtEl>
                                            <p:attrNameLst>
                                              <p:attrName>style.visibility</p:attrName>
                                            </p:attrNameLst>
                                          </p:cBhvr>
                                          <p:to>
                                            <p:strVal val="visible"/>
                                          </p:to>
                                        </p:set>
                                        <p:anim calcmode="lin" valueType="num">
                                          <p:cBhvr additive="base">
                                            <p:cTn id="58" dur="500" fill="hold"/>
                                            <p:tgtEl>
                                              <p:spTgt spid="31"/>
                                            </p:tgtEl>
                                            <p:attrNameLst>
                                              <p:attrName>ppt_x</p:attrName>
                                            </p:attrNameLst>
                                          </p:cBhvr>
                                          <p:tavLst>
                                            <p:tav tm="0">
                                              <p:val>
                                                <p:strVal val="1+#ppt_w/2"/>
                                              </p:val>
                                            </p:tav>
                                            <p:tav tm="100000">
                                              <p:val>
                                                <p:strVal val="#ppt_x"/>
                                              </p:val>
                                            </p:tav>
                                          </p:tavLst>
                                        </p:anim>
                                        <p:anim calcmode="lin" valueType="num">
                                          <p:cBhvr additive="base">
                                            <p:cTn id="59"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9" grpId="0"/>
          <p:bldP spid="20" grpId="0"/>
          <p:bldP spid="26" grpId="0" animBg="1"/>
          <p:bldP spid="31" grpId="0" animBg="1"/>
          <p:bldP spid="21" grpId="0"/>
          <p:bldP spid="22" grpId="0"/>
          <p:bldP spid="23" grpId="0"/>
          <p:bldP spid="24" grpId="0"/>
        </p:bldLst>
      </p:timing>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sp>
        <p:nvSpPr>
          <p:cNvPr id="8" name="任意多边形 7"/>
          <p:cNvSpPr/>
          <p:nvPr/>
        </p:nvSpPr>
        <p:spPr>
          <a:xfrm>
            <a:off x="0" y="3143250"/>
            <a:ext cx="1547813" cy="3714750"/>
          </a:xfrm>
          <a:custGeom>
            <a:avLst/>
            <a:gdLst>
              <a:gd name="connsiteX0" fmla="*/ 857250 w 1714500"/>
              <a:gd name="connsiteY0" fmla="*/ 0 h 4114800"/>
              <a:gd name="connsiteX1" fmla="*/ 1714500 w 1714500"/>
              <a:gd name="connsiteY1" fmla="*/ 857250 h 4114800"/>
              <a:gd name="connsiteX2" fmla="*/ 1714500 w 1714500"/>
              <a:gd name="connsiteY2" fmla="*/ 4014788 h 4114800"/>
              <a:gd name="connsiteX3" fmla="*/ 1710074 w 1714500"/>
              <a:gd name="connsiteY3" fmla="*/ 4102437 h 4114800"/>
              <a:gd name="connsiteX4" fmla="*/ 1708187 w 1714500"/>
              <a:gd name="connsiteY4" fmla="*/ 4114800 h 4114800"/>
              <a:gd name="connsiteX5" fmla="*/ 6313 w 1714500"/>
              <a:gd name="connsiteY5" fmla="*/ 4114800 h 4114800"/>
              <a:gd name="connsiteX6" fmla="*/ 4426 w 1714500"/>
              <a:gd name="connsiteY6" fmla="*/ 4102437 h 4114800"/>
              <a:gd name="connsiteX7" fmla="*/ 0 w 1714500"/>
              <a:gd name="connsiteY7" fmla="*/ 4014788 h 4114800"/>
              <a:gd name="connsiteX8" fmla="*/ 0 w 1714500"/>
              <a:gd name="connsiteY8" fmla="*/ 857250 h 4114800"/>
              <a:gd name="connsiteX9" fmla="*/ 857250 w 1714500"/>
              <a:gd name="connsiteY9" fmla="*/ 0 h 411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4500" h="4114800">
                <a:moveTo>
                  <a:pt x="857250" y="0"/>
                </a:moveTo>
                <a:cubicBezTo>
                  <a:pt x="1330696" y="0"/>
                  <a:pt x="1714500" y="383804"/>
                  <a:pt x="1714500" y="857250"/>
                </a:cubicBezTo>
                <a:lnTo>
                  <a:pt x="1714500" y="4014788"/>
                </a:lnTo>
                <a:cubicBezTo>
                  <a:pt x="1714500" y="4044379"/>
                  <a:pt x="1713001" y="4073619"/>
                  <a:pt x="1710074" y="4102437"/>
                </a:cubicBezTo>
                <a:lnTo>
                  <a:pt x="1708187" y="4114800"/>
                </a:lnTo>
                <a:lnTo>
                  <a:pt x="6313" y="4114800"/>
                </a:lnTo>
                <a:lnTo>
                  <a:pt x="4426" y="4102437"/>
                </a:lnTo>
                <a:cubicBezTo>
                  <a:pt x="1499" y="4073619"/>
                  <a:pt x="0" y="4044379"/>
                  <a:pt x="0" y="4014788"/>
                </a:cubicBezTo>
                <a:lnTo>
                  <a:pt x="0" y="857250"/>
                </a:lnTo>
                <a:cubicBezTo>
                  <a:pt x="0" y="383804"/>
                  <a:pt x="383804" y="0"/>
                  <a:pt x="857250" y="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6"/>
          <p:cNvSpPr/>
          <p:nvPr/>
        </p:nvSpPr>
        <p:spPr>
          <a:xfrm>
            <a:off x="1547813" y="4471988"/>
            <a:ext cx="1547684" cy="2386012"/>
          </a:xfrm>
          <a:custGeom>
            <a:avLst/>
            <a:gdLst>
              <a:gd name="connsiteX0" fmla="*/ 857250 w 1714500"/>
              <a:gd name="connsiteY0" fmla="*/ 0 h 2643187"/>
              <a:gd name="connsiteX1" fmla="*/ 1714500 w 1714500"/>
              <a:gd name="connsiteY1" fmla="*/ 857250 h 2643187"/>
              <a:gd name="connsiteX2" fmla="*/ 1714500 w 1714500"/>
              <a:gd name="connsiteY2" fmla="*/ 2643187 h 2643187"/>
              <a:gd name="connsiteX3" fmla="*/ 0 w 1714500"/>
              <a:gd name="connsiteY3" fmla="*/ 2643187 h 2643187"/>
              <a:gd name="connsiteX4" fmla="*/ 0 w 1714500"/>
              <a:gd name="connsiteY4" fmla="*/ 857250 h 2643187"/>
              <a:gd name="connsiteX5" fmla="*/ 857250 w 1714500"/>
              <a:gd name="connsiteY5" fmla="*/ 0 h 264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0" h="2643187">
                <a:moveTo>
                  <a:pt x="857250" y="0"/>
                </a:moveTo>
                <a:cubicBezTo>
                  <a:pt x="1330696" y="0"/>
                  <a:pt x="1714500" y="383804"/>
                  <a:pt x="1714500" y="857250"/>
                </a:cubicBezTo>
                <a:lnTo>
                  <a:pt x="1714500" y="2643187"/>
                </a:lnTo>
                <a:lnTo>
                  <a:pt x="0" y="2643187"/>
                </a:lnTo>
                <a:lnTo>
                  <a:pt x="0" y="857250"/>
                </a:lnTo>
                <a:cubicBezTo>
                  <a:pt x="0" y="383804"/>
                  <a:pt x="383804" y="0"/>
                  <a:pt x="857250" y="0"/>
                </a:cubicBezTo>
                <a:close/>
              </a:path>
            </a:pathLst>
          </a:cu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文本框 8"/>
          <p:cNvSpPr txBox="1"/>
          <p:nvPr/>
        </p:nvSpPr>
        <p:spPr>
          <a:xfrm>
            <a:off x="3661093" y="1822300"/>
            <a:ext cx="7168831" cy="1200329"/>
          </a:xfrm>
          <a:prstGeom prst="rect">
            <a:avLst/>
          </a:prstGeom>
          <a:noFill/>
        </p:spPr>
        <p:txBody>
          <a:bodyPr wrap="square" rtlCol="0">
            <a:spAutoFit/>
          </a:bodyPr>
          <a:lstStyle/>
          <a:p>
            <a:r>
              <a:rPr lang="en-US" altLang="zh-CN" dirty="0">
                <a:solidFill>
                  <a:srgbClr val="FFC000"/>
                </a:solidFill>
                <a:latin typeface="Ebrima" panose="02000000000000000000" pitchFamily="2" charset="0"/>
                <a:ea typeface="Ebrima" panose="02000000000000000000" pitchFamily="2" charset="0"/>
                <a:cs typeface="Ebrima" panose="02000000000000000000" pitchFamily="2" charset="0"/>
              </a:rPr>
              <a:t>Whatever is worth</a:t>
            </a: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 doing is worth doing well. Whatever is worth doing is worth doing well. Whatever is worth doing is worth doing well. Whatever is worth doing is worth doing well. Whatever is worth doing is worth doing well.</a:t>
            </a:r>
            <a:endParaRPr lang="zh-CN" altLang="en-US" dirty="0">
              <a:solidFill>
                <a:schemeClr val="bg1"/>
              </a:solidFill>
            </a:endParaRPr>
          </a:p>
        </p:txBody>
      </p:sp>
      <p:sp>
        <p:nvSpPr>
          <p:cNvPr id="10" name="文本框 9"/>
          <p:cNvSpPr txBox="1"/>
          <p:nvPr/>
        </p:nvSpPr>
        <p:spPr>
          <a:xfrm>
            <a:off x="3632519" y="1360635"/>
            <a:ext cx="4514850" cy="461665"/>
          </a:xfrm>
          <a:prstGeom prst="rect">
            <a:avLst/>
          </a:prstGeom>
          <a:noFill/>
        </p:spPr>
        <p:txBody>
          <a:bodyPr wrap="square" rtlCol="0">
            <a:spAutoFit/>
          </a:bodyPr>
          <a:lstStyle/>
          <a:p>
            <a:r>
              <a:rPr lang="en-US" altLang="zh-CN" sz="2400" dirty="0">
                <a:solidFill>
                  <a:schemeClr val="bg1"/>
                </a:solidFill>
                <a:latin typeface="Kozuka Gothic Pr6N M" panose="020B0700000000000000" pitchFamily="34" charset="-128"/>
                <a:ea typeface="Kozuka Gothic Pr6N M" panose="020B0700000000000000" pitchFamily="34" charset="-128"/>
              </a:rPr>
              <a:t>PLEASE TITLE HERE</a:t>
            </a:r>
            <a:endParaRPr lang="zh-CN" altLang="en-US" sz="2400" dirty="0">
              <a:solidFill>
                <a:schemeClr val="bg1"/>
              </a:solidFill>
              <a:latin typeface="Kozuka Gothic Pr6N M" panose="020B0700000000000000" pitchFamily="34" charset="-128"/>
              <a:ea typeface="Kozuka Gothic Pr6N M" panose="020B0700000000000000" pitchFamily="34" charset="-128"/>
            </a:endParaRPr>
          </a:p>
        </p:txBody>
      </p:sp>
      <p:sp>
        <p:nvSpPr>
          <p:cNvPr id="11" name="文本框 10"/>
          <p:cNvSpPr txBox="1"/>
          <p:nvPr/>
        </p:nvSpPr>
        <p:spPr>
          <a:xfrm>
            <a:off x="3661093" y="4161311"/>
            <a:ext cx="3418996" cy="1477328"/>
          </a:xfrm>
          <a:prstGeom prst="rect">
            <a:avLst/>
          </a:prstGeom>
          <a:noFill/>
        </p:spPr>
        <p:txBody>
          <a:bodyPr wrap="square" rtlCol="0">
            <a:spAutoFit/>
          </a:bodyPr>
          <a:lstStyle/>
          <a:p>
            <a:r>
              <a:rPr lang="en-US" altLang="zh-CN" dirty="0">
                <a:solidFill>
                  <a:srgbClr val="FFC000"/>
                </a:solidFill>
                <a:latin typeface="Ebrima" panose="02000000000000000000" pitchFamily="2" charset="0"/>
                <a:ea typeface="Ebrima" panose="02000000000000000000" pitchFamily="2" charset="0"/>
                <a:cs typeface="Ebrima" panose="02000000000000000000" pitchFamily="2" charset="0"/>
              </a:rPr>
              <a:t>Whatever is worth doing </a:t>
            </a: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is worth doing well. Whatever is worth doing is worth doing well. Whatever is worth doing is worth doing well. </a:t>
            </a:r>
            <a:endParaRPr lang="zh-CN" altLang="en-US" dirty="0">
              <a:solidFill>
                <a:schemeClr val="bg1"/>
              </a:solidFill>
            </a:endParaRPr>
          </a:p>
        </p:txBody>
      </p:sp>
      <p:sp>
        <p:nvSpPr>
          <p:cNvPr id="12" name="文本框 11"/>
          <p:cNvSpPr txBox="1"/>
          <p:nvPr/>
        </p:nvSpPr>
        <p:spPr>
          <a:xfrm>
            <a:off x="3632519" y="3699646"/>
            <a:ext cx="3018945" cy="461665"/>
          </a:xfrm>
          <a:prstGeom prst="rect">
            <a:avLst/>
          </a:prstGeom>
          <a:noFill/>
        </p:spPr>
        <p:txBody>
          <a:bodyPr wrap="square" rtlCol="0">
            <a:spAutoFit/>
          </a:bodyPr>
          <a:lstStyle/>
          <a:p>
            <a:r>
              <a:rPr lang="en-US" altLang="zh-CN" sz="2400" dirty="0">
                <a:solidFill>
                  <a:schemeClr val="bg1"/>
                </a:solidFill>
                <a:latin typeface="Kozuka Gothic Pr6N M" panose="020B0700000000000000" pitchFamily="34" charset="-128"/>
                <a:ea typeface="Kozuka Gothic Pr6N M" panose="020B0700000000000000" pitchFamily="34" charset="-128"/>
              </a:rPr>
              <a:t>PLEASE TITLE HERE</a:t>
            </a:r>
            <a:endParaRPr lang="zh-CN" altLang="en-US" sz="2400" dirty="0">
              <a:solidFill>
                <a:schemeClr val="bg1"/>
              </a:solidFill>
              <a:latin typeface="Kozuka Gothic Pr6N M" panose="020B0700000000000000" pitchFamily="34" charset="-128"/>
              <a:ea typeface="Kozuka Gothic Pr6N M" panose="020B0700000000000000" pitchFamily="34" charset="-128"/>
            </a:endParaRPr>
          </a:p>
        </p:txBody>
      </p:sp>
      <p:sp>
        <p:nvSpPr>
          <p:cNvPr id="13" name="文本框 12"/>
          <p:cNvSpPr txBox="1"/>
          <p:nvPr/>
        </p:nvSpPr>
        <p:spPr>
          <a:xfrm>
            <a:off x="7730310" y="4161311"/>
            <a:ext cx="3418996" cy="923330"/>
          </a:xfrm>
          <a:prstGeom prst="rect">
            <a:avLst/>
          </a:prstGeom>
          <a:noFill/>
        </p:spPr>
        <p:txBody>
          <a:bodyPr wrap="square" rtlCol="0">
            <a:spAutoFit/>
          </a:bodyPr>
          <a:lstStyle/>
          <a:p>
            <a:r>
              <a:rPr lang="en-US" altLang="zh-CN" dirty="0">
                <a:solidFill>
                  <a:srgbClr val="FFC000"/>
                </a:solidFill>
                <a:latin typeface="Ebrima" panose="02000000000000000000" pitchFamily="2" charset="0"/>
                <a:ea typeface="Ebrima" panose="02000000000000000000" pitchFamily="2" charset="0"/>
                <a:cs typeface="Ebrima" panose="02000000000000000000" pitchFamily="2" charset="0"/>
              </a:rPr>
              <a:t>Whatever is worth doing </a:t>
            </a: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is worth doing well. Whatever is worth doing is worth doing well. </a:t>
            </a:r>
            <a:endParaRPr lang="zh-CN" altLang="en-US" dirty="0">
              <a:solidFill>
                <a:schemeClr val="bg1"/>
              </a:solidFill>
            </a:endParaRPr>
          </a:p>
        </p:txBody>
      </p:sp>
      <p:sp>
        <p:nvSpPr>
          <p:cNvPr id="14" name="文本框 13"/>
          <p:cNvSpPr txBox="1"/>
          <p:nvPr/>
        </p:nvSpPr>
        <p:spPr>
          <a:xfrm>
            <a:off x="7701735" y="3699646"/>
            <a:ext cx="3018945" cy="461665"/>
          </a:xfrm>
          <a:prstGeom prst="rect">
            <a:avLst/>
          </a:prstGeom>
          <a:noFill/>
        </p:spPr>
        <p:txBody>
          <a:bodyPr wrap="square" rtlCol="0">
            <a:spAutoFit/>
          </a:bodyPr>
          <a:lstStyle/>
          <a:p>
            <a:r>
              <a:rPr lang="en-US" altLang="zh-CN" sz="2400" dirty="0">
                <a:solidFill>
                  <a:schemeClr val="bg1"/>
                </a:solidFill>
                <a:latin typeface="Kozuka Gothic Pr6N M" panose="020B0700000000000000" pitchFamily="34" charset="-128"/>
                <a:ea typeface="Kozuka Gothic Pr6N M" panose="020B0700000000000000" pitchFamily="34" charset="-128"/>
              </a:rPr>
              <a:t>PLEASE TITLE HERE</a:t>
            </a:r>
            <a:endParaRPr lang="zh-CN" altLang="en-US" sz="2400" dirty="0">
              <a:solidFill>
                <a:schemeClr val="bg1"/>
              </a:solidFill>
              <a:latin typeface="Kozuka Gothic Pr6N M" panose="020B0700000000000000" pitchFamily="34" charset="-128"/>
              <a:ea typeface="Kozuka Gothic Pr6N M" panose="020B0700000000000000" pitchFamily="34" charset="-128"/>
            </a:endParaRPr>
          </a:p>
        </p:txBody>
      </p:sp>
    </p:spTree>
    <p:extLst>
      <p:ext uri="{BB962C8B-B14F-4D97-AF65-F5344CB8AC3E}">
        <p14:creationId xmlns:p14="http://schemas.microsoft.com/office/powerpoint/2010/main" val="37631253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wipe(left)">
                                      <p:cBhvr>
                                        <p:cTn id="14" dur="500"/>
                                        <p:tgtEl>
                                          <p:spTgt spid="12"/>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inVertical)">
                                      <p:cBhvr>
                                        <p:cTn id="17" dur="500"/>
                                        <p:tgtEl>
                                          <p:spTgt spid="11"/>
                                        </p:tgtEl>
                                      </p:cBhvr>
                                    </p:animEffect>
                                  </p:childTnLst>
                                </p:cTn>
                              </p:par>
                            </p:childTnLst>
                          </p:cTn>
                        </p:par>
                        <p:par>
                          <p:cTn id="18" fill="hold">
                            <p:stCondLst>
                              <p:cond delay="1000"/>
                            </p:stCondLst>
                            <p:childTnLst>
                              <p:par>
                                <p:cTn id="19" presetID="16" presetClass="entr" presetSubtype="2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barn(inVertical)">
                                      <p:cBhvr>
                                        <p:cTn id="21" dur="500"/>
                                        <p:tgtEl>
                                          <p:spTgt spid="13"/>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P spid="14"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sp>
        <p:nvSpPr>
          <p:cNvPr id="30" name="文本框 29"/>
          <p:cNvSpPr txBox="1"/>
          <p:nvPr/>
        </p:nvSpPr>
        <p:spPr>
          <a:xfrm>
            <a:off x="6443664" y="1868495"/>
            <a:ext cx="5241810" cy="1200329"/>
          </a:xfrm>
          <a:prstGeom prst="rect">
            <a:avLst/>
          </a:prstGeom>
          <a:noFill/>
        </p:spPr>
        <p:txBody>
          <a:bodyPr wrap="square" rtlCol="0">
            <a:spAutoFit/>
          </a:bodyPr>
          <a:lstStyle/>
          <a:p>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is worth doing is worth doing well. Whatever is worth doing is  doing well. Whatever is worth doing is worth doing well.</a:t>
            </a:r>
            <a:endParaRPr lang="zh-CN" altLang="en-US" dirty="0">
              <a:solidFill>
                <a:schemeClr val="bg1"/>
              </a:solidFill>
            </a:endParaRPr>
          </a:p>
        </p:txBody>
      </p:sp>
      <p:sp>
        <p:nvSpPr>
          <p:cNvPr id="31" name="文本框 30"/>
          <p:cNvSpPr txBox="1"/>
          <p:nvPr/>
        </p:nvSpPr>
        <p:spPr>
          <a:xfrm>
            <a:off x="6443664" y="1451116"/>
            <a:ext cx="4514850" cy="461665"/>
          </a:xfrm>
          <a:prstGeom prst="rect">
            <a:avLst/>
          </a:prstGeom>
          <a:noFill/>
        </p:spPr>
        <p:txBody>
          <a:bodyPr wrap="square" rtlCol="0">
            <a:spAutoFit/>
          </a:bodyPr>
          <a:lstStyle/>
          <a:p>
            <a:r>
              <a:rPr lang="en-US" altLang="zh-CN" sz="2400" dirty="0">
                <a:solidFill>
                  <a:schemeClr val="bg1"/>
                </a:solidFill>
                <a:latin typeface="Kozuka Gothic Pr6N M" panose="020B0700000000000000" pitchFamily="34" charset="-128"/>
                <a:ea typeface="Kozuka Gothic Pr6N M" panose="020B0700000000000000" pitchFamily="34" charset="-128"/>
              </a:rPr>
              <a:t>PLEASE TITLE HERE</a:t>
            </a:r>
            <a:endParaRPr lang="zh-CN" altLang="en-US" sz="2400" dirty="0">
              <a:solidFill>
                <a:schemeClr val="bg1"/>
              </a:solidFill>
              <a:latin typeface="Kozuka Gothic Pr6N M" panose="020B0700000000000000" pitchFamily="34" charset="-128"/>
              <a:ea typeface="Kozuka Gothic Pr6N M" panose="020B0700000000000000" pitchFamily="34" charset="-128"/>
            </a:endParaRPr>
          </a:p>
        </p:txBody>
      </p:sp>
      <p:sp>
        <p:nvSpPr>
          <p:cNvPr id="32" name="矩形 31"/>
          <p:cNvSpPr/>
          <p:nvPr/>
        </p:nvSpPr>
        <p:spPr>
          <a:xfrm>
            <a:off x="6557962" y="3914769"/>
            <a:ext cx="4029075" cy="32861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32"/>
          <p:cNvSpPr/>
          <p:nvPr/>
        </p:nvSpPr>
        <p:spPr>
          <a:xfrm>
            <a:off x="6557962" y="3914769"/>
            <a:ext cx="2543175" cy="328613"/>
          </a:xfrm>
          <a:prstGeom prst="rect">
            <a:avLst/>
          </a:pr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文本框 40"/>
          <p:cNvSpPr txBox="1"/>
          <p:nvPr/>
        </p:nvSpPr>
        <p:spPr>
          <a:xfrm>
            <a:off x="6457946" y="3535608"/>
            <a:ext cx="1743075" cy="369332"/>
          </a:xfrm>
          <a:prstGeom prst="rect">
            <a:avLst/>
          </a:prstGeom>
          <a:noFill/>
        </p:spPr>
        <p:txBody>
          <a:bodyPr wrap="square" rtlCol="0">
            <a:spAutoFit/>
          </a:bodyPr>
          <a:lstStyle/>
          <a:p>
            <a:r>
              <a:rPr lang="en-US" altLang="zh-CN" dirty="0">
                <a:solidFill>
                  <a:srgbClr val="FFC000"/>
                </a:solidFill>
                <a:latin typeface="Kozuka Gothic Pr6N M" panose="020B0700000000000000" pitchFamily="34" charset="-128"/>
                <a:ea typeface="Kozuka Gothic Pr6N M" panose="020B0700000000000000" pitchFamily="34" charset="-128"/>
              </a:rPr>
              <a:t>GROUP A  </a:t>
            </a:r>
            <a:endParaRPr lang="zh-CN" altLang="en-US" dirty="0">
              <a:solidFill>
                <a:srgbClr val="FFC000"/>
              </a:solidFill>
              <a:latin typeface="Kozuka Gothic Pr6N M" panose="020B0700000000000000" pitchFamily="34" charset="-128"/>
              <a:ea typeface="Kozuka Gothic Pr6N M" panose="020B0700000000000000" pitchFamily="34" charset="-128"/>
            </a:endParaRPr>
          </a:p>
        </p:txBody>
      </p:sp>
      <p:sp>
        <p:nvSpPr>
          <p:cNvPr id="34" name="矩形 33"/>
          <p:cNvSpPr/>
          <p:nvPr/>
        </p:nvSpPr>
        <p:spPr>
          <a:xfrm>
            <a:off x="6557962" y="4864388"/>
            <a:ext cx="4029075" cy="32861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p:cNvSpPr/>
          <p:nvPr/>
        </p:nvSpPr>
        <p:spPr>
          <a:xfrm>
            <a:off x="6557962" y="4864388"/>
            <a:ext cx="3228975" cy="328613"/>
          </a:xfrm>
          <a:prstGeom prst="rect">
            <a:avLst/>
          </a:pr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文本框 41"/>
          <p:cNvSpPr txBox="1"/>
          <p:nvPr/>
        </p:nvSpPr>
        <p:spPr>
          <a:xfrm>
            <a:off x="6457946" y="4486841"/>
            <a:ext cx="1743075" cy="369332"/>
          </a:xfrm>
          <a:prstGeom prst="rect">
            <a:avLst/>
          </a:prstGeom>
          <a:noFill/>
        </p:spPr>
        <p:txBody>
          <a:bodyPr wrap="square" rtlCol="0">
            <a:spAutoFit/>
          </a:bodyPr>
          <a:lstStyle/>
          <a:p>
            <a:r>
              <a:rPr lang="en-US" altLang="zh-CN" dirty="0">
                <a:solidFill>
                  <a:srgbClr val="FFC000"/>
                </a:solidFill>
                <a:latin typeface="Kozuka Gothic Pr6N M" panose="020B0700000000000000" pitchFamily="34" charset="-128"/>
                <a:ea typeface="Kozuka Gothic Pr6N M" panose="020B0700000000000000" pitchFamily="34" charset="-128"/>
              </a:rPr>
              <a:t>GROUP B  </a:t>
            </a:r>
            <a:endParaRPr lang="zh-CN" altLang="en-US" dirty="0">
              <a:solidFill>
                <a:srgbClr val="FFC000"/>
              </a:solidFill>
              <a:latin typeface="Kozuka Gothic Pr6N M" panose="020B0700000000000000" pitchFamily="34" charset="-128"/>
              <a:ea typeface="Kozuka Gothic Pr6N M" panose="020B0700000000000000" pitchFamily="34" charset="-128"/>
            </a:endParaRPr>
          </a:p>
        </p:txBody>
      </p:sp>
      <p:sp>
        <p:nvSpPr>
          <p:cNvPr id="36" name="矩形 35"/>
          <p:cNvSpPr/>
          <p:nvPr/>
        </p:nvSpPr>
        <p:spPr>
          <a:xfrm>
            <a:off x="6557962" y="5800725"/>
            <a:ext cx="4029075" cy="32861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矩形 36"/>
          <p:cNvSpPr/>
          <p:nvPr/>
        </p:nvSpPr>
        <p:spPr>
          <a:xfrm>
            <a:off x="6557963" y="5800725"/>
            <a:ext cx="2071688" cy="328613"/>
          </a:xfrm>
          <a:prstGeom prst="rect">
            <a:avLst/>
          </a:pr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文本框 42"/>
          <p:cNvSpPr txBox="1"/>
          <p:nvPr/>
        </p:nvSpPr>
        <p:spPr>
          <a:xfrm>
            <a:off x="6457946" y="5436459"/>
            <a:ext cx="1743075" cy="369332"/>
          </a:xfrm>
          <a:prstGeom prst="rect">
            <a:avLst/>
          </a:prstGeom>
          <a:noFill/>
        </p:spPr>
        <p:txBody>
          <a:bodyPr wrap="square" rtlCol="0">
            <a:spAutoFit/>
          </a:bodyPr>
          <a:lstStyle/>
          <a:p>
            <a:r>
              <a:rPr lang="en-US" altLang="zh-CN" dirty="0">
                <a:solidFill>
                  <a:srgbClr val="FFC000"/>
                </a:solidFill>
                <a:latin typeface="Kozuka Gothic Pr6N M" panose="020B0700000000000000" pitchFamily="34" charset="-128"/>
                <a:ea typeface="Kozuka Gothic Pr6N M" panose="020B0700000000000000" pitchFamily="34" charset="-128"/>
              </a:rPr>
              <a:t>GROUP C  </a:t>
            </a:r>
            <a:endParaRPr lang="zh-CN" altLang="en-US" dirty="0">
              <a:solidFill>
                <a:srgbClr val="FFC000"/>
              </a:solidFill>
              <a:latin typeface="Kozuka Gothic Pr6N M" panose="020B0700000000000000" pitchFamily="34" charset="-128"/>
              <a:ea typeface="Kozuka Gothic Pr6N M" panose="020B0700000000000000" pitchFamily="34" charset="-128"/>
            </a:endParaRPr>
          </a:p>
        </p:txBody>
      </p:sp>
      <p:sp>
        <p:nvSpPr>
          <p:cNvPr id="48" name="文本框 47"/>
          <p:cNvSpPr txBox="1"/>
          <p:nvPr/>
        </p:nvSpPr>
        <p:spPr>
          <a:xfrm>
            <a:off x="8493069" y="3929057"/>
            <a:ext cx="885825" cy="369332"/>
          </a:xfrm>
          <a:prstGeom prst="rect">
            <a:avLst/>
          </a:prstGeom>
          <a:noFill/>
        </p:spPr>
        <p:txBody>
          <a:bodyPr wrap="square" rtlCol="0">
            <a:spAutoFit/>
          </a:bodyPr>
          <a:lstStyle/>
          <a:p>
            <a:r>
              <a:rPr lang="en-US" altLang="zh-CN" dirty="0">
                <a:solidFill>
                  <a:srgbClr val="FFC000"/>
                </a:solidFill>
                <a:latin typeface="Kozuka Gothic Pr6N M" panose="020B0700000000000000" pitchFamily="34" charset="-128"/>
                <a:ea typeface="Kozuka Gothic Pr6N M" panose="020B0700000000000000" pitchFamily="34" charset="-128"/>
              </a:rPr>
              <a:t> 68%</a:t>
            </a:r>
            <a:endParaRPr lang="zh-CN" altLang="en-US" dirty="0">
              <a:solidFill>
                <a:srgbClr val="FFC000"/>
              </a:solidFill>
              <a:latin typeface="Kozuka Gothic Pr6N M" panose="020B0700000000000000" pitchFamily="34" charset="-128"/>
              <a:ea typeface="Kozuka Gothic Pr6N M" panose="020B0700000000000000" pitchFamily="34" charset="-128"/>
            </a:endParaRPr>
          </a:p>
        </p:txBody>
      </p:sp>
      <p:sp>
        <p:nvSpPr>
          <p:cNvPr id="49" name="文本框 48"/>
          <p:cNvSpPr txBox="1"/>
          <p:nvPr/>
        </p:nvSpPr>
        <p:spPr>
          <a:xfrm>
            <a:off x="9172580" y="4858316"/>
            <a:ext cx="885825" cy="369332"/>
          </a:xfrm>
          <a:prstGeom prst="rect">
            <a:avLst/>
          </a:prstGeom>
          <a:noFill/>
        </p:spPr>
        <p:txBody>
          <a:bodyPr wrap="square" rtlCol="0">
            <a:spAutoFit/>
          </a:bodyPr>
          <a:lstStyle/>
          <a:p>
            <a:r>
              <a:rPr lang="en-US" altLang="zh-CN" dirty="0">
                <a:solidFill>
                  <a:srgbClr val="FFC000"/>
                </a:solidFill>
                <a:latin typeface="Kozuka Gothic Pr6N M" panose="020B0700000000000000" pitchFamily="34" charset="-128"/>
                <a:ea typeface="Kozuka Gothic Pr6N M" panose="020B0700000000000000" pitchFamily="34" charset="-128"/>
              </a:rPr>
              <a:t> 82%</a:t>
            </a:r>
            <a:endParaRPr lang="zh-CN" altLang="en-US" dirty="0">
              <a:solidFill>
                <a:srgbClr val="FFC000"/>
              </a:solidFill>
              <a:latin typeface="Kozuka Gothic Pr6N M" panose="020B0700000000000000" pitchFamily="34" charset="-128"/>
              <a:ea typeface="Kozuka Gothic Pr6N M" panose="020B0700000000000000" pitchFamily="34" charset="-128"/>
            </a:endParaRPr>
          </a:p>
        </p:txBody>
      </p:sp>
      <p:sp>
        <p:nvSpPr>
          <p:cNvPr id="50" name="文本框 49"/>
          <p:cNvSpPr txBox="1"/>
          <p:nvPr/>
        </p:nvSpPr>
        <p:spPr>
          <a:xfrm>
            <a:off x="8015288" y="5813435"/>
            <a:ext cx="885825" cy="369332"/>
          </a:xfrm>
          <a:prstGeom prst="rect">
            <a:avLst/>
          </a:prstGeom>
          <a:noFill/>
        </p:spPr>
        <p:txBody>
          <a:bodyPr wrap="square" rtlCol="0">
            <a:spAutoFit/>
          </a:bodyPr>
          <a:lstStyle/>
          <a:p>
            <a:r>
              <a:rPr lang="en-US" altLang="zh-CN" dirty="0">
                <a:solidFill>
                  <a:srgbClr val="FFC000"/>
                </a:solidFill>
                <a:latin typeface="Kozuka Gothic Pr6N M" panose="020B0700000000000000" pitchFamily="34" charset="-128"/>
                <a:ea typeface="Kozuka Gothic Pr6N M" panose="020B0700000000000000" pitchFamily="34" charset="-128"/>
              </a:rPr>
              <a:t> 57%</a:t>
            </a:r>
            <a:endParaRPr lang="zh-CN" altLang="en-US" dirty="0">
              <a:solidFill>
                <a:srgbClr val="FFC000"/>
              </a:solidFill>
              <a:latin typeface="Kozuka Gothic Pr6N M" panose="020B0700000000000000" pitchFamily="34" charset="-128"/>
              <a:ea typeface="Kozuka Gothic Pr6N M" panose="020B0700000000000000" pitchFamily="34" charset="-128"/>
            </a:endParaRPr>
          </a:p>
        </p:txBody>
      </p:sp>
      <p:pic>
        <p:nvPicPr>
          <p:cNvPr id="59" name="图片 58"/>
          <p:cNvPicPr>
            <a:picLocks noChangeAspect="1"/>
          </p:cNvPicPr>
          <p:nvPr/>
        </p:nvPicPr>
        <p:blipFill rotWithShape="1">
          <a:blip r:embed="rId2" cstate="print">
            <a:extLst>
              <a:ext uri="{28A0092B-C50C-407E-A947-70E740481C1C}">
                <a14:useLocalDpi xmlns:a14="http://schemas.microsoft.com/office/drawing/2010/main" val="0"/>
              </a:ext>
            </a:extLst>
          </a:blip>
          <a:srcRect l="15973" r="23333"/>
          <a:stretch/>
        </p:blipFill>
        <p:spPr>
          <a:xfrm>
            <a:off x="-4" y="0"/>
            <a:ext cx="6243638" cy="6858000"/>
          </a:xfrm>
          <a:prstGeom prst="rect">
            <a:avLst/>
          </a:prstGeom>
        </p:spPr>
      </p:pic>
    </p:spTree>
    <p:extLst>
      <p:ext uri="{BB962C8B-B14F-4D97-AF65-F5344CB8AC3E}">
        <p14:creationId xmlns:p14="http://schemas.microsoft.com/office/powerpoint/2010/main" val="3954222365"/>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14:presetBounceEnd="10000">
                                      <p:stCondLst>
                                        <p:cond delay="0"/>
                                      </p:stCondLst>
                                      <p:iterate type="lt">
                                        <p:tmPct val="10000"/>
                                      </p:iterate>
                                      <p:childTnLst>
                                        <p:set>
                                          <p:cBhvr>
                                            <p:cTn id="6" dur="1" fill="hold">
                                              <p:stCondLst>
                                                <p:cond delay="0"/>
                                              </p:stCondLst>
                                            </p:cTn>
                                            <p:tgtEl>
                                              <p:spTgt spid="31"/>
                                            </p:tgtEl>
                                            <p:attrNameLst>
                                              <p:attrName>style.visibility</p:attrName>
                                            </p:attrNameLst>
                                          </p:cBhvr>
                                          <p:to>
                                            <p:strVal val="visible"/>
                                          </p:to>
                                        </p:set>
                                        <p:anim calcmode="lin" valueType="num" p14:bounceEnd="10000">
                                          <p:cBhvr additive="base">
                                            <p:cTn id="7" dur="500" fill="hold"/>
                                            <p:tgtEl>
                                              <p:spTgt spid="31"/>
                                            </p:tgtEl>
                                            <p:attrNameLst>
                                              <p:attrName>ppt_x</p:attrName>
                                            </p:attrNameLst>
                                          </p:cBhvr>
                                          <p:tavLst>
                                            <p:tav tm="0">
                                              <p:val>
                                                <p:strVal val="#ppt_x"/>
                                              </p:val>
                                            </p:tav>
                                            <p:tav tm="100000">
                                              <p:val>
                                                <p:strVal val="#ppt_x"/>
                                              </p:val>
                                            </p:tav>
                                          </p:tavLst>
                                        </p:anim>
                                        <p:anim calcmode="lin" valueType="num" p14:bounceEnd="10000">
                                          <p:cBhvr additive="base">
                                            <p:cTn id="8" dur="500" fill="hold"/>
                                            <p:tgtEl>
                                              <p:spTgt spid="31"/>
                                            </p:tgtEl>
                                            <p:attrNameLst>
                                              <p:attrName>ppt_y</p:attrName>
                                            </p:attrNameLst>
                                          </p:cBhvr>
                                          <p:tavLst>
                                            <p:tav tm="0">
                                              <p:val>
                                                <p:strVal val="1+#ppt_h/2"/>
                                              </p:val>
                                            </p:tav>
                                            <p:tav tm="100000">
                                              <p:val>
                                                <p:strVal val="#ppt_y"/>
                                              </p:val>
                                            </p:tav>
                                          </p:tavLst>
                                        </p:anim>
                                      </p:childTnLst>
                                    </p:cTn>
                                  </p:par>
                                </p:childTnLst>
                              </p:cTn>
                            </p:par>
                            <p:par>
                              <p:cTn id="9" fill="hold">
                                <p:stCondLst>
                                  <p:cond delay="1200"/>
                                </p:stCondLst>
                                <p:childTnLst>
                                  <p:par>
                                    <p:cTn id="10" presetID="22" presetClass="entr" presetSubtype="8"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wipe(left)">
                                          <p:cBhvr>
                                            <p:cTn id="12" dur="500"/>
                                            <p:tgtEl>
                                              <p:spTgt spid="30"/>
                                            </p:tgtEl>
                                          </p:cBhvr>
                                        </p:animEffect>
                                      </p:childTnLst>
                                    </p:cTn>
                                  </p:par>
                                </p:childTnLst>
                              </p:cTn>
                            </p:par>
                            <p:par>
                              <p:cTn id="13" fill="hold">
                                <p:stCondLst>
                                  <p:cond delay="1700"/>
                                </p:stCondLst>
                                <p:childTnLst>
                                  <p:par>
                                    <p:cTn id="14" presetID="12" presetClass="entr" presetSubtype="4" fill="hold" grpId="0" nodeType="afterEffect">
                                      <p:stCondLst>
                                        <p:cond delay="0"/>
                                      </p:stCondLst>
                                      <p:iterate type="lt">
                                        <p:tmPct val="10000"/>
                                      </p:iterate>
                                      <p:childTnLst>
                                        <p:set>
                                          <p:cBhvr>
                                            <p:cTn id="15" dur="1" fill="hold">
                                              <p:stCondLst>
                                                <p:cond delay="0"/>
                                              </p:stCondLst>
                                            </p:cTn>
                                            <p:tgtEl>
                                              <p:spTgt spid="41"/>
                                            </p:tgtEl>
                                            <p:attrNameLst>
                                              <p:attrName>style.visibility</p:attrName>
                                            </p:attrNameLst>
                                          </p:cBhvr>
                                          <p:to>
                                            <p:strVal val="visible"/>
                                          </p:to>
                                        </p:set>
                                        <p:anim calcmode="lin" valueType="num">
                                          <p:cBhvr additive="base">
                                            <p:cTn id="16" dur="500"/>
                                            <p:tgtEl>
                                              <p:spTgt spid="41"/>
                                            </p:tgtEl>
                                            <p:attrNameLst>
                                              <p:attrName>ppt_y</p:attrName>
                                            </p:attrNameLst>
                                          </p:cBhvr>
                                          <p:tavLst>
                                            <p:tav tm="0">
                                              <p:val>
                                                <p:strVal val="#ppt_y+#ppt_h*1.125000"/>
                                              </p:val>
                                            </p:tav>
                                            <p:tav tm="100000">
                                              <p:val>
                                                <p:strVal val="#ppt_y"/>
                                              </p:val>
                                            </p:tav>
                                          </p:tavLst>
                                        </p:anim>
                                        <p:animEffect transition="in" filter="wipe(up)">
                                          <p:cBhvr>
                                            <p:cTn id="17" dur="500"/>
                                            <p:tgtEl>
                                              <p:spTgt spid="41"/>
                                            </p:tgtEl>
                                          </p:cBhvr>
                                        </p:animEffect>
                                      </p:childTnLst>
                                    </p:cTn>
                                  </p:par>
                                </p:childTnLst>
                              </p:cTn>
                            </p:par>
                            <p:par>
                              <p:cTn id="18" fill="hold">
                                <p:stCondLst>
                                  <p:cond delay="2450"/>
                                </p:stCondLst>
                                <p:childTnLst>
                                  <p:par>
                                    <p:cTn id="19" presetID="2" presetClass="entr" presetSubtype="8"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0-#ppt_w/2"/>
                                              </p:val>
                                            </p:tav>
                                            <p:tav tm="100000">
                                              <p:val>
                                                <p:strVal val="#ppt_x"/>
                                              </p:val>
                                            </p:tav>
                                          </p:tavLst>
                                        </p:anim>
                                        <p:anim calcmode="lin" valueType="num">
                                          <p:cBhvr additive="base">
                                            <p:cTn id="22" dur="500" fill="hold"/>
                                            <p:tgtEl>
                                              <p:spTgt spid="32"/>
                                            </p:tgtEl>
                                            <p:attrNameLst>
                                              <p:attrName>ppt_y</p:attrName>
                                            </p:attrNameLst>
                                          </p:cBhvr>
                                          <p:tavLst>
                                            <p:tav tm="0">
                                              <p:val>
                                                <p:strVal val="#ppt_y"/>
                                              </p:val>
                                            </p:tav>
                                            <p:tav tm="100000">
                                              <p:val>
                                                <p:strVal val="#ppt_y"/>
                                              </p:val>
                                            </p:tav>
                                          </p:tavLst>
                                        </p:anim>
                                      </p:childTnLst>
                                    </p:cTn>
                                  </p:par>
                                </p:childTnLst>
                              </p:cTn>
                            </p:par>
                            <p:par>
                              <p:cTn id="23" fill="hold">
                                <p:stCondLst>
                                  <p:cond delay="2950"/>
                                </p:stCondLst>
                                <p:childTnLst>
                                  <p:par>
                                    <p:cTn id="24" presetID="2" presetClass="entr" presetSubtype="8" fill="hold" grpId="0" nodeType="afterEffect" p14:presetBounceEnd="20000">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14:bounceEnd="20000">
                                          <p:cBhvr additive="base">
                                            <p:cTn id="26" dur="500" fill="hold"/>
                                            <p:tgtEl>
                                              <p:spTgt spid="33"/>
                                            </p:tgtEl>
                                            <p:attrNameLst>
                                              <p:attrName>ppt_x</p:attrName>
                                            </p:attrNameLst>
                                          </p:cBhvr>
                                          <p:tavLst>
                                            <p:tav tm="0">
                                              <p:val>
                                                <p:strVal val="0-#ppt_w/2"/>
                                              </p:val>
                                            </p:tav>
                                            <p:tav tm="100000">
                                              <p:val>
                                                <p:strVal val="#ppt_x"/>
                                              </p:val>
                                            </p:tav>
                                          </p:tavLst>
                                        </p:anim>
                                        <p:anim calcmode="lin" valueType="num" p14:bounceEnd="20000">
                                          <p:cBhvr additive="base">
                                            <p:cTn id="27" dur="500" fill="hold"/>
                                            <p:tgtEl>
                                              <p:spTgt spid="33"/>
                                            </p:tgtEl>
                                            <p:attrNameLst>
                                              <p:attrName>ppt_y</p:attrName>
                                            </p:attrNameLst>
                                          </p:cBhvr>
                                          <p:tavLst>
                                            <p:tav tm="0">
                                              <p:val>
                                                <p:strVal val="#ppt_y"/>
                                              </p:val>
                                            </p:tav>
                                            <p:tav tm="100000">
                                              <p:val>
                                                <p:strVal val="#ppt_y"/>
                                              </p:val>
                                            </p:tav>
                                          </p:tavLst>
                                        </p:anim>
                                      </p:childTnLst>
                                    </p:cTn>
                                  </p:par>
                                </p:childTnLst>
                              </p:cTn>
                            </p:par>
                            <p:par>
                              <p:cTn id="28" fill="hold">
                                <p:stCondLst>
                                  <p:cond delay="3450"/>
                                </p:stCondLst>
                                <p:childTnLst>
                                  <p:par>
                                    <p:cTn id="29" presetID="1" presetClass="entr" presetSubtype="0" fill="hold" grpId="0" nodeType="afterEffect">
                                      <p:stCondLst>
                                        <p:cond delay="250"/>
                                      </p:stCondLst>
                                      <p:childTnLst>
                                        <p:set>
                                          <p:cBhvr>
                                            <p:cTn id="30" dur="1" fill="hold">
                                              <p:stCondLst>
                                                <p:cond delay="0"/>
                                              </p:stCondLst>
                                            </p:cTn>
                                            <p:tgtEl>
                                              <p:spTgt spid="48"/>
                                            </p:tgtEl>
                                            <p:attrNameLst>
                                              <p:attrName>style.visibility</p:attrName>
                                            </p:attrNameLst>
                                          </p:cBhvr>
                                          <p:to>
                                            <p:strVal val="visible"/>
                                          </p:to>
                                        </p:set>
                                      </p:childTnLst>
                                    </p:cTn>
                                  </p:par>
                                </p:childTnLst>
                              </p:cTn>
                            </p:par>
                            <p:par>
                              <p:cTn id="31" fill="hold">
                                <p:stCondLst>
                                  <p:cond delay="3700"/>
                                </p:stCondLst>
                                <p:childTnLst>
                                  <p:par>
                                    <p:cTn id="32" presetID="12" presetClass="entr" presetSubtype="4" fill="hold" grpId="0" nodeType="afterEffect">
                                      <p:stCondLst>
                                        <p:cond delay="0"/>
                                      </p:stCondLst>
                                      <p:iterate type="lt">
                                        <p:tmPct val="10000"/>
                                      </p:iterate>
                                      <p:childTnLst>
                                        <p:set>
                                          <p:cBhvr>
                                            <p:cTn id="33" dur="1" fill="hold">
                                              <p:stCondLst>
                                                <p:cond delay="0"/>
                                              </p:stCondLst>
                                            </p:cTn>
                                            <p:tgtEl>
                                              <p:spTgt spid="42"/>
                                            </p:tgtEl>
                                            <p:attrNameLst>
                                              <p:attrName>style.visibility</p:attrName>
                                            </p:attrNameLst>
                                          </p:cBhvr>
                                          <p:to>
                                            <p:strVal val="visible"/>
                                          </p:to>
                                        </p:set>
                                        <p:anim calcmode="lin" valueType="num">
                                          <p:cBhvr additive="base">
                                            <p:cTn id="34" dur="500"/>
                                            <p:tgtEl>
                                              <p:spTgt spid="42"/>
                                            </p:tgtEl>
                                            <p:attrNameLst>
                                              <p:attrName>ppt_y</p:attrName>
                                            </p:attrNameLst>
                                          </p:cBhvr>
                                          <p:tavLst>
                                            <p:tav tm="0">
                                              <p:val>
                                                <p:strVal val="#ppt_y+#ppt_h*1.125000"/>
                                              </p:val>
                                            </p:tav>
                                            <p:tav tm="100000">
                                              <p:val>
                                                <p:strVal val="#ppt_y"/>
                                              </p:val>
                                            </p:tav>
                                          </p:tavLst>
                                        </p:anim>
                                        <p:animEffect transition="in" filter="wipe(up)">
                                          <p:cBhvr>
                                            <p:cTn id="35" dur="500"/>
                                            <p:tgtEl>
                                              <p:spTgt spid="42"/>
                                            </p:tgtEl>
                                          </p:cBhvr>
                                        </p:animEffect>
                                      </p:childTnLst>
                                    </p:cTn>
                                  </p:par>
                                </p:childTnLst>
                              </p:cTn>
                            </p:par>
                            <p:par>
                              <p:cTn id="36" fill="hold">
                                <p:stCondLst>
                                  <p:cond delay="4450"/>
                                </p:stCondLst>
                                <p:childTnLst>
                                  <p:par>
                                    <p:cTn id="37" presetID="2" presetClass="entr" presetSubtype="8" fill="hold" grpId="0" nodeType="afterEffect">
                                      <p:stCondLst>
                                        <p:cond delay="0"/>
                                      </p:stCondLst>
                                      <p:childTnLst>
                                        <p:set>
                                          <p:cBhvr>
                                            <p:cTn id="38" dur="1" fill="hold">
                                              <p:stCondLst>
                                                <p:cond delay="0"/>
                                              </p:stCondLst>
                                            </p:cTn>
                                            <p:tgtEl>
                                              <p:spTgt spid="34"/>
                                            </p:tgtEl>
                                            <p:attrNameLst>
                                              <p:attrName>style.visibility</p:attrName>
                                            </p:attrNameLst>
                                          </p:cBhvr>
                                          <p:to>
                                            <p:strVal val="visible"/>
                                          </p:to>
                                        </p:set>
                                        <p:anim calcmode="lin" valueType="num">
                                          <p:cBhvr additive="base">
                                            <p:cTn id="39" dur="500" fill="hold"/>
                                            <p:tgtEl>
                                              <p:spTgt spid="34"/>
                                            </p:tgtEl>
                                            <p:attrNameLst>
                                              <p:attrName>ppt_x</p:attrName>
                                            </p:attrNameLst>
                                          </p:cBhvr>
                                          <p:tavLst>
                                            <p:tav tm="0">
                                              <p:val>
                                                <p:strVal val="0-#ppt_w/2"/>
                                              </p:val>
                                            </p:tav>
                                            <p:tav tm="100000">
                                              <p:val>
                                                <p:strVal val="#ppt_x"/>
                                              </p:val>
                                            </p:tav>
                                          </p:tavLst>
                                        </p:anim>
                                        <p:anim calcmode="lin" valueType="num">
                                          <p:cBhvr additive="base">
                                            <p:cTn id="40" dur="500" fill="hold"/>
                                            <p:tgtEl>
                                              <p:spTgt spid="34"/>
                                            </p:tgtEl>
                                            <p:attrNameLst>
                                              <p:attrName>ppt_y</p:attrName>
                                            </p:attrNameLst>
                                          </p:cBhvr>
                                          <p:tavLst>
                                            <p:tav tm="0">
                                              <p:val>
                                                <p:strVal val="#ppt_y"/>
                                              </p:val>
                                            </p:tav>
                                            <p:tav tm="100000">
                                              <p:val>
                                                <p:strVal val="#ppt_y"/>
                                              </p:val>
                                            </p:tav>
                                          </p:tavLst>
                                        </p:anim>
                                      </p:childTnLst>
                                    </p:cTn>
                                  </p:par>
                                </p:childTnLst>
                              </p:cTn>
                            </p:par>
                            <p:par>
                              <p:cTn id="41" fill="hold">
                                <p:stCondLst>
                                  <p:cond delay="4950"/>
                                </p:stCondLst>
                                <p:childTnLst>
                                  <p:par>
                                    <p:cTn id="42" presetID="2" presetClass="entr" presetSubtype="8" fill="hold" grpId="0" nodeType="afterEffect" p14:presetBounceEnd="20000">
                                      <p:stCondLst>
                                        <p:cond delay="0"/>
                                      </p:stCondLst>
                                      <p:childTnLst>
                                        <p:set>
                                          <p:cBhvr>
                                            <p:cTn id="43" dur="1" fill="hold">
                                              <p:stCondLst>
                                                <p:cond delay="0"/>
                                              </p:stCondLst>
                                            </p:cTn>
                                            <p:tgtEl>
                                              <p:spTgt spid="35"/>
                                            </p:tgtEl>
                                            <p:attrNameLst>
                                              <p:attrName>style.visibility</p:attrName>
                                            </p:attrNameLst>
                                          </p:cBhvr>
                                          <p:to>
                                            <p:strVal val="visible"/>
                                          </p:to>
                                        </p:set>
                                        <p:anim calcmode="lin" valueType="num" p14:bounceEnd="20000">
                                          <p:cBhvr additive="base">
                                            <p:cTn id="44" dur="500" fill="hold"/>
                                            <p:tgtEl>
                                              <p:spTgt spid="35"/>
                                            </p:tgtEl>
                                            <p:attrNameLst>
                                              <p:attrName>ppt_x</p:attrName>
                                            </p:attrNameLst>
                                          </p:cBhvr>
                                          <p:tavLst>
                                            <p:tav tm="0">
                                              <p:val>
                                                <p:strVal val="0-#ppt_w/2"/>
                                              </p:val>
                                            </p:tav>
                                            <p:tav tm="100000">
                                              <p:val>
                                                <p:strVal val="#ppt_x"/>
                                              </p:val>
                                            </p:tav>
                                          </p:tavLst>
                                        </p:anim>
                                        <p:anim calcmode="lin" valueType="num" p14:bounceEnd="20000">
                                          <p:cBhvr additive="base">
                                            <p:cTn id="45" dur="500" fill="hold"/>
                                            <p:tgtEl>
                                              <p:spTgt spid="35"/>
                                            </p:tgtEl>
                                            <p:attrNameLst>
                                              <p:attrName>ppt_y</p:attrName>
                                            </p:attrNameLst>
                                          </p:cBhvr>
                                          <p:tavLst>
                                            <p:tav tm="0">
                                              <p:val>
                                                <p:strVal val="#ppt_y"/>
                                              </p:val>
                                            </p:tav>
                                            <p:tav tm="100000">
                                              <p:val>
                                                <p:strVal val="#ppt_y"/>
                                              </p:val>
                                            </p:tav>
                                          </p:tavLst>
                                        </p:anim>
                                      </p:childTnLst>
                                    </p:cTn>
                                  </p:par>
                                </p:childTnLst>
                              </p:cTn>
                            </p:par>
                            <p:par>
                              <p:cTn id="46" fill="hold">
                                <p:stCondLst>
                                  <p:cond delay="5450"/>
                                </p:stCondLst>
                                <p:childTnLst>
                                  <p:par>
                                    <p:cTn id="47" presetID="1" presetClass="entr" presetSubtype="0" fill="hold" grpId="0" nodeType="afterEffect">
                                      <p:stCondLst>
                                        <p:cond delay="250"/>
                                      </p:stCondLst>
                                      <p:childTnLst>
                                        <p:set>
                                          <p:cBhvr>
                                            <p:cTn id="48" dur="1" fill="hold">
                                              <p:stCondLst>
                                                <p:cond delay="0"/>
                                              </p:stCondLst>
                                            </p:cTn>
                                            <p:tgtEl>
                                              <p:spTgt spid="49"/>
                                            </p:tgtEl>
                                            <p:attrNameLst>
                                              <p:attrName>style.visibility</p:attrName>
                                            </p:attrNameLst>
                                          </p:cBhvr>
                                          <p:to>
                                            <p:strVal val="visible"/>
                                          </p:to>
                                        </p:set>
                                      </p:childTnLst>
                                    </p:cTn>
                                  </p:par>
                                </p:childTnLst>
                              </p:cTn>
                            </p:par>
                            <p:par>
                              <p:cTn id="49" fill="hold">
                                <p:stCondLst>
                                  <p:cond delay="5700"/>
                                </p:stCondLst>
                                <p:childTnLst>
                                  <p:par>
                                    <p:cTn id="50" presetID="12" presetClass="entr" presetSubtype="4" fill="hold" grpId="0" nodeType="afterEffect">
                                      <p:stCondLst>
                                        <p:cond delay="0"/>
                                      </p:stCondLst>
                                      <p:iterate type="lt">
                                        <p:tmPct val="10000"/>
                                      </p:iterate>
                                      <p:childTnLst>
                                        <p:set>
                                          <p:cBhvr>
                                            <p:cTn id="51" dur="1" fill="hold">
                                              <p:stCondLst>
                                                <p:cond delay="0"/>
                                              </p:stCondLst>
                                            </p:cTn>
                                            <p:tgtEl>
                                              <p:spTgt spid="43"/>
                                            </p:tgtEl>
                                            <p:attrNameLst>
                                              <p:attrName>style.visibility</p:attrName>
                                            </p:attrNameLst>
                                          </p:cBhvr>
                                          <p:to>
                                            <p:strVal val="visible"/>
                                          </p:to>
                                        </p:set>
                                        <p:anim calcmode="lin" valueType="num">
                                          <p:cBhvr additive="base">
                                            <p:cTn id="52" dur="500"/>
                                            <p:tgtEl>
                                              <p:spTgt spid="43"/>
                                            </p:tgtEl>
                                            <p:attrNameLst>
                                              <p:attrName>ppt_y</p:attrName>
                                            </p:attrNameLst>
                                          </p:cBhvr>
                                          <p:tavLst>
                                            <p:tav tm="0">
                                              <p:val>
                                                <p:strVal val="#ppt_y+#ppt_h*1.125000"/>
                                              </p:val>
                                            </p:tav>
                                            <p:tav tm="100000">
                                              <p:val>
                                                <p:strVal val="#ppt_y"/>
                                              </p:val>
                                            </p:tav>
                                          </p:tavLst>
                                        </p:anim>
                                        <p:animEffect transition="in" filter="wipe(up)">
                                          <p:cBhvr>
                                            <p:cTn id="53" dur="500"/>
                                            <p:tgtEl>
                                              <p:spTgt spid="43"/>
                                            </p:tgtEl>
                                          </p:cBhvr>
                                        </p:animEffect>
                                      </p:childTnLst>
                                    </p:cTn>
                                  </p:par>
                                </p:childTnLst>
                              </p:cTn>
                            </p:par>
                            <p:par>
                              <p:cTn id="54" fill="hold">
                                <p:stCondLst>
                                  <p:cond delay="6450"/>
                                </p:stCondLst>
                                <p:childTnLst>
                                  <p:par>
                                    <p:cTn id="55" presetID="2" presetClass="entr" presetSubtype="8" fill="hold" grpId="0" nodeType="afterEffect">
                                      <p:stCondLst>
                                        <p:cond delay="0"/>
                                      </p:stCondLst>
                                      <p:childTnLst>
                                        <p:set>
                                          <p:cBhvr>
                                            <p:cTn id="56" dur="1" fill="hold">
                                              <p:stCondLst>
                                                <p:cond delay="0"/>
                                              </p:stCondLst>
                                            </p:cTn>
                                            <p:tgtEl>
                                              <p:spTgt spid="36"/>
                                            </p:tgtEl>
                                            <p:attrNameLst>
                                              <p:attrName>style.visibility</p:attrName>
                                            </p:attrNameLst>
                                          </p:cBhvr>
                                          <p:to>
                                            <p:strVal val="visible"/>
                                          </p:to>
                                        </p:set>
                                        <p:anim calcmode="lin" valueType="num">
                                          <p:cBhvr additive="base">
                                            <p:cTn id="57" dur="500" fill="hold"/>
                                            <p:tgtEl>
                                              <p:spTgt spid="36"/>
                                            </p:tgtEl>
                                            <p:attrNameLst>
                                              <p:attrName>ppt_x</p:attrName>
                                            </p:attrNameLst>
                                          </p:cBhvr>
                                          <p:tavLst>
                                            <p:tav tm="0">
                                              <p:val>
                                                <p:strVal val="0-#ppt_w/2"/>
                                              </p:val>
                                            </p:tav>
                                            <p:tav tm="100000">
                                              <p:val>
                                                <p:strVal val="#ppt_x"/>
                                              </p:val>
                                            </p:tav>
                                          </p:tavLst>
                                        </p:anim>
                                        <p:anim calcmode="lin" valueType="num">
                                          <p:cBhvr additive="base">
                                            <p:cTn id="58" dur="500" fill="hold"/>
                                            <p:tgtEl>
                                              <p:spTgt spid="36"/>
                                            </p:tgtEl>
                                            <p:attrNameLst>
                                              <p:attrName>ppt_y</p:attrName>
                                            </p:attrNameLst>
                                          </p:cBhvr>
                                          <p:tavLst>
                                            <p:tav tm="0">
                                              <p:val>
                                                <p:strVal val="#ppt_y"/>
                                              </p:val>
                                            </p:tav>
                                            <p:tav tm="100000">
                                              <p:val>
                                                <p:strVal val="#ppt_y"/>
                                              </p:val>
                                            </p:tav>
                                          </p:tavLst>
                                        </p:anim>
                                      </p:childTnLst>
                                    </p:cTn>
                                  </p:par>
                                </p:childTnLst>
                              </p:cTn>
                            </p:par>
                            <p:par>
                              <p:cTn id="59" fill="hold">
                                <p:stCondLst>
                                  <p:cond delay="6950"/>
                                </p:stCondLst>
                                <p:childTnLst>
                                  <p:par>
                                    <p:cTn id="60" presetID="2" presetClass="entr" presetSubtype="8" fill="hold" grpId="0" nodeType="afterEffect" p14:presetBounceEnd="20000">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14:bounceEnd="20000">
                                          <p:cBhvr additive="base">
                                            <p:cTn id="62" dur="500" fill="hold"/>
                                            <p:tgtEl>
                                              <p:spTgt spid="37"/>
                                            </p:tgtEl>
                                            <p:attrNameLst>
                                              <p:attrName>ppt_x</p:attrName>
                                            </p:attrNameLst>
                                          </p:cBhvr>
                                          <p:tavLst>
                                            <p:tav tm="0">
                                              <p:val>
                                                <p:strVal val="0-#ppt_w/2"/>
                                              </p:val>
                                            </p:tav>
                                            <p:tav tm="100000">
                                              <p:val>
                                                <p:strVal val="#ppt_x"/>
                                              </p:val>
                                            </p:tav>
                                          </p:tavLst>
                                        </p:anim>
                                        <p:anim calcmode="lin" valueType="num" p14:bounceEnd="20000">
                                          <p:cBhvr additive="base">
                                            <p:cTn id="63" dur="500" fill="hold"/>
                                            <p:tgtEl>
                                              <p:spTgt spid="37"/>
                                            </p:tgtEl>
                                            <p:attrNameLst>
                                              <p:attrName>ppt_y</p:attrName>
                                            </p:attrNameLst>
                                          </p:cBhvr>
                                          <p:tavLst>
                                            <p:tav tm="0">
                                              <p:val>
                                                <p:strVal val="#ppt_y"/>
                                              </p:val>
                                            </p:tav>
                                            <p:tav tm="100000">
                                              <p:val>
                                                <p:strVal val="#ppt_y"/>
                                              </p:val>
                                            </p:tav>
                                          </p:tavLst>
                                        </p:anim>
                                      </p:childTnLst>
                                    </p:cTn>
                                  </p:par>
                                </p:childTnLst>
                              </p:cTn>
                            </p:par>
                            <p:par>
                              <p:cTn id="64" fill="hold">
                                <p:stCondLst>
                                  <p:cond delay="7450"/>
                                </p:stCondLst>
                                <p:childTnLst>
                                  <p:par>
                                    <p:cTn id="65" presetID="1" presetClass="entr" presetSubtype="0" fill="hold" grpId="0" nodeType="afterEffect">
                                      <p:stCondLst>
                                        <p:cond delay="250"/>
                                      </p:stCondLst>
                                      <p:childTnLst>
                                        <p:set>
                                          <p:cBhvr>
                                            <p:cTn id="66" dur="1" fill="hold">
                                              <p:stCondLst>
                                                <p:cond delay="0"/>
                                              </p:stCondLst>
                                            </p:cTn>
                                            <p:tgtEl>
                                              <p:spTgt spid="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2" grpId="0" animBg="1"/>
          <p:bldP spid="33" grpId="0" animBg="1"/>
          <p:bldP spid="41" grpId="0"/>
          <p:bldP spid="34" grpId="0" animBg="1"/>
          <p:bldP spid="35" grpId="0" animBg="1"/>
          <p:bldP spid="42" grpId="0"/>
          <p:bldP spid="36" grpId="0" animBg="1"/>
          <p:bldP spid="37" grpId="0" animBg="1"/>
          <p:bldP spid="43" grpId="0"/>
          <p:bldP spid="48" grpId="0"/>
          <p:bldP spid="49" grpId="0"/>
          <p:bldP spid="5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iterate type="lt">
                                        <p:tmPct val="10000"/>
                                      </p:iterate>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1+#ppt_h/2"/>
                                              </p:val>
                                            </p:tav>
                                            <p:tav tm="100000">
                                              <p:val>
                                                <p:strVal val="#ppt_y"/>
                                              </p:val>
                                            </p:tav>
                                          </p:tavLst>
                                        </p:anim>
                                      </p:childTnLst>
                                    </p:cTn>
                                  </p:par>
                                </p:childTnLst>
                              </p:cTn>
                            </p:par>
                            <p:par>
                              <p:cTn id="9" fill="hold">
                                <p:stCondLst>
                                  <p:cond delay="1200"/>
                                </p:stCondLst>
                                <p:childTnLst>
                                  <p:par>
                                    <p:cTn id="10" presetID="22" presetClass="entr" presetSubtype="8"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wipe(left)">
                                          <p:cBhvr>
                                            <p:cTn id="12" dur="500"/>
                                            <p:tgtEl>
                                              <p:spTgt spid="30"/>
                                            </p:tgtEl>
                                          </p:cBhvr>
                                        </p:animEffect>
                                      </p:childTnLst>
                                    </p:cTn>
                                  </p:par>
                                </p:childTnLst>
                              </p:cTn>
                            </p:par>
                            <p:par>
                              <p:cTn id="13" fill="hold">
                                <p:stCondLst>
                                  <p:cond delay="1700"/>
                                </p:stCondLst>
                                <p:childTnLst>
                                  <p:par>
                                    <p:cTn id="14" presetID="12" presetClass="entr" presetSubtype="4" fill="hold" grpId="0" nodeType="afterEffect">
                                      <p:stCondLst>
                                        <p:cond delay="0"/>
                                      </p:stCondLst>
                                      <p:iterate type="lt">
                                        <p:tmPct val="10000"/>
                                      </p:iterate>
                                      <p:childTnLst>
                                        <p:set>
                                          <p:cBhvr>
                                            <p:cTn id="15" dur="1" fill="hold">
                                              <p:stCondLst>
                                                <p:cond delay="0"/>
                                              </p:stCondLst>
                                            </p:cTn>
                                            <p:tgtEl>
                                              <p:spTgt spid="41"/>
                                            </p:tgtEl>
                                            <p:attrNameLst>
                                              <p:attrName>style.visibility</p:attrName>
                                            </p:attrNameLst>
                                          </p:cBhvr>
                                          <p:to>
                                            <p:strVal val="visible"/>
                                          </p:to>
                                        </p:set>
                                        <p:anim calcmode="lin" valueType="num">
                                          <p:cBhvr additive="base">
                                            <p:cTn id="16" dur="500"/>
                                            <p:tgtEl>
                                              <p:spTgt spid="41"/>
                                            </p:tgtEl>
                                            <p:attrNameLst>
                                              <p:attrName>ppt_y</p:attrName>
                                            </p:attrNameLst>
                                          </p:cBhvr>
                                          <p:tavLst>
                                            <p:tav tm="0">
                                              <p:val>
                                                <p:strVal val="#ppt_y+#ppt_h*1.125000"/>
                                              </p:val>
                                            </p:tav>
                                            <p:tav tm="100000">
                                              <p:val>
                                                <p:strVal val="#ppt_y"/>
                                              </p:val>
                                            </p:tav>
                                          </p:tavLst>
                                        </p:anim>
                                        <p:animEffect transition="in" filter="wipe(up)">
                                          <p:cBhvr>
                                            <p:cTn id="17" dur="500"/>
                                            <p:tgtEl>
                                              <p:spTgt spid="41"/>
                                            </p:tgtEl>
                                          </p:cBhvr>
                                        </p:animEffect>
                                      </p:childTnLst>
                                    </p:cTn>
                                  </p:par>
                                </p:childTnLst>
                              </p:cTn>
                            </p:par>
                            <p:par>
                              <p:cTn id="18" fill="hold">
                                <p:stCondLst>
                                  <p:cond delay="2450"/>
                                </p:stCondLst>
                                <p:childTnLst>
                                  <p:par>
                                    <p:cTn id="19" presetID="2" presetClass="entr" presetSubtype="8"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0-#ppt_w/2"/>
                                              </p:val>
                                            </p:tav>
                                            <p:tav tm="100000">
                                              <p:val>
                                                <p:strVal val="#ppt_x"/>
                                              </p:val>
                                            </p:tav>
                                          </p:tavLst>
                                        </p:anim>
                                        <p:anim calcmode="lin" valueType="num">
                                          <p:cBhvr additive="base">
                                            <p:cTn id="22" dur="500" fill="hold"/>
                                            <p:tgtEl>
                                              <p:spTgt spid="32"/>
                                            </p:tgtEl>
                                            <p:attrNameLst>
                                              <p:attrName>ppt_y</p:attrName>
                                            </p:attrNameLst>
                                          </p:cBhvr>
                                          <p:tavLst>
                                            <p:tav tm="0">
                                              <p:val>
                                                <p:strVal val="#ppt_y"/>
                                              </p:val>
                                            </p:tav>
                                            <p:tav tm="100000">
                                              <p:val>
                                                <p:strVal val="#ppt_y"/>
                                              </p:val>
                                            </p:tav>
                                          </p:tavLst>
                                        </p:anim>
                                      </p:childTnLst>
                                    </p:cTn>
                                  </p:par>
                                </p:childTnLst>
                              </p:cTn>
                            </p:par>
                            <p:par>
                              <p:cTn id="23" fill="hold">
                                <p:stCondLst>
                                  <p:cond delay="2950"/>
                                </p:stCondLst>
                                <p:childTnLst>
                                  <p:par>
                                    <p:cTn id="24" presetID="2" presetClass="entr" presetSubtype="8"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ppt_y"/>
                                              </p:val>
                                            </p:tav>
                                            <p:tav tm="100000">
                                              <p:val>
                                                <p:strVal val="#ppt_y"/>
                                              </p:val>
                                            </p:tav>
                                          </p:tavLst>
                                        </p:anim>
                                      </p:childTnLst>
                                    </p:cTn>
                                  </p:par>
                                </p:childTnLst>
                              </p:cTn>
                            </p:par>
                            <p:par>
                              <p:cTn id="28" fill="hold">
                                <p:stCondLst>
                                  <p:cond delay="3450"/>
                                </p:stCondLst>
                                <p:childTnLst>
                                  <p:par>
                                    <p:cTn id="29" presetID="1" presetClass="entr" presetSubtype="0" fill="hold" grpId="0" nodeType="afterEffect">
                                      <p:stCondLst>
                                        <p:cond delay="250"/>
                                      </p:stCondLst>
                                      <p:childTnLst>
                                        <p:set>
                                          <p:cBhvr>
                                            <p:cTn id="30" dur="1" fill="hold">
                                              <p:stCondLst>
                                                <p:cond delay="0"/>
                                              </p:stCondLst>
                                            </p:cTn>
                                            <p:tgtEl>
                                              <p:spTgt spid="48"/>
                                            </p:tgtEl>
                                            <p:attrNameLst>
                                              <p:attrName>style.visibility</p:attrName>
                                            </p:attrNameLst>
                                          </p:cBhvr>
                                          <p:to>
                                            <p:strVal val="visible"/>
                                          </p:to>
                                        </p:set>
                                      </p:childTnLst>
                                    </p:cTn>
                                  </p:par>
                                </p:childTnLst>
                              </p:cTn>
                            </p:par>
                            <p:par>
                              <p:cTn id="31" fill="hold">
                                <p:stCondLst>
                                  <p:cond delay="3700"/>
                                </p:stCondLst>
                                <p:childTnLst>
                                  <p:par>
                                    <p:cTn id="32" presetID="12" presetClass="entr" presetSubtype="4" fill="hold" grpId="0" nodeType="afterEffect">
                                      <p:stCondLst>
                                        <p:cond delay="0"/>
                                      </p:stCondLst>
                                      <p:iterate type="lt">
                                        <p:tmPct val="10000"/>
                                      </p:iterate>
                                      <p:childTnLst>
                                        <p:set>
                                          <p:cBhvr>
                                            <p:cTn id="33" dur="1" fill="hold">
                                              <p:stCondLst>
                                                <p:cond delay="0"/>
                                              </p:stCondLst>
                                            </p:cTn>
                                            <p:tgtEl>
                                              <p:spTgt spid="42"/>
                                            </p:tgtEl>
                                            <p:attrNameLst>
                                              <p:attrName>style.visibility</p:attrName>
                                            </p:attrNameLst>
                                          </p:cBhvr>
                                          <p:to>
                                            <p:strVal val="visible"/>
                                          </p:to>
                                        </p:set>
                                        <p:anim calcmode="lin" valueType="num">
                                          <p:cBhvr additive="base">
                                            <p:cTn id="34" dur="500"/>
                                            <p:tgtEl>
                                              <p:spTgt spid="42"/>
                                            </p:tgtEl>
                                            <p:attrNameLst>
                                              <p:attrName>ppt_y</p:attrName>
                                            </p:attrNameLst>
                                          </p:cBhvr>
                                          <p:tavLst>
                                            <p:tav tm="0">
                                              <p:val>
                                                <p:strVal val="#ppt_y+#ppt_h*1.125000"/>
                                              </p:val>
                                            </p:tav>
                                            <p:tav tm="100000">
                                              <p:val>
                                                <p:strVal val="#ppt_y"/>
                                              </p:val>
                                            </p:tav>
                                          </p:tavLst>
                                        </p:anim>
                                        <p:animEffect transition="in" filter="wipe(up)">
                                          <p:cBhvr>
                                            <p:cTn id="35" dur="500"/>
                                            <p:tgtEl>
                                              <p:spTgt spid="42"/>
                                            </p:tgtEl>
                                          </p:cBhvr>
                                        </p:animEffect>
                                      </p:childTnLst>
                                    </p:cTn>
                                  </p:par>
                                </p:childTnLst>
                              </p:cTn>
                            </p:par>
                            <p:par>
                              <p:cTn id="36" fill="hold">
                                <p:stCondLst>
                                  <p:cond delay="4450"/>
                                </p:stCondLst>
                                <p:childTnLst>
                                  <p:par>
                                    <p:cTn id="37" presetID="2" presetClass="entr" presetSubtype="8" fill="hold" grpId="0" nodeType="afterEffect">
                                      <p:stCondLst>
                                        <p:cond delay="0"/>
                                      </p:stCondLst>
                                      <p:childTnLst>
                                        <p:set>
                                          <p:cBhvr>
                                            <p:cTn id="38" dur="1" fill="hold">
                                              <p:stCondLst>
                                                <p:cond delay="0"/>
                                              </p:stCondLst>
                                            </p:cTn>
                                            <p:tgtEl>
                                              <p:spTgt spid="34"/>
                                            </p:tgtEl>
                                            <p:attrNameLst>
                                              <p:attrName>style.visibility</p:attrName>
                                            </p:attrNameLst>
                                          </p:cBhvr>
                                          <p:to>
                                            <p:strVal val="visible"/>
                                          </p:to>
                                        </p:set>
                                        <p:anim calcmode="lin" valueType="num">
                                          <p:cBhvr additive="base">
                                            <p:cTn id="39" dur="500" fill="hold"/>
                                            <p:tgtEl>
                                              <p:spTgt spid="34"/>
                                            </p:tgtEl>
                                            <p:attrNameLst>
                                              <p:attrName>ppt_x</p:attrName>
                                            </p:attrNameLst>
                                          </p:cBhvr>
                                          <p:tavLst>
                                            <p:tav tm="0">
                                              <p:val>
                                                <p:strVal val="0-#ppt_w/2"/>
                                              </p:val>
                                            </p:tav>
                                            <p:tav tm="100000">
                                              <p:val>
                                                <p:strVal val="#ppt_x"/>
                                              </p:val>
                                            </p:tav>
                                          </p:tavLst>
                                        </p:anim>
                                        <p:anim calcmode="lin" valueType="num">
                                          <p:cBhvr additive="base">
                                            <p:cTn id="40" dur="500" fill="hold"/>
                                            <p:tgtEl>
                                              <p:spTgt spid="34"/>
                                            </p:tgtEl>
                                            <p:attrNameLst>
                                              <p:attrName>ppt_y</p:attrName>
                                            </p:attrNameLst>
                                          </p:cBhvr>
                                          <p:tavLst>
                                            <p:tav tm="0">
                                              <p:val>
                                                <p:strVal val="#ppt_y"/>
                                              </p:val>
                                            </p:tav>
                                            <p:tav tm="100000">
                                              <p:val>
                                                <p:strVal val="#ppt_y"/>
                                              </p:val>
                                            </p:tav>
                                          </p:tavLst>
                                        </p:anim>
                                      </p:childTnLst>
                                    </p:cTn>
                                  </p:par>
                                </p:childTnLst>
                              </p:cTn>
                            </p:par>
                            <p:par>
                              <p:cTn id="41" fill="hold">
                                <p:stCondLst>
                                  <p:cond delay="4950"/>
                                </p:stCondLst>
                                <p:childTnLst>
                                  <p:par>
                                    <p:cTn id="42" presetID="2" presetClass="entr" presetSubtype="8"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 calcmode="lin" valueType="num">
                                          <p:cBhvr additive="base">
                                            <p:cTn id="44" dur="500" fill="hold"/>
                                            <p:tgtEl>
                                              <p:spTgt spid="35"/>
                                            </p:tgtEl>
                                            <p:attrNameLst>
                                              <p:attrName>ppt_x</p:attrName>
                                            </p:attrNameLst>
                                          </p:cBhvr>
                                          <p:tavLst>
                                            <p:tav tm="0">
                                              <p:val>
                                                <p:strVal val="0-#ppt_w/2"/>
                                              </p:val>
                                            </p:tav>
                                            <p:tav tm="100000">
                                              <p:val>
                                                <p:strVal val="#ppt_x"/>
                                              </p:val>
                                            </p:tav>
                                          </p:tavLst>
                                        </p:anim>
                                        <p:anim calcmode="lin" valueType="num">
                                          <p:cBhvr additive="base">
                                            <p:cTn id="45" dur="500" fill="hold"/>
                                            <p:tgtEl>
                                              <p:spTgt spid="35"/>
                                            </p:tgtEl>
                                            <p:attrNameLst>
                                              <p:attrName>ppt_y</p:attrName>
                                            </p:attrNameLst>
                                          </p:cBhvr>
                                          <p:tavLst>
                                            <p:tav tm="0">
                                              <p:val>
                                                <p:strVal val="#ppt_y"/>
                                              </p:val>
                                            </p:tav>
                                            <p:tav tm="100000">
                                              <p:val>
                                                <p:strVal val="#ppt_y"/>
                                              </p:val>
                                            </p:tav>
                                          </p:tavLst>
                                        </p:anim>
                                      </p:childTnLst>
                                    </p:cTn>
                                  </p:par>
                                </p:childTnLst>
                              </p:cTn>
                            </p:par>
                            <p:par>
                              <p:cTn id="46" fill="hold">
                                <p:stCondLst>
                                  <p:cond delay="5450"/>
                                </p:stCondLst>
                                <p:childTnLst>
                                  <p:par>
                                    <p:cTn id="47" presetID="1" presetClass="entr" presetSubtype="0" fill="hold" grpId="0" nodeType="afterEffect">
                                      <p:stCondLst>
                                        <p:cond delay="250"/>
                                      </p:stCondLst>
                                      <p:childTnLst>
                                        <p:set>
                                          <p:cBhvr>
                                            <p:cTn id="48" dur="1" fill="hold">
                                              <p:stCondLst>
                                                <p:cond delay="0"/>
                                              </p:stCondLst>
                                            </p:cTn>
                                            <p:tgtEl>
                                              <p:spTgt spid="49"/>
                                            </p:tgtEl>
                                            <p:attrNameLst>
                                              <p:attrName>style.visibility</p:attrName>
                                            </p:attrNameLst>
                                          </p:cBhvr>
                                          <p:to>
                                            <p:strVal val="visible"/>
                                          </p:to>
                                        </p:set>
                                      </p:childTnLst>
                                    </p:cTn>
                                  </p:par>
                                </p:childTnLst>
                              </p:cTn>
                            </p:par>
                            <p:par>
                              <p:cTn id="49" fill="hold">
                                <p:stCondLst>
                                  <p:cond delay="5700"/>
                                </p:stCondLst>
                                <p:childTnLst>
                                  <p:par>
                                    <p:cTn id="50" presetID="12" presetClass="entr" presetSubtype="4" fill="hold" grpId="0" nodeType="afterEffect">
                                      <p:stCondLst>
                                        <p:cond delay="0"/>
                                      </p:stCondLst>
                                      <p:iterate type="lt">
                                        <p:tmPct val="10000"/>
                                      </p:iterate>
                                      <p:childTnLst>
                                        <p:set>
                                          <p:cBhvr>
                                            <p:cTn id="51" dur="1" fill="hold">
                                              <p:stCondLst>
                                                <p:cond delay="0"/>
                                              </p:stCondLst>
                                            </p:cTn>
                                            <p:tgtEl>
                                              <p:spTgt spid="43"/>
                                            </p:tgtEl>
                                            <p:attrNameLst>
                                              <p:attrName>style.visibility</p:attrName>
                                            </p:attrNameLst>
                                          </p:cBhvr>
                                          <p:to>
                                            <p:strVal val="visible"/>
                                          </p:to>
                                        </p:set>
                                        <p:anim calcmode="lin" valueType="num">
                                          <p:cBhvr additive="base">
                                            <p:cTn id="52" dur="500"/>
                                            <p:tgtEl>
                                              <p:spTgt spid="43"/>
                                            </p:tgtEl>
                                            <p:attrNameLst>
                                              <p:attrName>ppt_y</p:attrName>
                                            </p:attrNameLst>
                                          </p:cBhvr>
                                          <p:tavLst>
                                            <p:tav tm="0">
                                              <p:val>
                                                <p:strVal val="#ppt_y+#ppt_h*1.125000"/>
                                              </p:val>
                                            </p:tav>
                                            <p:tav tm="100000">
                                              <p:val>
                                                <p:strVal val="#ppt_y"/>
                                              </p:val>
                                            </p:tav>
                                          </p:tavLst>
                                        </p:anim>
                                        <p:animEffect transition="in" filter="wipe(up)">
                                          <p:cBhvr>
                                            <p:cTn id="53" dur="500"/>
                                            <p:tgtEl>
                                              <p:spTgt spid="43"/>
                                            </p:tgtEl>
                                          </p:cBhvr>
                                        </p:animEffect>
                                      </p:childTnLst>
                                    </p:cTn>
                                  </p:par>
                                </p:childTnLst>
                              </p:cTn>
                            </p:par>
                            <p:par>
                              <p:cTn id="54" fill="hold">
                                <p:stCondLst>
                                  <p:cond delay="6450"/>
                                </p:stCondLst>
                                <p:childTnLst>
                                  <p:par>
                                    <p:cTn id="55" presetID="2" presetClass="entr" presetSubtype="8" fill="hold" grpId="0" nodeType="afterEffect">
                                      <p:stCondLst>
                                        <p:cond delay="0"/>
                                      </p:stCondLst>
                                      <p:childTnLst>
                                        <p:set>
                                          <p:cBhvr>
                                            <p:cTn id="56" dur="1" fill="hold">
                                              <p:stCondLst>
                                                <p:cond delay="0"/>
                                              </p:stCondLst>
                                            </p:cTn>
                                            <p:tgtEl>
                                              <p:spTgt spid="36"/>
                                            </p:tgtEl>
                                            <p:attrNameLst>
                                              <p:attrName>style.visibility</p:attrName>
                                            </p:attrNameLst>
                                          </p:cBhvr>
                                          <p:to>
                                            <p:strVal val="visible"/>
                                          </p:to>
                                        </p:set>
                                        <p:anim calcmode="lin" valueType="num">
                                          <p:cBhvr additive="base">
                                            <p:cTn id="57" dur="500" fill="hold"/>
                                            <p:tgtEl>
                                              <p:spTgt spid="36"/>
                                            </p:tgtEl>
                                            <p:attrNameLst>
                                              <p:attrName>ppt_x</p:attrName>
                                            </p:attrNameLst>
                                          </p:cBhvr>
                                          <p:tavLst>
                                            <p:tav tm="0">
                                              <p:val>
                                                <p:strVal val="0-#ppt_w/2"/>
                                              </p:val>
                                            </p:tav>
                                            <p:tav tm="100000">
                                              <p:val>
                                                <p:strVal val="#ppt_x"/>
                                              </p:val>
                                            </p:tav>
                                          </p:tavLst>
                                        </p:anim>
                                        <p:anim calcmode="lin" valueType="num">
                                          <p:cBhvr additive="base">
                                            <p:cTn id="58" dur="500" fill="hold"/>
                                            <p:tgtEl>
                                              <p:spTgt spid="36"/>
                                            </p:tgtEl>
                                            <p:attrNameLst>
                                              <p:attrName>ppt_y</p:attrName>
                                            </p:attrNameLst>
                                          </p:cBhvr>
                                          <p:tavLst>
                                            <p:tav tm="0">
                                              <p:val>
                                                <p:strVal val="#ppt_y"/>
                                              </p:val>
                                            </p:tav>
                                            <p:tav tm="100000">
                                              <p:val>
                                                <p:strVal val="#ppt_y"/>
                                              </p:val>
                                            </p:tav>
                                          </p:tavLst>
                                        </p:anim>
                                      </p:childTnLst>
                                    </p:cTn>
                                  </p:par>
                                </p:childTnLst>
                              </p:cTn>
                            </p:par>
                            <p:par>
                              <p:cTn id="59" fill="hold">
                                <p:stCondLst>
                                  <p:cond delay="6950"/>
                                </p:stCondLst>
                                <p:childTnLst>
                                  <p:par>
                                    <p:cTn id="60" presetID="2" presetClass="entr" presetSubtype="8" fill="hold" grpId="0" nodeType="after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additive="base">
                                            <p:cTn id="62" dur="500" fill="hold"/>
                                            <p:tgtEl>
                                              <p:spTgt spid="37"/>
                                            </p:tgtEl>
                                            <p:attrNameLst>
                                              <p:attrName>ppt_x</p:attrName>
                                            </p:attrNameLst>
                                          </p:cBhvr>
                                          <p:tavLst>
                                            <p:tav tm="0">
                                              <p:val>
                                                <p:strVal val="0-#ppt_w/2"/>
                                              </p:val>
                                            </p:tav>
                                            <p:tav tm="100000">
                                              <p:val>
                                                <p:strVal val="#ppt_x"/>
                                              </p:val>
                                            </p:tav>
                                          </p:tavLst>
                                        </p:anim>
                                        <p:anim calcmode="lin" valueType="num">
                                          <p:cBhvr additive="base">
                                            <p:cTn id="63" dur="500" fill="hold"/>
                                            <p:tgtEl>
                                              <p:spTgt spid="37"/>
                                            </p:tgtEl>
                                            <p:attrNameLst>
                                              <p:attrName>ppt_y</p:attrName>
                                            </p:attrNameLst>
                                          </p:cBhvr>
                                          <p:tavLst>
                                            <p:tav tm="0">
                                              <p:val>
                                                <p:strVal val="#ppt_y"/>
                                              </p:val>
                                            </p:tav>
                                            <p:tav tm="100000">
                                              <p:val>
                                                <p:strVal val="#ppt_y"/>
                                              </p:val>
                                            </p:tav>
                                          </p:tavLst>
                                        </p:anim>
                                      </p:childTnLst>
                                    </p:cTn>
                                  </p:par>
                                </p:childTnLst>
                              </p:cTn>
                            </p:par>
                            <p:par>
                              <p:cTn id="64" fill="hold">
                                <p:stCondLst>
                                  <p:cond delay="7450"/>
                                </p:stCondLst>
                                <p:childTnLst>
                                  <p:par>
                                    <p:cTn id="65" presetID="1" presetClass="entr" presetSubtype="0" fill="hold" grpId="0" nodeType="afterEffect">
                                      <p:stCondLst>
                                        <p:cond delay="250"/>
                                      </p:stCondLst>
                                      <p:childTnLst>
                                        <p:set>
                                          <p:cBhvr>
                                            <p:cTn id="66" dur="1" fill="hold">
                                              <p:stCondLst>
                                                <p:cond delay="0"/>
                                              </p:stCondLst>
                                            </p:cTn>
                                            <p:tgtEl>
                                              <p:spTgt spid="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2" grpId="0" animBg="1"/>
          <p:bldP spid="33" grpId="0" animBg="1"/>
          <p:bldP spid="41" grpId="0"/>
          <p:bldP spid="34" grpId="0" animBg="1"/>
          <p:bldP spid="35" grpId="0" animBg="1"/>
          <p:bldP spid="42" grpId="0"/>
          <p:bldP spid="36" grpId="0" animBg="1"/>
          <p:bldP spid="37" grpId="0" animBg="1"/>
          <p:bldP spid="43" grpId="0"/>
          <p:bldP spid="48" grpId="0"/>
          <p:bldP spid="49" grpId="0"/>
          <p:bldP spid="50" grpId="0"/>
        </p:bld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pic>
        <p:nvPicPr>
          <p:cNvPr id="117" name="图片 116"/>
          <p:cNvPicPr>
            <a:picLocks noChangeAspect="1"/>
          </p:cNvPicPr>
          <p:nvPr/>
        </p:nvPicPr>
        <p:blipFill>
          <a:blip r:embed="rId2" cstate="print">
            <a:extLst>
              <a:ext uri="{28A0092B-C50C-407E-A947-70E740481C1C}">
                <a14:useLocalDpi xmlns:a14="http://schemas.microsoft.com/office/drawing/2010/main" val="0"/>
              </a:ext>
            </a:extLst>
          </a:blip>
          <a:srcRect l="488" r="45" b="15761"/>
          <a:stretch>
            <a:fillRect/>
          </a:stretch>
        </p:blipFill>
        <p:spPr>
          <a:xfrm flipH="1">
            <a:off x="0" y="0"/>
            <a:ext cx="12192000" cy="6858000"/>
          </a:xfrm>
          <a:custGeom>
            <a:avLst/>
            <a:gdLst>
              <a:gd name="connsiteX0" fmla="*/ 12192000 w 12192000"/>
              <a:gd name="connsiteY0" fmla="*/ 0 h 6858000"/>
              <a:gd name="connsiteX1" fmla="*/ 0 w 12192000"/>
              <a:gd name="connsiteY1" fmla="*/ 0 h 6858000"/>
              <a:gd name="connsiteX2" fmla="*/ 0 w 12192000"/>
              <a:gd name="connsiteY2" fmla="*/ 6858000 h 6858000"/>
              <a:gd name="connsiteX3" fmla="*/ 1219200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12192000" y="0"/>
                </a:moveTo>
                <a:lnTo>
                  <a:pt x="0" y="0"/>
                </a:lnTo>
                <a:lnTo>
                  <a:pt x="0" y="6858000"/>
                </a:lnTo>
                <a:lnTo>
                  <a:pt x="12192000" y="6858000"/>
                </a:lnTo>
                <a:close/>
              </a:path>
            </a:pathLst>
          </a:custGeom>
        </p:spPr>
      </p:pic>
      <p:sp>
        <p:nvSpPr>
          <p:cNvPr id="5" name="矩形 4"/>
          <p:cNvSpPr/>
          <p:nvPr/>
        </p:nvSpPr>
        <p:spPr>
          <a:xfrm>
            <a:off x="0" y="0"/>
            <a:ext cx="12192000" cy="6858000"/>
          </a:xfrm>
          <a:prstGeom prst="rect">
            <a:avLst/>
          </a:prstGeom>
          <a:solidFill>
            <a:schemeClr val="tx1">
              <a:lumMod val="65000"/>
              <a:lumOff val="35000"/>
              <a:alpha val="49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1450960" y="1482725"/>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文本框 120"/>
          <p:cNvSpPr txBox="1"/>
          <p:nvPr/>
        </p:nvSpPr>
        <p:spPr>
          <a:xfrm>
            <a:off x="7677156" y="1841803"/>
            <a:ext cx="1601781" cy="923330"/>
          </a:xfrm>
          <a:prstGeom prst="rect">
            <a:avLst/>
          </a:prstGeom>
          <a:noFill/>
        </p:spPr>
        <p:txBody>
          <a:bodyPr wrap="square" rtlCol="0">
            <a:spAutoFit/>
          </a:bodyPr>
          <a:lstStyle/>
          <a:p>
            <a:pPr algn="ctr"/>
            <a:r>
              <a:rPr lang="en-US" altLang="zh-CN" sz="5400" dirty="0">
                <a:solidFill>
                  <a:schemeClr val="bg1"/>
                </a:solidFill>
                <a:latin typeface="Ebrima" panose="02000000000000000000" pitchFamily="2" charset="0"/>
                <a:ea typeface="Ebrima" panose="02000000000000000000" pitchFamily="2" charset="0"/>
                <a:cs typeface="Ebrima" panose="02000000000000000000" pitchFamily="2" charset="0"/>
              </a:rPr>
              <a:t>57</a:t>
            </a:r>
            <a:r>
              <a:rPr lang="en-US" altLang="zh-CN" sz="5200" dirty="0">
                <a:solidFill>
                  <a:schemeClr val="bg1"/>
                </a:solidFill>
                <a:latin typeface="Ebrima" panose="02000000000000000000" pitchFamily="2" charset="0"/>
                <a:ea typeface="Ebrima" panose="02000000000000000000" pitchFamily="2" charset="0"/>
                <a:cs typeface="Ebrima" panose="02000000000000000000" pitchFamily="2" charset="0"/>
              </a:rPr>
              <a:t>%</a:t>
            </a:r>
            <a:endParaRPr lang="zh-CN" altLang="en-US" sz="5200" dirty="0">
              <a:solidFill>
                <a:schemeClr val="bg1"/>
              </a:solidFill>
              <a:latin typeface="Ebrima" panose="02000000000000000000" pitchFamily="2" charset="0"/>
              <a:cs typeface="Ebrima" panose="02000000000000000000" pitchFamily="2" charset="0"/>
            </a:endParaRPr>
          </a:p>
        </p:txBody>
      </p:sp>
      <p:sp>
        <p:nvSpPr>
          <p:cNvPr id="116" name="椭圆 115"/>
          <p:cNvSpPr/>
          <p:nvPr/>
        </p:nvSpPr>
        <p:spPr>
          <a:xfrm>
            <a:off x="7447759" y="1273180"/>
            <a:ext cx="2060576" cy="2060576"/>
          </a:xfrm>
          <a:prstGeom prst="ellipse">
            <a:avLst/>
          </a:prstGeom>
          <a:noFill/>
          <a:ln w="222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文本框 121"/>
          <p:cNvSpPr txBox="1"/>
          <p:nvPr/>
        </p:nvSpPr>
        <p:spPr>
          <a:xfrm>
            <a:off x="6912759" y="3783573"/>
            <a:ext cx="3171825" cy="369332"/>
          </a:xfrm>
          <a:prstGeom prst="rect">
            <a:avLst/>
          </a:prstGeom>
          <a:noFill/>
        </p:spPr>
        <p:txBody>
          <a:bodyPr wrap="square" rtlCol="0">
            <a:spAutoFit/>
          </a:bodyPr>
          <a:lstStyle/>
          <a:p>
            <a:pPr algn="ctr"/>
            <a:r>
              <a:rPr lang="en-US" altLang="zh-CN" dirty="0">
                <a:solidFill>
                  <a:srgbClr val="FFC000"/>
                </a:solidFill>
                <a:latin typeface="Kozuka Gothic Pr6N M" panose="020B0700000000000000" pitchFamily="34" charset="-128"/>
                <a:ea typeface="Kozuka Gothic Pr6N M" panose="020B0700000000000000" pitchFamily="34" charset="-128"/>
              </a:rPr>
              <a:t>PUT YOUR TITLE HERE</a:t>
            </a:r>
            <a:endParaRPr lang="zh-CN" altLang="en-US" dirty="0">
              <a:solidFill>
                <a:srgbClr val="FFC000"/>
              </a:solidFill>
              <a:latin typeface="Kozuka Gothic Pr6N M" panose="020B0700000000000000" pitchFamily="34" charset="-128"/>
              <a:ea typeface="Kozuka Gothic Pr6N M" panose="020B0700000000000000" pitchFamily="34" charset="-128"/>
            </a:endParaRPr>
          </a:p>
        </p:txBody>
      </p:sp>
      <p:sp>
        <p:nvSpPr>
          <p:cNvPr id="123" name="文本框 122"/>
          <p:cNvSpPr txBox="1"/>
          <p:nvPr/>
        </p:nvSpPr>
        <p:spPr>
          <a:xfrm>
            <a:off x="6236479" y="4152905"/>
            <a:ext cx="4524386" cy="1477328"/>
          </a:xfrm>
          <a:prstGeom prst="rect">
            <a:avLst/>
          </a:prstGeom>
          <a:noFill/>
        </p:spPr>
        <p:txBody>
          <a:bodyPr wrap="square" rtlCol="0">
            <a:spAutoFit/>
          </a:bodyPr>
          <a:lstStyle/>
          <a:p>
            <a:pPr algn="ct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 is worth doing well. Whatever is . Whatever is worth doing is worth doing well.</a:t>
            </a:r>
            <a:endParaRPr lang="zh-CN" altLang="en-US" dirty="0">
              <a:solidFill>
                <a:schemeClr val="bg1"/>
              </a:solidFill>
            </a:endParaRPr>
          </a:p>
          <a:p>
            <a:pPr algn="ct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 </a:t>
            </a:r>
            <a:endParaRPr lang="zh-CN" altLang="en-US" dirty="0"/>
          </a:p>
        </p:txBody>
      </p:sp>
      <p:sp>
        <p:nvSpPr>
          <p:cNvPr id="979" name="矩形 978"/>
          <p:cNvSpPr/>
          <p:nvPr/>
        </p:nvSpPr>
        <p:spPr>
          <a:xfrm>
            <a:off x="1854200" y="14859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0" name="矩形 979"/>
          <p:cNvSpPr/>
          <p:nvPr/>
        </p:nvSpPr>
        <p:spPr>
          <a:xfrm>
            <a:off x="2260600" y="14859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1" name="矩形 980"/>
          <p:cNvSpPr/>
          <p:nvPr/>
        </p:nvSpPr>
        <p:spPr>
          <a:xfrm>
            <a:off x="2667000" y="14859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2" name="矩形 981"/>
          <p:cNvSpPr/>
          <p:nvPr/>
        </p:nvSpPr>
        <p:spPr>
          <a:xfrm>
            <a:off x="3073400" y="14859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3" name="矩形 982"/>
          <p:cNvSpPr/>
          <p:nvPr/>
        </p:nvSpPr>
        <p:spPr>
          <a:xfrm>
            <a:off x="3479800" y="14859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4" name="矩形 983"/>
          <p:cNvSpPr/>
          <p:nvPr/>
        </p:nvSpPr>
        <p:spPr>
          <a:xfrm>
            <a:off x="3886200" y="14859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5" name="矩形 984"/>
          <p:cNvSpPr/>
          <p:nvPr/>
        </p:nvSpPr>
        <p:spPr>
          <a:xfrm>
            <a:off x="4292600" y="14859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6" name="矩形 985"/>
          <p:cNvSpPr/>
          <p:nvPr/>
        </p:nvSpPr>
        <p:spPr>
          <a:xfrm>
            <a:off x="4699000" y="14859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7" name="矩形 986"/>
          <p:cNvSpPr/>
          <p:nvPr/>
        </p:nvSpPr>
        <p:spPr>
          <a:xfrm>
            <a:off x="5105400" y="14859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8" name="矩形 987"/>
          <p:cNvSpPr/>
          <p:nvPr/>
        </p:nvSpPr>
        <p:spPr>
          <a:xfrm>
            <a:off x="1447800" y="18923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9" name="矩形 988"/>
          <p:cNvSpPr/>
          <p:nvPr/>
        </p:nvSpPr>
        <p:spPr>
          <a:xfrm>
            <a:off x="1854200" y="18923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0" name="矩形 989"/>
          <p:cNvSpPr/>
          <p:nvPr/>
        </p:nvSpPr>
        <p:spPr>
          <a:xfrm>
            <a:off x="2260600" y="18923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1" name="矩形 990"/>
          <p:cNvSpPr/>
          <p:nvPr/>
        </p:nvSpPr>
        <p:spPr>
          <a:xfrm>
            <a:off x="2667000" y="18923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2" name="矩形 991"/>
          <p:cNvSpPr/>
          <p:nvPr/>
        </p:nvSpPr>
        <p:spPr>
          <a:xfrm>
            <a:off x="3073400" y="18923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3" name="矩形 992"/>
          <p:cNvSpPr/>
          <p:nvPr/>
        </p:nvSpPr>
        <p:spPr>
          <a:xfrm>
            <a:off x="3479800" y="18923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4" name="矩形 993"/>
          <p:cNvSpPr/>
          <p:nvPr/>
        </p:nvSpPr>
        <p:spPr>
          <a:xfrm>
            <a:off x="3886200" y="18923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5" name="矩形 994"/>
          <p:cNvSpPr/>
          <p:nvPr/>
        </p:nvSpPr>
        <p:spPr>
          <a:xfrm>
            <a:off x="4292600" y="18923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6" name="矩形 995"/>
          <p:cNvSpPr/>
          <p:nvPr/>
        </p:nvSpPr>
        <p:spPr>
          <a:xfrm>
            <a:off x="4699000" y="18923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7" name="矩形 996"/>
          <p:cNvSpPr/>
          <p:nvPr/>
        </p:nvSpPr>
        <p:spPr>
          <a:xfrm>
            <a:off x="5105400" y="18923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8" name="矩形 997"/>
          <p:cNvSpPr/>
          <p:nvPr/>
        </p:nvSpPr>
        <p:spPr>
          <a:xfrm>
            <a:off x="1447800" y="22987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9" name="矩形 998"/>
          <p:cNvSpPr/>
          <p:nvPr/>
        </p:nvSpPr>
        <p:spPr>
          <a:xfrm>
            <a:off x="1854200" y="22987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0" name="矩形 999"/>
          <p:cNvSpPr/>
          <p:nvPr/>
        </p:nvSpPr>
        <p:spPr>
          <a:xfrm>
            <a:off x="2260600" y="22987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1" name="矩形 1000"/>
          <p:cNvSpPr/>
          <p:nvPr/>
        </p:nvSpPr>
        <p:spPr>
          <a:xfrm>
            <a:off x="2667000" y="22987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2" name="矩形 1001"/>
          <p:cNvSpPr/>
          <p:nvPr/>
        </p:nvSpPr>
        <p:spPr>
          <a:xfrm>
            <a:off x="3073400" y="22987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3" name="矩形 1002"/>
          <p:cNvSpPr/>
          <p:nvPr/>
        </p:nvSpPr>
        <p:spPr>
          <a:xfrm>
            <a:off x="3479800" y="22987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4" name="矩形 1003"/>
          <p:cNvSpPr/>
          <p:nvPr/>
        </p:nvSpPr>
        <p:spPr>
          <a:xfrm>
            <a:off x="3886200" y="22987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5" name="矩形 1004"/>
          <p:cNvSpPr/>
          <p:nvPr/>
        </p:nvSpPr>
        <p:spPr>
          <a:xfrm>
            <a:off x="4292600" y="22987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6" name="矩形 1005"/>
          <p:cNvSpPr/>
          <p:nvPr/>
        </p:nvSpPr>
        <p:spPr>
          <a:xfrm>
            <a:off x="4699000" y="22987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7" name="矩形 1006"/>
          <p:cNvSpPr/>
          <p:nvPr/>
        </p:nvSpPr>
        <p:spPr>
          <a:xfrm>
            <a:off x="5105400" y="22987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8" name="矩形 1007"/>
          <p:cNvSpPr/>
          <p:nvPr/>
        </p:nvSpPr>
        <p:spPr>
          <a:xfrm>
            <a:off x="1447800" y="27051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9" name="矩形 1008"/>
          <p:cNvSpPr/>
          <p:nvPr/>
        </p:nvSpPr>
        <p:spPr>
          <a:xfrm>
            <a:off x="1854200" y="27051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0" name="矩形 1009"/>
          <p:cNvSpPr/>
          <p:nvPr/>
        </p:nvSpPr>
        <p:spPr>
          <a:xfrm>
            <a:off x="2260600" y="27051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1" name="矩形 1010"/>
          <p:cNvSpPr/>
          <p:nvPr/>
        </p:nvSpPr>
        <p:spPr>
          <a:xfrm>
            <a:off x="2667000" y="27051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2" name="矩形 1011"/>
          <p:cNvSpPr/>
          <p:nvPr/>
        </p:nvSpPr>
        <p:spPr>
          <a:xfrm>
            <a:off x="3073400" y="27051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3" name="矩形 1012"/>
          <p:cNvSpPr/>
          <p:nvPr/>
        </p:nvSpPr>
        <p:spPr>
          <a:xfrm>
            <a:off x="3479800" y="27051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4" name="矩形 1013"/>
          <p:cNvSpPr/>
          <p:nvPr/>
        </p:nvSpPr>
        <p:spPr>
          <a:xfrm>
            <a:off x="3886200" y="27051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5" name="矩形 1014"/>
          <p:cNvSpPr/>
          <p:nvPr/>
        </p:nvSpPr>
        <p:spPr>
          <a:xfrm>
            <a:off x="4292600" y="27051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6" name="矩形 1015"/>
          <p:cNvSpPr/>
          <p:nvPr/>
        </p:nvSpPr>
        <p:spPr>
          <a:xfrm>
            <a:off x="4699000" y="27051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7" name="矩形 1016"/>
          <p:cNvSpPr/>
          <p:nvPr/>
        </p:nvSpPr>
        <p:spPr>
          <a:xfrm>
            <a:off x="5105400" y="27051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8" name="矩形 1017"/>
          <p:cNvSpPr/>
          <p:nvPr/>
        </p:nvSpPr>
        <p:spPr>
          <a:xfrm>
            <a:off x="1447800" y="31115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9" name="矩形 1018"/>
          <p:cNvSpPr/>
          <p:nvPr/>
        </p:nvSpPr>
        <p:spPr>
          <a:xfrm>
            <a:off x="1854200" y="31115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0" name="矩形 1019"/>
          <p:cNvSpPr/>
          <p:nvPr/>
        </p:nvSpPr>
        <p:spPr>
          <a:xfrm>
            <a:off x="2260600" y="31115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1" name="矩形 1020"/>
          <p:cNvSpPr/>
          <p:nvPr/>
        </p:nvSpPr>
        <p:spPr>
          <a:xfrm>
            <a:off x="2667000" y="31115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2" name="矩形 1021"/>
          <p:cNvSpPr/>
          <p:nvPr/>
        </p:nvSpPr>
        <p:spPr>
          <a:xfrm>
            <a:off x="3073400" y="31115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3" name="矩形 1022"/>
          <p:cNvSpPr/>
          <p:nvPr/>
        </p:nvSpPr>
        <p:spPr>
          <a:xfrm>
            <a:off x="3479800" y="31115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4" name="矩形 1023"/>
          <p:cNvSpPr/>
          <p:nvPr/>
        </p:nvSpPr>
        <p:spPr>
          <a:xfrm>
            <a:off x="3886200" y="31115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5" name="矩形 1024"/>
          <p:cNvSpPr/>
          <p:nvPr/>
        </p:nvSpPr>
        <p:spPr>
          <a:xfrm>
            <a:off x="4292600" y="31115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6" name="矩形 1025"/>
          <p:cNvSpPr/>
          <p:nvPr/>
        </p:nvSpPr>
        <p:spPr>
          <a:xfrm>
            <a:off x="4699000" y="31115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7" name="矩形 1026"/>
          <p:cNvSpPr/>
          <p:nvPr/>
        </p:nvSpPr>
        <p:spPr>
          <a:xfrm>
            <a:off x="5105400" y="31115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8" name="矩形 1027"/>
          <p:cNvSpPr/>
          <p:nvPr/>
        </p:nvSpPr>
        <p:spPr>
          <a:xfrm>
            <a:off x="1447800" y="35179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9" name="矩形 1028"/>
          <p:cNvSpPr/>
          <p:nvPr/>
        </p:nvSpPr>
        <p:spPr>
          <a:xfrm>
            <a:off x="1854200" y="35179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0" name="矩形 1029"/>
          <p:cNvSpPr/>
          <p:nvPr/>
        </p:nvSpPr>
        <p:spPr>
          <a:xfrm>
            <a:off x="2260600" y="35179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1" name="矩形 1030"/>
          <p:cNvSpPr/>
          <p:nvPr/>
        </p:nvSpPr>
        <p:spPr>
          <a:xfrm>
            <a:off x="2667000" y="35179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2" name="矩形 1031"/>
          <p:cNvSpPr/>
          <p:nvPr/>
        </p:nvSpPr>
        <p:spPr>
          <a:xfrm>
            <a:off x="3073400" y="35179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3" name="矩形 1032"/>
          <p:cNvSpPr/>
          <p:nvPr/>
        </p:nvSpPr>
        <p:spPr>
          <a:xfrm>
            <a:off x="3479800" y="35179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4" name="矩形 1033"/>
          <p:cNvSpPr/>
          <p:nvPr/>
        </p:nvSpPr>
        <p:spPr>
          <a:xfrm>
            <a:off x="3886200" y="35179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5" name="矩形 1034"/>
          <p:cNvSpPr/>
          <p:nvPr/>
        </p:nvSpPr>
        <p:spPr>
          <a:xfrm>
            <a:off x="4292600" y="35179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6" name="矩形 1035"/>
          <p:cNvSpPr/>
          <p:nvPr/>
        </p:nvSpPr>
        <p:spPr>
          <a:xfrm>
            <a:off x="4699000" y="35179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7" name="矩形 1036"/>
          <p:cNvSpPr/>
          <p:nvPr/>
        </p:nvSpPr>
        <p:spPr>
          <a:xfrm>
            <a:off x="5105400" y="35179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8" name="矩形 1037"/>
          <p:cNvSpPr/>
          <p:nvPr/>
        </p:nvSpPr>
        <p:spPr>
          <a:xfrm>
            <a:off x="1447800" y="39243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9" name="矩形 1038"/>
          <p:cNvSpPr/>
          <p:nvPr/>
        </p:nvSpPr>
        <p:spPr>
          <a:xfrm>
            <a:off x="1854200" y="39243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0" name="矩形 1039"/>
          <p:cNvSpPr/>
          <p:nvPr/>
        </p:nvSpPr>
        <p:spPr>
          <a:xfrm>
            <a:off x="2260600" y="39243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1" name="矩形 1040"/>
          <p:cNvSpPr/>
          <p:nvPr/>
        </p:nvSpPr>
        <p:spPr>
          <a:xfrm>
            <a:off x="2667000" y="39243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2" name="矩形 1041"/>
          <p:cNvSpPr/>
          <p:nvPr/>
        </p:nvSpPr>
        <p:spPr>
          <a:xfrm>
            <a:off x="3073400" y="39243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3" name="矩形 1042"/>
          <p:cNvSpPr/>
          <p:nvPr/>
        </p:nvSpPr>
        <p:spPr>
          <a:xfrm>
            <a:off x="3479800" y="39243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4" name="矩形 1043"/>
          <p:cNvSpPr/>
          <p:nvPr/>
        </p:nvSpPr>
        <p:spPr>
          <a:xfrm>
            <a:off x="3886200" y="39243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5" name="矩形 1044"/>
          <p:cNvSpPr/>
          <p:nvPr/>
        </p:nvSpPr>
        <p:spPr>
          <a:xfrm>
            <a:off x="4292600" y="39243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6" name="矩形 1045"/>
          <p:cNvSpPr/>
          <p:nvPr/>
        </p:nvSpPr>
        <p:spPr>
          <a:xfrm>
            <a:off x="4699000" y="39243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7" name="矩形 1046"/>
          <p:cNvSpPr/>
          <p:nvPr/>
        </p:nvSpPr>
        <p:spPr>
          <a:xfrm>
            <a:off x="5105400" y="39243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8" name="矩形 1047"/>
          <p:cNvSpPr/>
          <p:nvPr/>
        </p:nvSpPr>
        <p:spPr>
          <a:xfrm>
            <a:off x="1447800" y="43307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9" name="矩形 1048"/>
          <p:cNvSpPr/>
          <p:nvPr/>
        </p:nvSpPr>
        <p:spPr>
          <a:xfrm>
            <a:off x="1854200" y="43307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0" name="矩形 1049"/>
          <p:cNvSpPr/>
          <p:nvPr/>
        </p:nvSpPr>
        <p:spPr>
          <a:xfrm>
            <a:off x="2260600" y="43307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1" name="矩形 1050"/>
          <p:cNvSpPr/>
          <p:nvPr/>
        </p:nvSpPr>
        <p:spPr>
          <a:xfrm>
            <a:off x="2667000" y="43307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2" name="矩形 1051"/>
          <p:cNvSpPr/>
          <p:nvPr/>
        </p:nvSpPr>
        <p:spPr>
          <a:xfrm>
            <a:off x="3073400" y="43307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3" name="矩形 1052"/>
          <p:cNvSpPr/>
          <p:nvPr/>
        </p:nvSpPr>
        <p:spPr>
          <a:xfrm>
            <a:off x="3479800" y="43307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4" name="矩形 1053"/>
          <p:cNvSpPr/>
          <p:nvPr/>
        </p:nvSpPr>
        <p:spPr>
          <a:xfrm>
            <a:off x="3886200" y="43307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5" name="矩形 1054"/>
          <p:cNvSpPr/>
          <p:nvPr/>
        </p:nvSpPr>
        <p:spPr>
          <a:xfrm>
            <a:off x="4292600" y="43307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6" name="矩形 1055"/>
          <p:cNvSpPr/>
          <p:nvPr/>
        </p:nvSpPr>
        <p:spPr>
          <a:xfrm>
            <a:off x="4699000" y="43307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7" name="矩形 1056"/>
          <p:cNvSpPr/>
          <p:nvPr/>
        </p:nvSpPr>
        <p:spPr>
          <a:xfrm>
            <a:off x="5105400" y="43307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8" name="矩形 1057"/>
          <p:cNvSpPr/>
          <p:nvPr/>
        </p:nvSpPr>
        <p:spPr>
          <a:xfrm>
            <a:off x="1447800" y="47371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9" name="矩形 1058"/>
          <p:cNvSpPr/>
          <p:nvPr/>
        </p:nvSpPr>
        <p:spPr>
          <a:xfrm>
            <a:off x="1854200" y="47371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0" name="矩形 1059"/>
          <p:cNvSpPr/>
          <p:nvPr/>
        </p:nvSpPr>
        <p:spPr>
          <a:xfrm>
            <a:off x="2260600" y="47371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1" name="矩形 1060"/>
          <p:cNvSpPr/>
          <p:nvPr/>
        </p:nvSpPr>
        <p:spPr>
          <a:xfrm>
            <a:off x="2667000" y="47371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2" name="矩形 1061"/>
          <p:cNvSpPr/>
          <p:nvPr/>
        </p:nvSpPr>
        <p:spPr>
          <a:xfrm>
            <a:off x="3073400" y="47371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3" name="矩形 1062"/>
          <p:cNvSpPr/>
          <p:nvPr/>
        </p:nvSpPr>
        <p:spPr>
          <a:xfrm>
            <a:off x="3479800" y="47371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4" name="矩形 1063"/>
          <p:cNvSpPr/>
          <p:nvPr/>
        </p:nvSpPr>
        <p:spPr>
          <a:xfrm>
            <a:off x="3886200" y="47371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5" name="矩形 1064"/>
          <p:cNvSpPr/>
          <p:nvPr/>
        </p:nvSpPr>
        <p:spPr>
          <a:xfrm>
            <a:off x="4292600" y="47371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6" name="矩形 1065"/>
          <p:cNvSpPr/>
          <p:nvPr/>
        </p:nvSpPr>
        <p:spPr>
          <a:xfrm>
            <a:off x="4699000" y="47371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7" name="矩形 1066"/>
          <p:cNvSpPr/>
          <p:nvPr/>
        </p:nvSpPr>
        <p:spPr>
          <a:xfrm>
            <a:off x="5105400" y="47371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8" name="矩形 1067"/>
          <p:cNvSpPr/>
          <p:nvPr/>
        </p:nvSpPr>
        <p:spPr>
          <a:xfrm>
            <a:off x="1447800" y="51435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9" name="矩形 1068"/>
          <p:cNvSpPr/>
          <p:nvPr/>
        </p:nvSpPr>
        <p:spPr>
          <a:xfrm>
            <a:off x="1854200" y="51435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0" name="矩形 1069"/>
          <p:cNvSpPr/>
          <p:nvPr/>
        </p:nvSpPr>
        <p:spPr>
          <a:xfrm>
            <a:off x="2260600" y="51435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1" name="矩形 1070"/>
          <p:cNvSpPr/>
          <p:nvPr/>
        </p:nvSpPr>
        <p:spPr>
          <a:xfrm>
            <a:off x="2667000" y="51435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2" name="矩形 1071"/>
          <p:cNvSpPr/>
          <p:nvPr/>
        </p:nvSpPr>
        <p:spPr>
          <a:xfrm>
            <a:off x="3073400" y="51435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3" name="矩形 1072"/>
          <p:cNvSpPr/>
          <p:nvPr/>
        </p:nvSpPr>
        <p:spPr>
          <a:xfrm>
            <a:off x="3479800" y="51435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4" name="矩形 1073"/>
          <p:cNvSpPr/>
          <p:nvPr/>
        </p:nvSpPr>
        <p:spPr>
          <a:xfrm>
            <a:off x="3886200" y="51435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5" name="矩形 1074"/>
          <p:cNvSpPr/>
          <p:nvPr/>
        </p:nvSpPr>
        <p:spPr>
          <a:xfrm>
            <a:off x="4292600" y="51435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6" name="矩形 1075"/>
          <p:cNvSpPr/>
          <p:nvPr/>
        </p:nvSpPr>
        <p:spPr>
          <a:xfrm>
            <a:off x="4699000" y="51435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7" name="矩形 1076"/>
          <p:cNvSpPr/>
          <p:nvPr/>
        </p:nvSpPr>
        <p:spPr>
          <a:xfrm>
            <a:off x="5105400" y="5143500"/>
            <a:ext cx="228600" cy="228600"/>
          </a:xfrm>
          <a:prstGeom prst="rect">
            <a:avLst/>
          </a:prstGeom>
          <a:solidFill>
            <a:schemeClr val="bg1">
              <a:lumMod val="75000"/>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8" name="矩形 1077"/>
          <p:cNvSpPr/>
          <p:nvPr/>
        </p:nvSpPr>
        <p:spPr>
          <a:xfrm>
            <a:off x="2667000" y="31115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9" name="矩形 1078"/>
          <p:cNvSpPr/>
          <p:nvPr/>
        </p:nvSpPr>
        <p:spPr>
          <a:xfrm>
            <a:off x="3073400" y="31115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0" name="矩形 1079"/>
          <p:cNvSpPr/>
          <p:nvPr/>
        </p:nvSpPr>
        <p:spPr>
          <a:xfrm>
            <a:off x="3479800" y="31115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1" name="矩形 1080"/>
          <p:cNvSpPr/>
          <p:nvPr/>
        </p:nvSpPr>
        <p:spPr>
          <a:xfrm>
            <a:off x="3886200" y="31115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2" name="矩形 1081"/>
          <p:cNvSpPr/>
          <p:nvPr/>
        </p:nvSpPr>
        <p:spPr>
          <a:xfrm>
            <a:off x="4292600" y="31115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3" name="矩形 1082"/>
          <p:cNvSpPr/>
          <p:nvPr/>
        </p:nvSpPr>
        <p:spPr>
          <a:xfrm>
            <a:off x="4699000" y="31115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4" name="矩形 1083"/>
          <p:cNvSpPr/>
          <p:nvPr/>
        </p:nvSpPr>
        <p:spPr>
          <a:xfrm>
            <a:off x="5105400" y="31115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5" name="矩形 1084"/>
          <p:cNvSpPr/>
          <p:nvPr/>
        </p:nvSpPr>
        <p:spPr>
          <a:xfrm>
            <a:off x="1447800" y="35179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6" name="矩形 1085"/>
          <p:cNvSpPr/>
          <p:nvPr/>
        </p:nvSpPr>
        <p:spPr>
          <a:xfrm>
            <a:off x="1854200" y="35179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7" name="矩形 1086"/>
          <p:cNvSpPr/>
          <p:nvPr/>
        </p:nvSpPr>
        <p:spPr>
          <a:xfrm>
            <a:off x="2260600" y="35179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8" name="矩形 1087"/>
          <p:cNvSpPr/>
          <p:nvPr/>
        </p:nvSpPr>
        <p:spPr>
          <a:xfrm>
            <a:off x="2667000" y="35179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9" name="矩形 1088"/>
          <p:cNvSpPr/>
          <p:nvPr/>
        </p:nvSpPr>
        <p:spPr>
          <a:xfrm>
            <a:off x="3073400" y="35179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0" name="矩形 1089"/>
          <p:cNvSpPr/>
          <p:nvPr/>
        </p:nvSpPr>
        <p:spPr>
          <a:xfrm>
            <a:off x="3479800" y="35179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1" name="矩形 1090"/>
          <p:cNvSpPr/>
          <p:nvPr/>
        </p:nvSpPr>
        <p:spPr>
          <a:xfrm>
            <a:off x="3886200" y="35179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2" name="矩形 1091"/>
          <p:cNvSpPr/>
          <p:nvPr/>
        </p:nvSpPr>
        <p:spPr>
          <a:xfrm>
            <a:off x="4292600" y="35179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3" name="矩形 1092"/>
          <p:cNvSpPr/>
          <p:nvPr/>
        </p:nvSpPr>
        <p:spPr>
          <a:xfrm>
            <a:off x="4699000" y="35179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4" name="矩形 1093"/>
          <p:cNvSpPr/>
          <p:nvPr/>
        </p:nvSpPr>
        <p:spPr>
          <a:xfrm>
            <a:off x="5105400" y="35179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5" name="矩形 1094"/>
          <p:cNvSpPr/>
          <p:nvPr/>
        </p:nvSpPr>
        <p:spPr>
          <a:xfrm>
            <a:off x="1447800" y="39243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6" name="矩形 1095"/>
          <p:cNvSpPr/>
          <p:nvPr/>
        </p:nvSpPr>
        <p:spPr>
          <a:xfrm>
            <a:off x="1854200" y="39243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7" name="矩形 1096"/>
          <p:cNvSpPr/>
          <p:nvPr/>
        </p:nvSpPr>
        <p:spPr>
          <a:xfrm>
            <a:off x="2260600" y="39243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8" name="矩形 1097"/>
          <p:cNvSpPr/>
          <p:nvPr/>
        </p:nvSpPr>
        <p:spPr>
          <a:xfrm>
            <a:off x="2667000" y="39243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9" name="矩形 1098"/>
          <p:cNvSpPr/>
          <p:nvPr/>
        </p:nvSpPr>
        <p:spPr>
          <a:xfrm>
            <a:off x="3073400" y="39243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0" name="矩形 1099"/>
          <p:cNvSpPr/>
          <p:nvPr/>
        </p:nvSpPr>
        <p:spPr>
          <a:xfrm>
            <a:off x="3479800" y="39243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1" name="矩形 1100"/>
          <p:cNvSpPr/>
          <p:nvPr/>
        </p:nvSpPr>
        <p:spPr>
          <a:xfrm>
            <a:off x="3886200" y="39243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2" name="矩形 1101"/>
          <p:cNvSpPr/>
          <p:nvPr/>
        </p:nvSpPr>
        <p:spPr>
          <a:xfrm>
            <a:off x="4292600" y="39243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3" name="矩形 1102"/>
          <p:cNvSpPr/>
          <p:nvPr/>
        </p:nvSpPr>
        <p:spPr>
          <a:xfrm>
            <a:off x="4699000" y="39243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4" name="矩形 1103"/>
          <p:cNvSpPr/>
          <p:nvPr/>
        </p:nvSpPr>
        <p:spPr>
          <a:xfrm>
            <a:off x="5105400" y="39243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5" name="矩形 1104"/>
          <p:cNvSpPr/>
          <p:nvPr/>
        </p:nvSpPr>
        <p:spPr>
          <a:xfrm>
            <a:off x="1447800" y="43307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6" name="矩形 1105"/>
          <p:cNvSpPr/>
          <p:nvPr/>
        </p:nvSpPr>
        <p:spPr>
          <a:xfrm>
            <a:off x="1854200" y="43307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7" name="矩形 1106"/>
          <p:cNvSpPr/>
          <p:nvPr/>
        </p:nvSpPr>
        <p:spPr>
          <a:xfrm>
            <a:off x="2260600" y="43307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8" name="矩形 1107"/>
          <p:cNvSpPr/>
          <p:nvPr/>
        </p:nvSpPr>
        <p:spPr>
          <a:xfrm>
            <a:off x="2667000" y="43307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9" name="矩形 1108"/>
          <p:cNvSpPr/>
          <p:nvPr/>
        </p:nvSpPr>
        <p:spPr>
          <a:xfrm>
            <a:off x="3073400" y="43307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0" name="矩形 1109"/>
          <p:cNvSpPr/>
          <p:nvPr/>
        </p:nvSpPr>
        <p:spPr>
          <a:xfrm>
            <a:off x="3479800" y="43307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1" name="矩形 1110"/>
          <p:cNvSpPr/>
          <p:nvPr/>
        </p:nvSpPr>
        <p:spPr>
          <a:xfrm>
            <a:off x="3886200" y="43307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2" name="矩形 1111"/>
          <p:cNvSpPr/>
          <p:nvPr/>
        </p:nvSpPr>
        <p:spPr>
          <a:xfrm>
            <a:off x="4292600" y="43307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3" name="矩形 1112"/>
          <p:cNvSpPr/>
          <p:nvPr/>
        </p:nvSpPr>
        <p:spPr>
          <a:xfrm>
            <a:off x="4699000" y="43307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4" name="矩形 1113"/>
          <p:cNvSpPr/>
          <p:nvPr/>
        </p:nvSpPr>
        <p:spPr>
          <a:xfrm>
            <a:off x="5105400" y="43307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5" name="矩形 1114"/>
          <p:cNvSpPr/>
          <p:nvPr/>
        </p:nvSpPr>
        <p:spPr>
          <a:xfrm>
            <a:off x="1447800" y="47371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6" name="矩形 1115"/>
          <p:cNvSpPr/>
          <p:nvPr/>
        </p:nvSpPr>
        <p:spPr>
          <a:xfrm>
            <a:off x="1854200" y="47371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7" name="矩形 1116"/>
          <p:cNvSpPr/>
          <p:nvPr/>
        </p:nvSpPr>
        <p:spPr>
          <a:xfrm>
            <a:off x="2260600" y="47371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8" name="矩形 1117"/>
          <p:cNvSpPr/>
          <p:nvPr/>
        </p:nvSpPr>
        <p:spPr>
          <a:xfrm>
            <a:off x="2667000" y="47371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9" name="矩形 1118"/>
          <p:cNvSpPr/>
          <p:nvPr/>
        </p:nvSpPr>
        <p:spPr>
          <a:xfrm>
            <a:off x="3073400" y="47371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0" name="矩形 1119"/>
          <p:cNvSpPr/>
          <p:nvPr/>
        </p:nvSpPr>
        <p:spPr>
          <a:xfrm>
            <a:off x="3479800" y="47371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1" name="矩形 1120"/>
          <p:cNvSpPr/>
          <p:nvPr/>
        </p:nvSpPr>
        <p:spPr>
          <a:xfrm>
            <a:off x="3886200" y="47371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2" name="矩形 1121"/>
          <p:cNvSpPr/>
          <p:nvPr/>
        </p:nvSpPr>
        <p:spPr>
          <a:xfrm>
            <a:off x="4292600" y="47371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3" name="矩形 1122"/>
          <p:cNvSpPr/>
          <p:nvPr/>
        </p:nvSpPr>
        <p:spPr>
          <a:xfrm>
            <a:off x="4699000" y="47371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4" name="矩形 1123"/>
          <p:cNvSpPr/>
          <p:nvPr/>
        </p:nvSpPr>
        <p:spPr>
          <a:xfrm>
            <a:off x="5105400" y="47371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5" name="矩形 1124"/>
          <p:cNvSpPr/>
          <p:nvPr/>
        </p:nvSpPr>
        <p:spPr>
          <a:xfrm>
            <a:off x="1447800" y="51435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6" name="矩形 1125"/>
          <p:cNvSpPr/>
          <p:nvPr/>
        </p:nvSpPr>
        <p:spPr>
          <a:xfrm>
            <a:off x="1854200" y="51435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7" name="矩形 1126"/>
          <p:cNvSpPr/>
          <p:nvPr/>
        </p:nvSpPr>
        <p:spPr>
          <a:xfrm>
            <a:off x="2260600" y="51435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8" name="矩形 1127"/>
          <p:cNvSpPr/>
          <p:nvPr/>
        </p:nvSpPr>
        <p:spPr>
          <a:xfrm>
            <a:off x="2667000" y="51435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9" name="矩形 1128"/>
          <p:cNvSpPr/>
          <p:nvPr/>
        </p:nvSpPr>
        <p:spPr>
          <a:xfrm>
            <a:off x="3073400" y="51435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0" name="矩形 1129"/>
          <p:cNvSpPr/>
          <p:nvPr/>
        </p:nvSpPr>
        <p:spPr>
          <a:xfrm>
            <a:off x="3479800" y="51435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1" name="矩形 1130"/>
          <p:cNvSpPr/>
          <p:nvPr/>
        </p:nvSpPr>
        <p:spPr>
          <a:xfrm>
            <a:off x="3886200" y="51435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2" name="矩形 1131"/>
          <p:cNvSpPr/>
          <p:nvPr/>
        </p:nvSpPr>
        <p:spPr>
          <a:xfrm>
            <a:off x="4292600" y="51435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3" name="矩形 1132"/>
          <p:cNvSpPr/>
          <p:nvPr/>
        </p:nvSpPr>
        <p:spPr>
          <a:xfrm>
            <a:off x="4699000" y="51435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4" name="矩形 1133"/>
          <p:cNvSpPr/>
          <p:nvPr/>
        </p:nvSpPr>
        <p:spPr>
          <a:xfrm>
            <a:off x="5105400" y="5143500"/>
            <a:ext cx="228600" cy="2286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4248612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79"/>
                                        </p:tgtEl>
                                        <p:attrNameLst>
                                          <p:attrName>style.visibility</p:attrName>
                                        </p:attrNameLst>
                                      </p:cBhvr>
                                      <p:to>
                                        <p:strVal val="visible"/>
                                      </p:to>
                                    </p:set>
                                    <p:anim calcmode="lin" valueType="num">
                                      <p:cBhvr additive="base">
                                        <p:cTn id="11" dur="500" fill="hold"/>
                                        <p:tgtEl>
                                          <p:spTgt spid="979"/>
                                        </p:tgtEl>
                                        <p:attrNameLst>
                                          <p:attrName>ppt_x</p:attrName>
                                        </p:attrNameLst>
                                      </p:cBhvr>
                                      <p:tavLst>
                                        <p:tav tm="0">
                                          <p:val>
                                            <p:strVal val="#ppt_x"/>
                                          </p:val>
                                        </p:tav>
                                        <p:tav tm="100000">
                                          <p:val>
                                            <p:strVal val="#ppt_x"/>
                                          </p:val>
                                        </p:tav>
                                      </p:tavLst>
                                    </p:anim>
                                    <p:anim calcmode="lin" valueType="num">
                                      <p:cBhvr additive="base">
                                        <p:cTn id="12" dur="500" fill="hold"/>
                                        <p:tgtEl>
                                          <p:spTgt spid="97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80"/>
                                        </p:tgtEl>
                                        <p:attrNameLst>
                                          <p:attrName>style.visibility</p:attrName>
                                        </p:attrNameLst>
                                      </p:cBhvr>
                                      <p:to>
                                        <p:strVal val="visible"/>
                                      </p:to>
                                    </p:set>
                                    <p:anim calcmode="lin" valueType="num">
                                      <p:cBhvr additive="base">
                                        <p:cTn id="15" dur="500" fill="hold"/>
                                        <p:tgtEl>
                                          <p:spTgt spid="980"/>
                                        </p:tgtEl>
                                        <p:attrNameLst>
                                          <p:attrName>ppt_x</p:attrName>
                                        </p:attrNameLst>
                                      </p:cBhvr>
                                      <p:tavLst>
                                        <p:tav tm="0">
                                          <p:val>
                                            <p:strVal val="#ppt_x"/>
                                          </p:val>
                                        </p:tav>
                                        <p:tav tm="100000">
                                          <p:val>
                                            <p:strVal val="#ppt_x"/>
                                          </p:val>
                                        </p:tav>
                                      </p:tavLst>
                                    </p:anim>
                                    <p:anim calcmode="lin" valueType="num">
                                      <p:cBhvr additive="base">
                                        <p:cTn id="16" dur="500" fill="hold"/>
                                        <p:tgtEl>
                                          <p:spTgt spid="980"/>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81"/>
                                        </p:tgtEl>
                                        <p:attrNameLst>
                                          <p:attrName>style.visibility</p:attrName>
                                        </p:attrNameLst>
                                      </p:cBhvr>
                                      <p:to>
                                        <p:strVal val="visible"/>
                                      </p:to>
                                    </p:set>
                                    <p:anim calcmode="lin" valueType="num">
                                      <p:cBhvr additive="base">
                                        <p:cTn id="19" dur="500" fill="hold"/>
                                        <p:tgtEl>
                                          <p:spTgt spid="981"/>
                                        </p:tgtEl>
                                        <p:attrNameLst>
                                          <p:attrName>ppt_x</p:attrName>
                                        </p:attrNameLst>
                                      </p:cBhvr>
                                      <p:tavLst>
                                        <p:tav tm="0">
                                          <p:val>
                                            <p:strVal val="#ppt_x"/>
                                          </p:val>
                                        </p:tav>
                                        <p:tav tm="100000">
                                          <p:val>
                                            <p:strVal val="#ppt_x"/>
                                          </p:val>
                                        </p:tav>
                                      </p:tavLst>
                                    </p:anim>
                                    <p:anim calcmode="lin" valueType="num">
                                      <p:cBhvr additive="base">
                                        <p:cTn id="20" dur="500" fill="hold"/>
                                        <p:tgtEl>
                                          <p:spTgt spid="981"/>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82"/>
                                        </p:tgtEl>
                                        <p:attrNameLst>
                                          <p:attrName>style.visibility</p:attrName>
                                        </p:attrNameLst>
                                      </p:cBhvr>
                                      <p:to>
                                        <p:strVal val="visible"/>
                                      </p:to>
                                    </p:set>
                                    <p:anim calcmode="lin" valueType="num">
                                      <p:cBhvr additive="base">
                                        <p:cTn id="23" dur="500" fill="hold"/>
                                        <p:tgtEl>
                                          <p:spTgt spid="982"/>
                                        </p:tgtEl>
                                        <p:attrNameLst>
                                          <p:attrName>ppt_x</p:attrName>
                                        </p:attrNameLst>
                                      </p:cBhvr>
                                      <p:tavLst>
                                        <p:tav tm="0">
                                          <p:val>
                                            <p:strVal val="#ppt_x"/>
                                          </p:val>
                                        </p:tav>
                                        <p:tav tm="100000">
                                          <p:val>
                                            <p:strVal val="#ppt_x"/>
                                          </p:val>
                                        </p:tav>
                                      </p:tavLst>
                                    </p:anim>
                                    <p:anim calcmode="lin" valueType="num">
                                      <p:cBhvr additive="base">
                                        <p:cTn id="24" dur="500" fill="hold"/>
                                        <p:tgtEl>
                                          <p:spTgt spid="982"/>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83"/>
                                        </p:tgtEl>
                                        <p:attrNameLst>
                                          <p:attrName>style.visibility</p:attrName>
                                        </p:attrNameLst>
                                      </p:cBhvr>
                                      <p:to>
                                        <p:strVal val="visible"/>
                                      </p:to>
                                    </p:set>
                                    <p:anim calcmode="lin" valueType="num">
                                      <p:cBhvr additive="base">
                                        <p:cTn id="27" dur="500" fill="hold"/>
                                        <p:tgtEl>
                                          <p:spTgt spid="983"/>
                                        </p:tgtEl>
                                        <p:attrNameLst>
                                          <p:attrName>ppt_x</p:attrName>
                                        </p:attrNameLst>
                                      </p:cBhvr>
                                      <p:tavLst>
                                        <p:tav tm="0">
                                          <p:val>
                                            <p:strVal val="#ppt_x"/>
                                          </p:val>
                                        </p:tav>
                                        <p:tav tm="100000">
                                          <p:val>
                                            <p:strVal val="#ppt_x"/>
                                          </p:val>
                                        </p:tav>
                                      </p:tavLst>
                                    </p:anim>
                                    <p:anim calcmode="lin" valueType="num">
                                      <p:cBhvr additive="base">
                                        <p:cTn id="28" dur="500" fill="hold"/>
                                        <p:tgtEl>
                                          <p:spTgt spid="98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4"/>
                                        </p:tgtEl>
                                        <p:attrNameLst>
                                          <p:attrName>style.visibility</p:attrName>
                                        </p:attrNameLst>
                                      </p:cBhvr>
                                      <p:to>
                                        <p:strVal val="visible"/>
                                      </p:to>
                                    </p:set>
                                    <p:anim calcmode="lin" valueType="num">
                                      <p:cBhvr additive="base">
                                        <p:cTn id="31" dur="500" fill="hold"/>
                                        <p:tgtEl>
                                          <p:spTgt spid="984"/>
                                        </p:tgtEl>
                                        <p:attrNameLst>
                                          <p:attrName>ppt_x</p:attrName>
                                        </p:attrNameLst>
                                      </p:cBhvr>
                                      <p:tavLst>
                                        <p:tav tm="0">
                                          <p:val>
                                            <p:strVal val="#ppt_x"/>
                                          </p:val>
                                        </p:tav>
                                        <p:tav tm="100000">
                                          <p:val>
                                            <p:strVal val="#ppt_x"/>
                                          </p:val>
                                        </p:tav>
                                      </p:tavLst>
                                    </p:anim>
                                    <p:anim calcmode="lin" valueType="num">
                                      <p:cBhvr additive="base">
                                        <p:cTn id="32" dur="500" fill="hold"/>
                                        <p:tgtEl>
                                          <p:spTgt spid="984"/>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85"/>
                                        </p:tgtEl>
                                        <p:attrNameLst>
                                          <p:attrName>style.visibility</p:attrName>
                                        </p:attrNameLst>
                                      </p:cBhvr>
                                      <p:to>
                                        <p:strVal val="visible"/>
                                      </p:to>
                                    </p:set>
                                    <p:anim calcmode="lin" valueType="num">
                                      <p:cBhvr additive="base">
                                        <p:cTn id="35" dur="500" fill="hold"/>
                                        <p:tgtEl>
                                          <p:spTgt spid="985"/>
                                        </p:tgtEl>
                                        <p:attrNameLst>
                                          <p:attrName>ppt_x</p:attrName>
                                        </p:attrNameLst>
                                      </p:cBhvr>
                                      <p:tavLst>
                                        <p:tav tm="0">
                                          <p:val>
                                            <p:strVal val="#ppt_x"/>
                                          </p:val>
                                        </p:tav>
                                        <p:tav tm="100000">
                                          <p:val>
                                            <p:strVal val="#ppt_x"/>
                                          </p:val>
                                        </p:tav>
                                      </p:tavLst>
                                    </p:anim>
                                    <p:anim calcmode="lin" valueType="num">
                                      <p:cBhvr additive="base">
                                        <p:cTn id="36" dur="500" fill="hold"/>
                                        <p:tgtEl>
                                          <p:spTgt spid="985"/>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986"/>
                                        </p:tgtEl>
                                        <p:attrNameLst>
                                          <p:attrName>style.visibility</p:attrName>
                                        </p:attrNameLst>
                                      </p:cBhvr>
                                      <p:to>
                                        <p:strVal val="visible"/>
                                      </p:to>
                                    </p:set>
                                    <p:anim calcmode="lin" valueType="num">
                                      <p:cBhvr additive="base">
                                        <p:cTn id="39" dur="500" fill="hold"/>
                                        <p:tgtEl>
                                          <p:spTgt spid="986"/>
                                        </p:tgtEl>
                                        <p:attrNameLst>
                                          <p:attrName>ppt_x</p:attrName>
                                        </p:attrNameLst>
                                      </p:cBhvr>
                                      <p:tavLst>
                                        <p:tav tm="0">
                                          <p:val>
                                            <p:strVal val="#ppt_x"/>
                                          </p:val>
                                        </p:tav>
                                        <p:tav tm="100000">
                                          <p:val>
                                            <p:strVal val="#ppt_x"/>
                                          </p:val>
                                        </p:tav>
                                      </p:tavLst>
                                    </p:anim>
                                    <p:anim calcmode="lin" valueType="num">
                                      <p:cBhvr additive="base">
                                        <p:cTn id="40" dur="500" fill="hold"/>
                                        <p:tgtEl>
                                          <p:spTgt spid="986"/>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987"/>
                                        </p:tgtEl>
                                        <p:attrNameLst>
                                          <p:attrName>style.visibility</p:attrName>
                                        </p:attrNameLst>
                                      </p:cBhvr>
                                      <p:to>
                                        <p:strVal val="visible"/>
                                      </p:to>
                                    </p:set>
                                    <p:anim calcmode="lin" valueType="num">
                                      <p:cBhvr additive="base">
                                        <p:cTn id="43" dur="500" fill="hold"/>
                                        <p:tgtEl>
                                          <p:spTgt spid="987"/>
                                        </p:tgtEl>
                                        <p:attrNameLst>
                                          <p:attrName>ppt_x</p:attrName>
                                        </p:attrNameLst>
                                      </p:cBhvr>
                                      <p:tavLst>
                                        <p:tav tm="0">
                                          <p:val>
                                            <p:strVal val="#ppt_x"/>
                                          </p:val>
                                        </p:tav>
                                        <p:tav tm="100000">
                                          <p:val>
                                            <p:strVal val="#ppt_x"/>
                                          </p:val>
                                        </p:tav>
                                      </p:tavLst>
                                    </p:anim>
                                    <p:anim calcmode="lin" valueType="num">
                                      <p:cBhvr additive="base">
                                        <p:cTn id="44" dur="500" fill="hold"/>
                                        <p:tgtEl>
                                          <p:spTgt spid="987"/>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988"/>
                                        </p:tgtEl>
                                        <p:attrNameLst>
                                          <p:attrName>style.visibility</p:attrName>
                                        </p:attrNameLst>
                                      </p:cBhvr>
                                      <p:to>
                                        <p:strVal val="visible"/>
                                      </p:to>
                                    </p:set>
                                    <p:anim calcmode="lin" valueType="num">
                                      <p:cBhvr additive="base">
                                        <p:cTn id="47" dur="500" fill="hold"/>
                                        <p:tgtEl>
                                          <p:spTgt spid="988"/>
                                        </p:tgtEl>
                                        <p:attrNameLst>
                                          <p:attrName>ppt_x</p:attrName>
                                        </p:attrNameLst>
                                      </p:cBhvr>
                                      <p:tavLst>
                                        <p:tav tm="0">
                                          <p:val>
                                            <p:strVal val="#ppt_x"/>
                                          </p:val>
                                        </p:tav>
                                        <p:tav tm="100000">
                                          <p:val>
                                            <p:strVal val="#ppt_x"/>
                                          </p:val>
                                        </p:tav>
                                      </p:tavLst>
                                    </p:anim>
                                    <p:anim calcmode="lin" valueType="num">
                                      <p:cBhvr additive="base">
                                        <p:cTn id="48" dur="500" fill="hold"/>
                                        <p:tgtEl>
                                          <p:spTgt spid="988"/>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989"/>
                                        </p:tgtEl>
                                        <p:attrNameLst>
                                          <p:attrName>style.visibility</p:attrName>
                                        </p:attrNameLst>
                                      </p:cBhvr>
                                      <p:to>
                                        <p:strVal val="visible"/>
                                      </p:to>
                                    </p:set>
                                    <p:anim calcmode="lin" valueType="num">
                                      <p:cBhvr additive="base">
                                        <p:cTn id="51" dur="500" fill="hold"/>
                                        <p:tgtEl>
                                          <p:spTgt spid="989"/>
                                        </p:tgtEl>
                                        <p:attrNameLst>
                                          <p:attrName>ppt_x</p:attrName>
                                        </p:attrNameLst>
                                      </p:cBhvr>
                                      <p:tavLst>
                                        <p:tav tm="0">
                                          <p:val>
                                            <p:strVal val="#ppt_x"/>
                                          </p:val>
                                        </p:tav>
                                        <p:tav tm="100000">
                                          <p:val>
                                            <p:strVal val="#ppt_x"/>
                                          </p:val>
                                        </p:tav>
                                      </p:tavLst>
                                    </p:anim>
                                    <p:anim calcmode="lin" valueType="num">
                                      <p:cBhvr additive="base">
                                        <p:cTn id="52" dur="500" fill="hold"/>
                                        <p:tgtEl>
                                          <p:spTgt spid="98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990"/>
                                        </p:tgtEl>
                                        <p:attrNameLst>
                                          <p:attrName>style.visibility</p:attrName>
                                        </p:attrNameLst>
                                      </p:cBhvr>
                                      <p:to>
                                        <p:strVal val="visible"/>
                                      </p:to>
                                    </p:set>
                                    <p:anim calcmode="lin" valueType="num">
                                      <p:cBhvr additive="base">
                                        <p:cTn id="55" dur="500" fill="hold"/>
                                        <p:tgtEl>
                                          <p:spTgt spid="990"/>
                                        </p:tgtEl>
                                        <p:attrNameLst>
                                          <p:attrName>ppt_x</p:attrName>
                                        </p:attrNameLst>
                                      </p:cBhvr>
                                      <p:tavLst>
                                        <p:tav tm="0">
                                          <p:val>
                                            <p:strVal val="#ppt_x"/>
                                          </p:val>
                                        </p:tav>
                                        <p:tav tm="100000">
                                          <p:val>
                                            <p:strVal val="#ppt_x"/>
                                          </p:val>
                                        </p:tav>
                                      </p:tavLst>
                                    </p:anim>
                                    <p:anim calcmode="lin" valueType="num">
                                      <p:cBhvr additive="base">
                                        <p:cTn id="56" dur="500" fill="hold"/>
                                        <p:tgtEl>
                                          <p:spTgt spid="99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91"/>
                                        </p:tgtEl>
                                        <p:attrNameLst>
                                          <p:attrName>style.visibility</p:attrName>
                                        </p:attrNameLst>
                                      </p:cBhvr>
                                      <p:to>
                                        <p:strVal val="visible"/>
                                      </p:to>
                                    </p:set>
                                    <p:anim calcmode="lin" valueType="num">
                                      <p:cBhvr additive="base">
                                        <p:cTn id="59" dur="500" fill="hold"/>
                                        <p:tgtEl>
                                          <p:spTgt spid="991"/>
                                        </p:tgtEl>
                                        <p:attrNameLst>
                                          <p:attrName>ppt_x</p:attrName>
                                        </p:attrNameLst>
                                      </p:cBhvr>
                                      <p:tavLst>
                                        <p:tav tm="0">
                                          <p:val>
                                            <p:strVal val="#ppt_x"/>
                                          </p:val>
                                        </p:tav>
                                        <p:tav tm="100000">
                                          <p:val>
                                            <p:strVal val="#ppt_x"/>
                                          </p:val>
                                        </p:tav>
                                      </p:tavLst>
                                    </p:anim>
                                    <p:anim calcmode="lin" valueType="num">
                                      <p:cBhvr additive="base">
                                        <p:cTn id="60" dur="500" fill="hold"/>
                                        <p:tgtEl>
                                          <p:spTgt spid="991"/>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92"/>
                                        </p:tgtEl>
                                        <p:attrNameLst>
                                          <p:attrName>style.visibility</p:attrName>
                                        </p:attrNameLst>
                                      </p:cBhvr>
                                      <p:to>
                                        <p:strVal val="visible"/>
                                      </p:to>
                                    </p:set>
                                    <p:anim calcmode="lin" valueType="num">
                                      <p:cBhvr additive="base">
                                        <p:cTn id="63" dur="500" fill="hold"/>
                                        <p:tgtEl>
                                          <p:spTgt spid="992"/>
                                        </p:tgtEl>
                                        <p:attrNameLst>
                                          <p:attrName>ppt_x</p:attrName>
                                        </p:attrNameLst>
                                      </p:cBhvr>
                                      <p:tavLst>
                                        <p:tav tm="0">
                                          <p:val>
                                            <p:strVal val="#ppt_x"/>
                                          </p:val>
                                        </p:tav>
                                        <p:tav tm="100000">
                                          <p:val>
                                            <p:strVal val="#ppt_x"/>
                                          </p:val>
                                        </p:tav>
                                      </p:tavLst>
                                    </p:anim>
                                    <p:anim calcmode="lin" valueType="num">
                                      <p:cBhvr additive="base">
                                        <p:cTn id="64" dur="500" fill="hold"/>
                                        <p:tgtEl>
                                          <p:spTgt spid="992"/>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93"/>
                                        </p:tgtEl>
                                        <p:attrNameLst>
                                          <p:attrName>style.visibility</p:attrName>
                                        </p:attrNameLst>
                                      </p:cBhvr>
                                      <p:to>
                                        <p:strVal val="visible"/>
                                      </p:to>
                                    </p:set>
                                    <p:anim calcmode="lin" valueType="num">
                                      <p:cBhvr additive="base">
                                        <p:cTn id="67" dur="500" fill="hold"/>
                                        <p:tgtEl>
                                          <p:spTgt spid="993"/>
                                        </p:tgtEl>
                                        <p:attrNameLst>
                                          <p:attrName>ppt_x</p:attrName>
                                        </p:attrNameLst>
                                      </p:cBhvr>
                                      <p:tavLst>
                                        <p:tav tm="0">
                                          <p:val>
                                            <p:strVal val="#ppt_x"/>
                                          </p:val>
                                        </p:tav>
                                        <p:tav tm="100000">
                                          <p:val>
                                            <p:strVal val="#ppt_x"/>
                                          </p:val>
                                        </p:tav>
                                      </p:tavLst>
                                    </p:anim>
                                    <p:anim calcmode="lin" valueType="num">
                                      <p:cBhvr additive="base">
                                        <p:cTn id="68" dur="500" fill="hold"/>
                                        <p:tgtEl>
                                          <p:spTgt spid="993"/>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994"/>
                                        </p:tgtEl>
                                        <p:attrNameLst>
                                          <p:attrName>style.visibility</p:attrName>
                                        </p:attrNameLst>
                                      </p:cBhvr>
                                      <p:to>
                                        <p:strVal val="visible"/>
                                      </p:to>
                                    </p:set>
                                    <p:anim calcmode="lin" valueType="num">
                                      <p:cBhvr additive="base">
                                        <p:cTn id="71" dur="500" fill="hold"/>
                                        <p:tgtEl>
                                          <p:spTgt spid="994"/>
                                        </p:tgtEl>
                                        <p:attrNameLst>
                                          <p:attrName>ppt_x</p:attrName>
                                        </p:attrNameLst>
                                      </p:cBhvr>
                                      <p:tavLst>
                                        <p:tav tm="0">
                                          <p:val>
                                            <p:strVal val="#ppt_x"/>
                                          </p:val>
                                        </p:tav>
                                        <p:tav tm="100000">
                                          <p:val>
                                            <p:strVal val="#ppt_x"/>
                                          </p:val>
                                        </p:tav>
                                      </p:tavLst>
                                    </p:anim>
                                    <p:anim calcmode="lin" valueType="num">
                                      <p:cBhvr additive="base">
                                        <p:cTn id="72" dur="500" fill="hold"/>
                                        <p:tgtEl>
                                          <p:spTgt spid="994"/>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995"/>
                                        </p:tgtEl>
                                        <p:attrNameLst>
                                          <p:attrName>style.visibility</p:attrName>
                                        </p:attrNameLst>
                                      </p:cBhvr>
                                      <p:to>
                                        <p:strVal val="visible"/>
                                      </p:to>
                                    </p:set>
                                    <p:anim calcmode="lin" valueType="num">
                                      <p:cBhvr additive="base">
                                        <p:cTn id="75" dur="500" fill="hold"/>
                                        <p:tgtEl>
                                          <p:spTgt spid="995"/>
                                        </p:tgtEl>
                                        <p:attrNameLst>
                                          <p:attrName>ppt_x</p:attrName>
                                        </p:attrNameLst>
                                      </p:cBhvr>
                                      <p:tavLst>
                                        <p:tav tm="0">
                                          <p:val>
                                            <p:strVal val="#ppt_x"/>
                                          </p:val>
                                        </p:tav>
                                        <p:tav tm="100000">
                                          <p:val>
                                            <p:strVal val="#ppt_x"/>
                                          </p:val>
                                        </p:tav>
                                      </p:tavLst>
                                    </p:anim>
                                    <p:anim calcmode="lin" valueType="num">
                                      <p:cBhvr additive="base">
                                        <p:cTn id="76" dur="500" fill="hold"/>
                                        <p:tgtEl>
                                          <p:spTgt spid="995"/>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996"/>
                                        </p:tgtEl>
                                        <p:attrNameLst>
                                          <p:attrName>style.visibility</p:attrName>
                                        </p:attrNameLst>
                                      </p:cBhvr>
                                      <p:to>
                                        <p:strVal val="visible"/>
                                      </p:to>
                                    </p:set>
                                    <p:anim calcmode="lin" valueType="num">
                                      <p:cBhvr additive="base">
                                        <p:cTn id="79" dur="500" fill="hold"/>
                                        <p:tgtEl>
                                          <p:spTgt spid="996"/>
                                        </p:tgtEl>
                                        <p:attrNameLst>
                                          <p:attrName>ppt_x</p:attrName>
                                        </p:attrNameLst>
                                      </p:cBhvr>
                                      <p:tavLst>
                                        <p:tav tm="0">
                                          <p:val>
                                            <p:strVal val="#ppt_x"/>
                                          </p:val>
                                        </p:tav>
                                        <p:tav tm="100000">
                                          <p:val>
                                            <p:strVal val="#ppt_x"/>
                                          </p:val>
                                        </p:tav>
                                      </p:tavLst>
                                    </p:anim>
                                    <p:anim calcmode="lin" valueType="num">
                                      <p:cBhvr additive="base">
                                        <p:cTn id="80" dur="500" fill="hold"/>
                                        <p:tgtEl>
                                          <p:spTgt spid="996"/>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997"/>
                                        </p:tgtEl>
                                        <p:attrNameLst>
                                          <p:attrName>style.visibility</p:attrName>
                                        </p:attrNameLst>
                                      </p:cBhvr>
                                      <p:to>
                                        <p:strVal val="visible"/>
                                      </p:to>
                                    </p:set>
                                    <p:anim calcmode="lin" valueType="num">
                                      <p:cBhvr additive="base">
                                        <p:cTn id="83" dur="500" fill="hold"/>
                                        <p:tgtEl>
                                          <p:spTgt spid="997"/>
                                        </p:tgtEl>
                                        <p:attrNameLst>
                                          <p:attrName>ppt_x</p:attrName>
                                        </p:attrNameLst>
                                      </p:cBhvr>
                                      <p:tavLst>
                                        <p:tav tm="0">
                                          <p:val>
                                            <p:strVal val="#ppt_x"/>
                                          </p:val>
                                        </p:tav>
                                        <p:tav tm="100000">
                                          <p:val>
                                            <p:strVal val="#ppt_x"/>
                                          </p:val>
                                        </p:tav>
                                      </p:tavLst>
                                    </p:anim>
                                    <p:anim calcmode="lin" valueType="num">
                                      <p:cBhvr additive="base">
                                        <p:cTn id="84" dur="500" fill="hold"/>
                                        <p:tgtEl>
                                          <p:spTgt spid="997"/>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998"/>
                                        </p:tgtEl>
                                        <p:attrNameLst>
                                          <p:attrName>style.visibility</p:attrName>
                                        </p:attrNameLst>
                                      </p:cBhvr>
                                      <p:to>
                                        <p:strVal val="visible"/>
                                      </p:to>
                                    </p:set>
                                    <p:anim calcmode="lin" valueType="num">
                                      <p:cBhvr additive="base">
                                        <p:cTn id="87" dur="500" fill="hold"/>
                                        <p:tgtEl>
                                          <p:spTgt spid="998"/>
                                        </p:tgtEl>
                                        <p:attrNameLst>
                                          <p:attrName>ppt_x</p:attrName>
                                        </p:attrNameLst>
                                      </p:cBhvr>
                                      <p:tavLst>
                                        <p:tav tm="0">
                                          <p:val>
                                            <p:strVal val="#ppt_x"/>
                                          </p:val>
                                        </p:tav>
                                        <p:tav tm="100000">
                                          <p:val>
                                            <p:strVal val="#ppt_x"/>
                                          </p:val>
                                        </p:tav>
                                      </p:tavLst>
                                    </p:anim>
                                    <p:anim calcmode="lin" valueType="num">
                                      <p:cBhvr additive="base">
                                        <p:cTn id="88" dur="500" fill="hold"/>
                                        <p:tgtEl>
                                          <p:spTgt spid="998"/>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999"/>
                                        </p:tgtEl>
                                        <p:attrNameLst>
                                          <p:attrName>style.visibility</p:attrName>
                                        </p:attrNameLst>
                                      </p:cBhvr>
                                      <p:to>
                                        <p:strVal val="visible"/>
                                      </p:to>
                                    </p:set>
                                    <p:anim calcmode="lin" valueType="num">
                                      <p:cBhvr additive="base">
                                        <p:cTn id="91" dur="500" fill="hold"/>
                                        <p:tgtEl>
                                          <p:spTgt spid="999"/>
                                        </p:tgtEl>
                                        <p:attrNameLst>
                                          <p:attrName>ppt_x</p:attrName>
                                        </p:attrNameLst>
                                      </p:cBhvr>
                                      <p:tavLst>
                                        <p:tav tm="0">
                                          <p:val>
                                            <p:strVal val="#ppt_x"/>
                                          </p:val>
                                        </p:tav>
                                        <p:tav tm="100000">
                                          <p:val>
                                            <p:strVal val="#ppt_x"/>
                                          </p:val>
                                        </p:tav>
                                      </p:tavLst>
                                    </p:anim>
                                    <p:anim calcmode="lin" valueType="num">
                                      <p:cBhvr additive="base">
                                        <p:cTn id="92" dur="500" fill="hold"/>
                                        <p:tgtEl>
                                          <p:spTgt spid="999"/>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000"/>
                                        </p:tgtEl>
                                        <p:attrNameLst>
                                          <p:attrName>style.visibility</p:attrName>
                                        </p:attrNameLst>
                                      </p:cBhvr>
                                      <p:to>
                                        <p:strVal val="visible"/>
                                      </p:to>
                                    </p:set>
                                    <p:anim calcmode="lin" valueType="num">
                                      <p:cBhvr additive="base">
                                        <p:cTn id="95" dur="500" fill="hold"/>
                                        <p:tgtEl>
                                          <p:spTgt spid="1000"/>
                                        </p:tgtEl>
                                        <p:attrNameLst>
                                          <p:attrName>ppt_x</p:attrName>
                                        </p:attrNameLst>
                                      </p:cBhvr>
                                      <p:tavLst>
                                        <p:tav tm="0">
                                          <p:val>
                                            <p:strVal val="#ppt_x"/>
                                          </p:val>
                                        </p:tav>
                                        <p:tav tm="100000">
                                          <p:val>
                                            <p:strVal val="#ppt_x"/>
                                          </p:val>
                                        </p:tav>
                                      </p:tavLst>
                                    </p:anim>
                                    <p:anim calcmode="lin" valueType="num">
                                      <p:cBhvr additive="base">
                                        <p:cTn id="96" dur="500" fill="hold"/>
                                        <p:tgtEl>
                                          <p:spTgt spid="1000"/>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001"/>
                                        </p:tgtEl>
                                        <p:attrNameLst>
                                          <p:attrName>style.visibility</p:attrName>
                                        </p:attrNameLst>
                                      </p:cBhvr>
                                      <p:to>
                                        <p:strVal val="visible"/>
                                      </p:to>
                                    </p:set>
                                    <p:anim calcmode="lin" valueType="num">
                                      <p:cBhvr additive="base">
                                        <p:cTn id="99" dur="500" fill="hold"/>
                                        <p:tgtEl>
                                          <p:spTgt spid="1001"/>
                                        </p:tgtEl>
                                        <p:attrNameLst>
                                          <p:attrName>ppt_x</p:attrName>
                                        </p:attrNameLst>
                                      </p:cBhvr>
                                      <p:tavLst>
                                        <p:tav tm="0">
                                          <p:val>
                                            <p:strVal val="#ppt_x"/>
                                          </p:val>
                                        </p:tav>
                                        <p:tav tm="100000">
                                          <p:val>
                                            <p:strVal val="#ppt_x"/>
                                          </p:val>
                                        </p:tav>
                                      </p:tavLst>
                                    </p:anim>
                                    <p:anim calcmode="lin" valueType="num">
                                      <p:cBhvr additive="base">
                                        <p:cTn id="100" dur="500" fill="hold"/>
                                        <p:tgtEl>
                                          <p:spTgt spid="1001"/>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002"/>
                                        </p:tgtEl>
                                        <p:attrNameLst>
                                          <p:attrName>style.visibility</p:attrName>
                                        </p:attrNameLst>
                                      </p:cBhvr>
                                      <p:to>
                                        <p:strVal val="visible"/>
                                      </p:to>
                                    </p:set>
                                    <p:anim calcmode="lin" valueType="num">
                                      <p:cBhvr additive="base">
                                        <p:cTn id="103" dur="500" fill="hold"/>
                                        <p:tgtEl>
                                          <p:spTgt spid="1002"/>
                                        </p:tgtEl>
                                        <p:attrNameLst>
                                          <p:attrName>ppt_x</p:attrName>
                                        </p:attrNameLst>
                                      </p:cBhvr>
                                      <p:tavLst>
                                        <p:tav tm="0">
                                          <p:val>
                                            <p:strVal val="#ppt_x"/>
                                          </p:val>
                                        </p:tav>
                                        <p:tav tm="100000">
                                          <p:val>
                                            <p:strVal val="#ppt_x"/>
                                          </p:val>
                                        </p:tav>
                                      </p:tavLst>
                                    </p:anim>
                                    <p:anim calcmode="lin" valueType="num">
                                      <p:cBhvr additive="base">
                                        <p:cTn id="104" dur="500" fill="hold"/>
                                        <p:tgtEl>
                                          <p:spTgt spid="1002"/>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003"/>
                                        </p:tgtEl>
                                        <p:attrNameLst>
                                          <p:attrName>style.visibility</p:attrName>
                                        </p:attrNameLst>
                                      </p:cBhvr>
                                      <p:to>
                                        <p:strVal val="visible"/>
                                      </p:to>
                                    </p:set>
                                    <p:anim calcmode="lin" valueType="num">
                                      <p:cBhvr additive="base">
                                        <p:cTn id="107" dur="500" fill="hold"/>
                                        <p:tgtEl>
                                          <p:spTgt spid="1003"/>
                                        </p:tgtEl>
                                        <p:attrNameLst>
                                          <p:attrName>ppt_x</p:attrName>
                                        </p:attrNameLst>
                                      </p:cBhvr>
                                      <p:tavLst>
                                        <p:tav tm="0">
                                          <p:val>
                                            <p:strVal val="#ppt_x"/>
                                          </p:val>
                                        </p:tav>
                                        <p:tav tm="100000">
                                          <p:val>
                                            <p:strVal val="#ppt_x"/>
                                          </p:val>
                                        </p:tav>
                                      </p:tavLst>
                                    </p:anim>
                                    <p:anim calcmode="lin" valueType="num">
                                      <p:cBhvr additive="base">
                                        <p:cTn id="108" dur="500" fill="hold"/>
                                        <p:tgtEl>
                                          <p:spTgt spid="1003"/>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004"/>
                                        </p:tgtEl>
                                        <p:attrNameLst>
                                          <p:attrName>style.visibility</p:attrName>
                                        </p:attrNameLst>
                                      </p:cBhvr>
                                      <p:to>
                                        <p:strVal val="visible"/>
                                      </p:to>
                                    </p:set>
                                    <p:anim calcmode="lin" valueType="num">
                                      <p:cBhvr additive="base">
                                        <p:cTn id="111" dur="500" fill="hold"/>
                                        <p:tgtEl>
                                          <p:spTgt spid="1004"/>
                                        </p:tgtEl>
                                        <p:attrNameLst>
                                          <p:attrName>ppt_x</p:attrName>
                                        </p:attrNameLst>
                                      </p:cBhvr>
                                      <p:tavLst>
                                        <p:tav tm="0">
                                          <p:val>
                                            <p:strVal val="#ppt_x"/>
                                          </p:val>
                                        </p:tav>
                                        <p:tav tm="100000">
                                          <p:val>
                                            <p:strVal val="#ppt_x"/>
                                          </p:val>
                                        </p:tav>
                                      </p:tavLst>
                                    </p:anim>
                                    <p:anim calcmode="lin" valueType="num">
                                      <p:cBhvr additive="base">
                                        <p:cTn id="112" dur="500" fill="hold"/>
                                        <p:tgtEl>
                                          <p:spTgt spid="1004"/>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005"/>
                                        </p:tgtEl>
                                        <p:attrNameLst>
                                          <p:attrName>style.visibility</p:attrName>
                                        </p:attrNameLst>
                                      </p:cBhvr>
                                      <p:to>
                                        <p:strVal val="visible"/>
                                      </p:to>
                                    </p:set>
                                    <p:anim calcmode="lin" valueType="num">
                                      <p:cBhvr additive="base">
                                        <p:cTn id="115" dur="500" fill="hold"/>
                                        <p:tgtEl>
                                          <p:spTgt spid="1005"/>
                                        </p:tgtEl>
                                        <p:attrNameLst>
                                          <p:attrName>ppt_x</p:attrName>
                                        </p:attrNameLst>
                                      </p:cBhvr>
                                      <p:tavLst>
                                        <p:tav tm="0">
                                          <p:val>
                                            <p:strVal val="#ppt_x"/>
                                          </p:val>
                                        </p:tav>
                                        <p:tav tm="100000">
                                          <p:val>
                                            <p:strVal val="#ppt_x"/>
                                          </p:val>
                                        </p:tav>
                                      </p:tavLst>
                                    </p:anim>
                                    <p:anim calcmode="lin" valueType="num">
                                      <p:cBhvr additive="base">
                                        <p:cTn id="116" dur="500" fill="hold"/>
                                        <p:tgtEl>
                                          <p:spTgt spid="1005"/>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006"/>
                                        </p:tgtEl>
                                        <p:attrNameLst>
                                          <p:attrName>style.visibility</p:attrName>
                                        </p:attrNameLst>
                                      </p:cBhvr>
                                      <p:to>
                                        <p:strVal val="visible"/>
                                      </p:to>
                                    </p:set>
                                    <p:anim calcmode="lin" valueType="num">
                                      <p:cBhvr additive="base">
                                        <p:cTn id="119" dur="500" fill="hold"/>
                                        <p:tgtEl>
                                          <p:spTgt spid="1006"/>
                                        </p:tgtEl>
                                        <p:attrNameLst>
                                          <p:attrName>ppt_x</p:attrName>
                                        </p:attrNameLst>
                                      </p:cBhvr>
                                      <p:tavLst>
                                        <p:tav tm="0">
                                          <p:val>
                                            <p:strVal val="#ppt_x"/>
                                          </p:val>
                                        </p:tav>
                                        <p:tav tm="100000">
                                          <p:val>
                                            <p:strVal val="#ppt_x"/>
                                          </p:val>
                                        </p:tav>
                                      </p:tavLst>
                                    </p:anim>
                                    <p:anim calcmode="lin" valueType="num">
                                      <p:cBhvr additive="base">
                                        <p:cTn id="120" dur="500" fill="hold"/>
                                        <p:tgtEl>
                                          <p:spTgt spid="1006"/>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007"/>
                                        </p:tgtEl>
                                        <p:attrNameLst>
                                          <p:attrName>style.visibility</p:attrName>
                                        </p:attrNameLst>
                                      </p:cBhvr>
                                      <p:to>
                                        <p:strVal val="visible"/>
                                      </p:to>
                                    </p:set>
                                    <p:anim calcmode="lin" valueType="num">
                                      <p:cBhvr additive="base">
                                        <p:cTn id="123" dur="500" fill="hold"/>
                                        <p:tgtEl>
                                          <p:spTgt spid="1007"/>
                                        </p:tgtEl>
                                        <p:attrNameLst>
                                          <p:attrName>ppt_x</p:attrName>
                                        </p:attrNameLst>
                                      </p:cBhvr>
                                      <p:tavLst>
                                        <p:tav tm="0">
                                          <p:val>
                                            <p:strVal val="#ppt_x"/>
                                          </p:val>
                                        </p:tav>
                                        <p:tav tm="100000">
                                          <p:val>
                                            <p:strVal val="#ppt_x"/>
                                          </p:val>
                                        </p:tav>
                                      </p:tavLst>
                                    </p:anim>
                                    <p:anim calcmode="lin" valueType="num">
                                      <p:cBhvr additive="base">
                                        <p:cTn id="124" dur="500" fill="hold"/>
                                        <p:tgtEl>
                                          <p:spTgt spid="100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008"/>
                                        </p:tgtEl>
                                        <p:attrNameLst>
                                          <p:attrName>style.visibility</p:attrName>
                                        </p:attrNameLst>
                                      </p:cBhvr>
                                      <p:to>
                                        <p:strVal val="visible"/>
                                      </p:to>
                                    </p:set>
                                    <p:anim calcmode="lin" valueType="num">
                                      <p:cBhvr additive="base">
                                        <p:cTn id="127" dur="500" fill="hold"/>
                                        <p:tgtEl>
                                          <p:spTgt spid="1008"/>
                                        </p:tgtEl>
                                        <p:attrNameLst>
                                          <p:attrName>ppt_x</p:attrName>
                                        </p:attrNameLst>
                                      </p:cBhvr>
                                      <p:tavLst>
                                        <p:tav tm="0">
                                          <p:val>
                                            <p:strVal val="#ppt_x"/>
                                          </p:val>
                                        </p:tav>
                                        <p:tav tm="100000">
                                          <p:val>
                                            <p:strVal val="#ppt_x"/>
                                          </p:val>
                                        </p:tav>
                                      </p:tavLst>
                                    </p:anim>
                                    <p:anim calcmode="lin" valueType="num">
                                      <p:cBhvr additive="base">
                                        <p:cTn id="128" dur="500" fill="hold"/>
                                        <p:tgtEl>
                                          <p:spTgt spid="100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009"/>
                                        </p:tgtEl>
                                        <p:attrNameLst>
                                          <p:attrName>style.visibility</p:attrName>
                                        </p:attrNameLst>
                                      </p:cBhvr>
                                      <p:to>
                                        <p:strVal val="visible"/>
                                      </p:to>
                                    </p:set>
                                    <p:anim calcmode="lin" valueType="num">
                                      <p:cBhvr additive="base">
                                        <p:cTn id="131" dur="500" fill="hold"/>
                                        <p:tgtEl>
                                          <p:spTgt spid="1009"/>
                                        </p:tgtEl>
                                        <p:attrNameLst>
                                          <p:attrName>ppt_x</p:attrName>
                                        </p:attrNameLst>
                                      </p:cBhvr>
                                      <p:tavLst>
                                        <p:tav tm="0">
                                          <p:val>
                                            <p:strVal val="#ppt_x"/>
                                          </p:val>
                                        </p:tav>
                                        <p:tav tm="100000">
                                          <p:val>
                                            <p:strVal val="#ppt_x"/>
                                          </p:val>
                                        </p:tav>
                                      </p:tavLst>
                                    </p:anim>
                                    <p:anim calcmode="lin" valueType="num">
                                      <p:cBhvr additive="base">
                                        <p:cTn id="132" dur="500" fill="hold"/>
                                        <p:tgtEl>
                                          <p:spTgt spid="100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1010"/>
                                        </p:tgtEl>
                                        <p:attrNameLst>
                                          <p:attrName>style.visibility</p:attrName>
                                        </p:attrNameLst>
                                      </p:cBhvr>
                                      <p:to>
                                        <p:strVal val="visible"/>
                                      </p:to>
                                    </p:set>
                                    <p:anim calcmode="lin" valueType="num">
                                      <p:cBhvr additive="base">
                                        <p:cTn id="135" dur="500" fill="hold"/>
                                        <p:tgtEl>
                                          <p:spTgt spid="1010"/>
                                        </p:tgtEl>
                                        <p:attrNameLst>
                                          <p:attrName>ppt_x</p:attrName>
                                        </p:attrNameLst>
                                      </p:cBhvr>
                                      <p:tavLst>
                                        <p:tav tm="0">
                                          <p:val>
                                            <p:strVal val="#ppt_x"/>
                                          </p:val>
                                        </p:tav>
                                        <p:tav tm="100000">
                                          <p:val>
                                            <p:strVal val="#ppt_x"/>
                                          </p:val>
                                        </p:tav>
                                      </p:tavLst>
                                    </p:anim>
                                    <p:anim calcmode="lin" valueType="num">
                                      <p:cBhvr additive="base">
                                        <p:cTn id="136" dur="500" fill="hold"/>
                                        <p:tgtEl>
                                          <p:spTgt spid="101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1011"/>
                                        </p:tgtEl>
                                        <p:attrNameLst>
                                          <p:attrName>style.visibility</p:attrName>
                                        </p:attrNameLst>
                                      </p:cBhvr>
                                      <p:to>
                                        <p:strVal val="visible"/>
                                      </p:to>
                                    </p:set>
                                    <p:anim calcmode="lin" valueType="num">
                                      <p:cBhvr additive="base">
                                        <p:cTn id="139" dur="500" fill="hold"/>
                                        <p:tgtEl>
                                          <p:spTgt spid="1011"/>
                                        </p:tgtEl>
                                        <p:attrNameLst>
                                          <p:attrName>ppt_x</p:attrName>
                                        </p:attrNameLst>
                                      </p:cBhvr>
                                      <p:tavLst>
                                        <p:tav tm="0">
                                          <p:val>
                                            <p:strVal val="#ppt_x"/>
                                          </p:val>
                                        </p:tav>
                                        <p:tav tm="100000">
                                          <p:val>
                                            <p:strVal val="#ppt_x"/>
                                          </p:val>
                                        </p:tav>
                                      </p:tavLst>
                                    </p:anim>
                                    <p:anim calcmode="lin" valueType="num">
                                      <p:cBhvr additive="base">
                                        <p:cTn id="140" dur="500" fill="hold"/>
                                        <p:tgtEl>
                                          <p:spTgt spid="101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1012"/>
                                        </p:tgtEl>
                                        <p:attrNameLst>
                                          <p:attrName>style.visibility</p:attrName>
                                        </p:attrNameLst>
                                      </p:cBhvr>
                                      <p:to>
                                        <p:strVal val="visible"/>
                                      </p:to>
                                    </p:set>
                                    <p:anim calcmode="lin" valueType="num">
                                      <p:cBhvr additive="base">
                                        <p:cTn id="143" dur="500" fill="hold"/>
                                        <p:tgtEl>
                                          <p:spTgt spid="1012"/>
                                        </p:tgtEl>
                                        <p:attrNameLst>
                                          <p:attrName>ppt_x</p:attrName>
                                        </p:attrNameLst>
                                      </p:cBhvr>
                                      <p:tavLst>
                                        <p:tav tm="0">
                                          <p:val>
                                            <p:strVal val="#ppt_x"/>
                                          </p:val>
                                        </p:tav>
                                        <p:tav tm="100000">
                                          <p:val>
                                            <p:strVal val="#ppt_x"/>
                                          </p:val>
                                        </p:tav>
                                      </p:tavLst>
                                    </p:anim>
                                    <p:anim calcmode="lin" valueType="num">
                                      <p:cBhvr additive="base">
                                        <p:cTn id="144" dur="500" fill="hold"/>
                                        <p:tgtEl>
                                          <p:spTgt spid="101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1013"/>
                                        </p:tgtEl>
                                        <p:attrNameLst>
                                          <p:attrName>style.visibility</p:attrName>
                                        </p:attrNameLst>
                                      </p:cBhvr>
                                      <p:to>
                                        <p:strVal val="visible"/>
                                      </p:to>
                                    </p:set>
                                    <p:anim calcmode="lin" valueType="num">
                                      <p:cBhvr additive="base">
                                        <p:cTn id="147" dur="500" fill="hold"/>
                                        <p:tgtEl>
                                          <p:spTgt spid="1013"/>
                                        </p:tgtEl>
                                        <p:attrNameLst>
                                          <p:attrName>ppt_x</p:attrName>
                                        </p:attrNameLst>
                                      </p:cBhvr>
                                      <p:tavLst>
                                        <p:tav tm="0">
                                          <p:val>
                                            <p:strVal val="#ppt_x"/>
                                          </p:val>
                                        </p:tav>
                                        <p:tav tm="100000">
                                          <p:val>
                                            <p:strVal val="#ppt_x"/>
                                          </p:val>
                                        </p:tav>
                                      </p:tavLst>
                                    </p:anim>
                                    <p:anim calcmode="lin" valueType="num">
                                      <p:cBhvr additive="base">
                                        <p:cTn id="148" dur="500" fill="hold"/>
                                        <p:tgtEl>
                                          <p:spTgt spid="1013"/>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1014"/>
                                        </p:tgtEl>
                                        <p:attrNameLst>
                                          <p:attrName>style.visibility</p:attrName>
                                        </p:attrNameLst>
                                      </p:cBhvr>
                                      <p:to>
                                        <p:strVal val="visible"/>
                                      </p:to>
                                    </p:set>
                                    <p:anim calcmode="lin" valueType="num">
                                      <p:cBhvr additive="base">
                                        <p:cTn id="151" dur="500" fill="hold"/>
                                        <p:tgtEl>
                                          <p:spTgt spid="1014"/>
                                        </p:tgtEl>
                                        <p:attrNameLst>
                                          <p:attrName>ppt_x</p:attrName>
                                        </p:attrNameLst>
                                      </p:cBhvr>
                                      <p:tavLst>
                                        <p:tav tm="0">
                                          <p:val>
                                            <p:strVal val="#ppt_x"/>
                                          </p:val>
                                        </p:tav>
                                        <p:tav tm="100000">
                                          <p:val>
                                            <p:strVal val="#ppt_x"/>
                                          </p:val>
                                        </p:tav>
                                      </p:tavLst>
                                    </p:anim>
                                    <p:anim calcmode="lin" valueType="num">
                                      <p:cBhvr additive="base">
                                        <p:cTn id="152" dur="500" fill="hold"/>
                                        <p:tgtEl>
                                          <p:spTgt spid="1014"/>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1015"/>
                                        </p:tgtEl>
                                        <p:attrNameLst>
                                          <p:attrName>style.visibility</p:attrName>
                                        </p:attrNameLst>
                                      </p:cBhvr>
                                      <p:to>
                                        <p:strVal val="visible"/>
                                      </p:to>
                                    </p:set>
                                    <p:anim calcmode="lin" valueType="num">
                                      <p:cBhvr additive="base">
                                        <p:cTn id="155" dur="500" fill="hold"/>
                                        <p:tgtEl>
                                          <p:spTgt spid="1015"/>
                                        </p:tgtEl>
                                        <p:attrNameLst>
                                          <p:attrName>ppt_x</p:attrName>
                                        </p:attrNameLst>
                                      </p:cBhvr>
                                      <p:tavLst>
                                        <p:tav tm="0">
                                          <p:val>
                                            <p:strVal val="#ppt_x"/>
                                          </p:val>
                                        </p:tav>
                                        <p:tav tm="100000">
                                          <p:val>
                                            <p:strVal val="#ppt_x"/>
                                          </p:val>
                                        </p:tav>
                                      </p:tavLst>
                                    </p:anim>
                                    <p:anim calcmode="lin" valueType="num">
                                      <p:cBhvr additive="base">
                                        <p:cTn id="156" dur="500" fill="hold"/>
                                        <p:tgtEl>
                                          <p:spTgt spid="1015"/>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1016"/>
                                        </p:tgtEl>
                                        <p:attrNameLst>
                                          <p:attrName>style.visibility</p:attrName>
                                        </p:attrNameLst>
                                      </p:cBhvr>
                                      <p:to>
                                        <p:strVal val="visible"/>
                                      </p:to>
                                    </p:set>
                                    <p:anim calcmode="lin" valueType="num">
                                      <p:cBhvr additive="base">
                                        <p:cTn id="159" dur="500" fill="hold"/>
                                        <p:tgtEl>
                                          <p:spTgt spid="1016"/>
                                        </p:tgtEl>
                                        <p:attrNameLst>
                                          <p:attrName>ppt_x</p:attrName>
                                        </p:attrNameLst>
                                      </p:cBhvr>
                                      <p:tavLst>
                                        <p:tav tm="0">
                                          <p:val>
                                            <p:strVal val="#ppt_x"/>
                                          </p:val>
                                        </p:tav>
                                        <p:tav tm="100000">
                                          <p:val>
                                            <p:strVal val="#ppt_x"/>
                                          </p:val>
                                        </p:tav>
                                      </p:tavLst>
                                    </p:anim>
                                    <p:anim calcmode="lin" valueType="num">
                                      <p:cBhvr additive="base">
                                        <p:cTn id="160" dur="500" fill="hold"/>
                                        <p:tgtEl>
                                          <p:spTgt spid="1016"/>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1017"/>
                                        </p:tgtEl>
                                        <p:attrNameLst>
                                          <p:attrName>style.visibility</p:attrName>
                                        </p:attrNameLst>
                                      </p:cBhvr>
                                      <p:to>
                                        <p:strVal val="visible"/>
                                      </p:to>
                                    </p:set>
                                    <p:anim calcmode="lin" valueType="num">
                                      <p:cBhvr additive="base">
                                        <p:cTn id="163" dur="500" fill="hold"/>
                                        <p:tgtEl>
                                          <p:spTgt spid="1017"/>
                                        </p:tgtEl>
                                        <p:attrNameLst>
                                          <p:attrName>ppt_x</p:attrName>
                                        </p:attrNameLst>
                                      </p:cBhvr>
                                      <p:tavLst>
                                        <p:tav tm="0">
                                          <p:val>
                                            <p:strVal val="#ppt_x"/>
                                          </p:val>
                                        </p:tav>
                                        <p:tav tm="100000">
                                          <p:val>
                                            <p:strVal val="#ppt_x"/>
                                          </p:val>
                                        </p:tav>
                                      </p:tavLst>
                                    </p:anim>
                                    <p:anim calcmode="lin" valueType="num">
                                      <p:cBhvr additive="base">
                                        <p:cTn id="164" dur="500" fill="hold"/>
                                        <p:tgtEl>
                                          <p:spTgt spid="1017"/>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1018"/>
                                        </p:tgtEl>
                                        <p:attrNameLst>
                                          <p:attrName>style.visibility</p:attrName>
                                        </p:attrNameLst>
                                      </p:cBhvr>
                                      <p:to>
                                        <p:strVal val="visible"/>
                                      </p:to>
                                    </p:set>
                                    <p:anim calcmode="lin" valueType="num">
                                      <p:cBhvr additive="base">
                                        <p:cTn id="167" dur="500" fill="hold"/>
                                        <p:tgtEl>
                                          <p:spTgt spid="1018"/>
                                        </p:tgtEl>
                                        <p:attrNameLst>
                                          <p:attrName>ppt_x</p:attrName>
                                        </p:attrNameLst>
                                      </p:cBhvr>
                                      <p:tavLst>
                                        <p:tav tm="0">
                                          <p:val>
                                            <p:strVal val="#ppt_x"/>
                                          </p:val>
                                        </p:tav>
                                        <p:tav tm="100000">
                                          <p:val>
                                            <p:strVal val="#ppt_x"/>
                                          </p:val>
                                        </p:tav>
                                      </p:tavLst>
                                    </p:anim>
                                    <p:anim calcmode="lin" valueType="num">
                                      <p:cBhvr additive="base">
                                        <p:cTn id="168" dur="500" fill="hold"/>
                                        <p:tgtEl>
                                          <p:spTgt spid="1018"/>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1019"/>
                                        </p:tgtEl>
                                        <p:attrNameLst>
                                          <p:attrName>style.visibility</p:attrName>
                                        </p:attrNameLst>
                                      </p:cBhvr>
                                      <p:to>
                                        <p:strVal val="visible"/>
                                      </p:to>
                                    </p:set>
                                    <p:anim calcmode="lin" valueType="num">
                                      <p:cBhvr additive="base">
                                        <p:cTn id="171" dur="500" fill="hold"/>
                                        <p:tgtEl>
                                          <p:spTgt spid="1019"/>
                                        </p:tgtEl>
                                        <p:attrNameLst>
                                          <p:attrName>ppt_x</p:attrName>
                                        </p:attrNameLst>
                                      </p:cBhvr>
                                      <p:tavLst>
                                        <p:tav tm="0">
                                          <p:val>
                                            <p:strVal val="#ppt_x"/>
                                          </p:val>
                                        </p:tav>
                                        <p:tav tm="100000">
                                          <p:val>
                                            <p:strVal val="#ppt_x"/>
                                          </p:val>
                                        </p:tav>
                                      </p:tavLst>
                                    </p:anim>
                                    <p:anim calcmode="lin" valueType="num">
                                      <p:cBhvr additive="base">
                                        <p:cTn id="172" dur="500" fill="hold"/>
                                        <p:tgtEl>
                                          <p:spTgt spid="1019"/>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1020"/>
                                        </p:tgtEl>
                                        <p:attrNameLst>
                                          <p:attrName>style.visibility</p:attrName>
                                        </p:attrNameLst>
                                      </p:cBhvr>
                                      <p:to>
                                        <p:strVal val="visible"/>
                                      </p:to>
                                    </p:set>
                                    <p:anim calcmode="lin" valueType="num">
                                      <p:cBhvr additive="base">
                                        <p:cTn id="175" dur="500" fill="hold"/>
                                        <p:tgtEl>
                                          <p:spTgt spid="1020"/>
                                        </p:tgtEl>
                                        <p:attrNameLst>
                                          <p:attrName>ppt_x</p:attrName>
                                        </p:attrNameLst>
                                      </p:cBhvr>
                                      <p:tavLst>
                                        <p:tav tm="0">
                                          <p:val>
                                            <p:strVal val="#ppt_x"/>
                                          </p:val>
                                        </p:tav>
                                        <p:tav tm="100000">
                                          <p:val>
                                            <p:strVal val="#ppt_x"/>
                                          </p:val>
                                        </p:tav>
                                      </p:tavLst>
                                    </p:anim>
                                    <p:anim calcmode="lin" valueType="num">
                                      <p:cBhvr additive="base">
                                        <p:cTn id="176" dur="500" fill="hold"/>
                                        <p:tgtEl>
                                          <p:spTgt spid="1020"/>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1021"/>
                                        </p:tgtEl>
                                        <p:attrNameLst>
                                          <p:attrName>style.visibility</p:attrName>
                                        </p:attrNameLst>
                                      </p:cBhvr>
                                      <p:to>
                                        <p:strVal val="visible"/>
                                      </p:to>
                                    </p:set>
                                    <p:anim calcmode="lin" valueType="num">
                                      <p:cBhvr additive="base">
                                        <p:cTn id="179" dur="500" fill="hold"/>
                                        <p:tgtEl>
                                          <p:spTgt spid="1021"/>
                                        </p:tgtEl>
                                        <p:attrNameLst>
                                          <p:attrName>ppt_x</p:attrName>
                                        </p:attrNameLst>
                                      </p:cBhvr>
                                      <p:tavLst>
                                        <p:tav tm="0">
                                          <p:val>
                                            <p:strVal val="#ppt_x"/>
                                          </p:val>
                                        </p:tav>
                                        <p:tav tm="100000">
                                          <p:val>
                                            <p:strVal val="#ppt_x"/>
                                          </p:val>
                                        </p:tav>
                                      </p:tavLst>
                                    </p:anim>
                                    <p:anim calcmode="lin" valueType="num">
                                      <p:cBhvr additive="base">
                                        <p:cTn id="180" dur="500" fill="hold"/>
                                        <p:tgtEl>
                                          <p:spTgt spid="1021"/>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1022"/>
                                        </p:tgtEl>
                                        <p:attrNameLst>
                                          <p:attrName>style.visibility</p:attrName>
                                        </p:attrNameLst>
                                      </p:cBhvr>
                                      <p:to>
                                        <p:strVal val="visible"/>
                                      </p:to>
                                    </p:set>
                                    <p:anim calcmode="lin" valueType="num">
                                      <p:cBhvr additive="base">
                                        <p:cTn id="183" dur="500" fill="hold"/>
                                        <p:tgtEl>
                                          <p:spTgt spid="1022"/>
                                        </p:tgtEl>
                                        <p:attrNameLst>
                                          <p:attrName>ppt_x</p:attrName>
                                        </p:attrNameLst>
                                      </p:cBhvr>
                                      <p:tavLst>
                                        <p:tav tm="0">
                                          <p:val>
                                            <p:strVal val="#ppt_x"/>
                                          </p:val>
                                        </p:tav>
                                        <p:tav tm="100000">
                                          <p:val>
                                            <p:strVal val="#ppt_x"/>
                                          </p:val>
                                        </p:tav>
                                      </p:tavLst>
                                    </p:anim>
                                    <p:anim calcmode="lin" valueType="num">
                                      <p:cBhvr additive="base">
                                        <p:cTn id="184" dur="500" fill="hold"/>
                                        <p:tgtEl>
                                          <p:spTgt spid="1022"/>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1023"/>
                                        </p:tgtEl>
                                        <p:attrNameLst>
                                          <p:attrName>style.visibility</p:attrName>
                                        </p:attrNameLst>
                                      </p:cBhvr>
                                      <p:to>
                                        <p:strVal val="visible"/>
                                      </p:to>
                                    </p:set>
                                    <p:anim calcmode="lin" valueType="num">
                                      <p:cBhvr additive="base">
                                        <p:cTn id="187" dur="500" fill="hold"/>
                                        <p:tgtEl>
                                          <p:spTgt spid="1023"/>
                                        </p:tgtEl>
                                        <p:attrNameLst>
                                          <p:attrName>ppt_x</p:attrName>
                                        </p:attrNameLst>
                                      </p:cBhvr>
                                      <p:tavLst>
                                        <p:tav tm="0">
                                          <p:val>
                                            <p:strVal val="#ppt_x"/>
                                          </p:val>
                                        </p:tav>
                                        <p:tav tm="100000">
                                          <p:val>
                                            <p:strVal val="#ppt_x"/>
                                          </p:val>
                                        </p:tav>
                                      </p:tavLst>
                                    </p:anim>
                                    <p:anim calcmode="lin" valueType="num">
                                      <p:cBhvr additive="base">
                                        <p:cTn id="188" dur="500" fill="hold"/>
                                        <p:tgtEl>
                                          <p:spTgt spid="1023"/>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1024"/>
                                        </p:tgtEl>
                                        <p:attrNameLst>
                                          <p:attrName>style.visibility</p:attrName>
                                        </p:attrNameLst>
                                      </p:cBhvr>
                                      <p:to>
                                        <p:strVal val="visible"/>
                                      </p:to>
                                    </p:set>
                                    <p:anim calcmode="lin" valueType="num">
                                      <p:cBhvr additive="base">
                                        <p:cTn id="191" dur="500" fill="hold"/>
                                        <p:tgtEl>
                                          <p:spTgt spid="1024"/>
                                        </p:tgtEl>
                                        <p:attrNameLst>
                                          <p:attrName>ppt_x</p:attrName>
                                        </p:attrNameLst>
                                      </p:cBhvr>
                                      <p:tavLst>
                                        <p:tav tm="0">
                                          <p:val>
                                            <p:strVal val="#ppt_x"/>
                                          </p:val>
                                        </p:tav>
                                        <p:tav tm="100000">
                                          <p:val>
                                            <p:strVal val="#ppt_x"/>
                                          </p:val>
                                        </p:tav>
                                      </p:tavLst>
                                    </p:anim>
                                    <p:anim calcmode="lin" valueType="num">
                                      <p:cBhvr additive="base">
                                        <p:cTn id="192" dur="500" fill="hold"/>
                                        <p:tgtEl>
                                          <p:spTgt spid="1024"/>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1025"/>
                                        </p:tgtEl>
                                        <p:attrNameLst>
                                          <p:attrName>style.visibility</p:attrName>
                                        </p:attrNameLst>
                                      </p:cBhvr>
                                      <p:to>
                                        <p:strVal val="visible"/>
                                      </p:to>
                                    </p:set>
                                    <p:anim calcmode="lin" valueType="num">
                                      <p:cBhvr additive="base">
                                        <p:cTn id="195" dur="500" fill="hold"/>
                                        <p:tgtEl>
                                          <p:spTgt spid="1025"/>
                                        </p:tgtEl>
                                        <p:attrNameLst>
                                          <p:attrName>ppt_x</p:attrName>
                                        </p:attrNameLst>
                                      </p:cBhvr>
                                      <p:tavLst>
                                        <p:tav tm="0">
                                          <p:val>
                                            <p:strVal val="#ppt_x"/>
                                          </p:val>
                                        </p:tav>
                                        <p:tav tm="100000">
                                          <p:val>
                                            <p:strVal val="#ppt_x"/>
                                          </p:val>
                                        </p:tav>
                                      </p:tavLst>
                                    </p:anim>
                                    <p:anim calcmode="lin" valueType="num">
                                      <p:cBhvr additive="base">
                                        <p:cTn id="196" dur="500" fill="hold"/>
                                        <p:tgtEl>
                                          <p:spTgt spid="1025"/>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1026"/>
                                        </p:tgtEl>
                                        <p:attrNameLst>
                                          <p:attrName>style.visibility</p:attrName>
                                        </p:attrNameLst>
                                      </p:cBhvr>
                                      <p:to>
                                        <p:strVal val="visible"/>
                                      </p:to>
                                    </p:set>
                                    <p:anim calcmode="lin" valueType="num">
                                      <p:cBhvr additive="base">
                                        <p:cTn id="199" dur="500" fill="hold"/>
                                        <p:tgtEl>
                                          <p:spTgt spid="1026"/>
                                        </p:tgtEl>
                                        <p:attrNameLst>
                                          <p:attrName>ppt_x</p:attrName>
                                        </p:attrNameLst>
                                      </p:cBhvr>
                                      <p:tavLst>
                                        <p:tav tm="0">
                                          <p:val>
                                            <p:strVal val="#ppt_x"/>
                                          </p:val>
                                        </p:tav>
                                        <p:tav tm="100000">
                                          <p:val>
                                            <p:strVal val="#ppt_x"/>
                                          </p:val>
                                        </p:tav>
                                      </p:tavLst>
                                    </p:anim>
                                    <p:anim calcmode="lin" valueType="num">
                                      <p:cBhvr additive="base">
                                        <p:cTn id="200" dur="500" fill="hold"/>
                                        <p:tgtEl>
                                          <p:spTgt spid="1026"/>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1027"/>
                                        </p:tgtEl>
                                        <p:attrNameLst>
                                          <p:attrName>style.visibility</p:attrName>
                                        </p:attrNameLst>
                                      </p:cBhvr>
                                      <p:to>
                                        <p:strVal val="visible"/>
                                      </p:to>
                                    </p:set>
                                    <p:anim calcmode="lin" valueType="num">
                                      <p:cBhvr additive="base">
                                        <p:cTn id="203" dur="500" fill="hold"/>
                                        <p:tgtEl>
                                          <p:spTgt spid="1027"/>
                                        </p:tgtEl>
                                        <p:attrNameLst>
                                          <p:attrName>ppt_x</p:attrName>
                                        </p:attrNameLst>
                                      </p:cBhvr>
                                      <p:tavLst>
                                        <p:tav tm="0">
                                          <p:val>
                                            <p:strVal val="#ppt_x"/>
                                          </p:val>
                                        </p:tav>
                                        <p:tav tm="100000">
                                          <p:val>
                                            <p:strVal val="#ppt_x"/>
                                          </p:val>
                                        </p:tav>
                                      </p:tavLst>
                                    </p:anim>
                                    <p:anim calcmode="lin" valueType="num">
                                      <p:cBhvr additive="base">
                                        <p:cTn id="204" dur="500" fill="hold"/>
                                        <p:tgtEl>
                                          <p:spTgt spid="1027"/>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1028"/>
                                        </p:tgtEl>
                                        <p:attrNameLst>
                                          <p:attrName>style.visibility</p:attrName>
                                        </p:attrNameLst>
                                      </p:cBhvr>
                                      <p:to>
                                        <p:strVal val="visible"/>
                                      </p:to>
                                    </p:set>
                                    <p:anim calcmode="lin" valueType="num">
                                      <p:cBhvr additive="base">
                                        <p:cTn id="207" dur="500" fill="hold"/>
                                        <p:tgtEl>
                                          <p:spTgt spid="1028"/>
                                        </p:tgtEl>
                                        <p:attrNameLst>
                                          <p:attrName>ppt_x</p:attrName>
                                        </p:attrNameLst>
                                      </p:cBhvr>
                                      <p:tavLst>
                                        <p:tav tm="0">
                                          <p:val>
                                            <p:strVal val="#ppt_x"/>
                                          </p:val>
                                        </p:tav>
                                        <p:tav tm="100000">
                                          <p:val>
                                            <p:strVal val="#ppt_x"/>
                                          </p:val>
                                        </p:tav>
                                      </p:tavLst>
                                    </p:anim>
                                    <p:anim calcmode="lin" valueType="num">
                                      <p:cBhvr additive="base">
                                        <p:cTn id="208" dur="500" fill="hold"/>
                                        <p:tgtEl>
                                          <p:spTgt spid="1028"/>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1029"/>
                                        </p:tgtEl>
                                        <p:attrNameLst>
                                          <p:attrName>style.visibility</p:attrName>
                                        </p:attrNameLst>
                                      </p:cBhvr>
                                      <p:to>
                                        <p:strVal val="visible"/>
                                      </p:to>
                                    </p:set>
                                    <p:anim calcmode="lin" valueType="num">
                                      <p:cBhvr additive="base">
                                        <p:cTn id="211" dur="500" fill="hold"/>
                                        <p:tgtEl>
                                          <p:spTgt spid="1029"/>
                                        </p:tgtEl>
                                        <p:attrNameLst>
                                          <p:attrName>ppt_x</p:attrName>
                                        </p:attrNameLst>
                                      </p:cBhvr>
                                      <p:tavLst>
                                        <p:tav tm="0">
                                          <p:val>
                                            <p:strVal val="#ppt_x"/>
                                          </p:val>
                                        </p:tav>
                                        <p:tav tm="100000">
                                          <p:val>
                                            <p:strVal val="#ppt_x"/>
                                          </p:val>
                                        </p:tav>
                                      </p:tavLst>
                                    </p:anim>
                                    <p:anim calcmode="lin" valueType="num">
                                      <p:cBhvr additive="base">
                                        <p:cTn id="212" dur="500" fill="hold"/>
                                        <p:tgtEl>
                                          <p:spTgt spid="1029"/>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1030"/>
                                        </p:tgtEl>
                                        <p:attrNameLst>
                                          <p:attrName>style.visibility</p:attrName>
                                        </p:attrNameLst>
                                      </p:cBhvr>
                                      <p:to>
                                        <p:strVal val="visible"/>
                                      </p:to>
                                    </p:set>
                                    <p:anim calcmode="lin" valueType="num">
                                      <p:cBhvr additive="base">
                                        <p:cTn id="215" dur="500" fill="hold"/>
                                        <p:tgtEl>
                                          <p:spTgt spid="1030"/>
                                        </p:tgtEl>
                                        <p:attrNameLst>
                                          <p:attrName>ppt_x</p:attrName>
                                        </p:attrNameLst>
                                      </p:cBhvr>
                                      <p:tavLst>
                                        <p:tav tm="0">
                                          <p:val>
                                            <p:strVal val="#ppt_x"/>
                                          </p:val>
                                        </p:tav>
                                        <p:tav tm="100000">
                                          <p:val>
                                            <p:strVal val="#ppt_x"/>
                                          </p:val>
                                        </p:tav>
                                      </p:tavLst>
                                    </p:anim>
                                    <p:anim calcmode="lin" valueType="num">
                                      <p:cBhvr additive="base">
                                        <p:cTn id="216" dur="500" fill="hold"/>
                                        <p:tgtEl>
                                          <p:spTgt spid="1030"/>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1031"/>
                                        </p:tgtEl>
                                        <p:attrNameLst>
                                          <p:attrName>style.visibility</p:attrName>
                                        </p:attrNameLst>
                                      </p:cBhvr>
                                      <p:to>
                                        <p:strVal val="visible"/>
                                      </p:to>
                                    </p:set>
                                    <p:anim calcmode="lin" valueType="num">
                                      <p:cBhvr additive="base">
                                        <p:cTn id="219" dur="500" fill="hold"/>
                                        <p:tgtEl>
                                          <p:spTgt spid="1031"/>
                                        </p:tgtEl>
                                        <p:attrNameLst>
                                          <p:attrName>ppt_x</p:attrName>
                                        </p:attrNameLst>
                                      </p:cBhvr>
                                      <p:tavLst>
                                        <p:tav tm="0">
                                          <p:val>
                                            <p:strVal val="#ppt_x"/>
                                          </p:val>
                                        </p:tav>
                                        <p:tav tm="100000">
                                          <p:val>
                                            <p:strVal val="#ppt_x"/>
                                          </p:val>
                                        </p:tav>
                                      </p:tavLst>
                                    </p:anim>
                                    <p:anim calcmode="lin" valueType="num">
                                      <p:cBhvr additive="base">
                                        <p:cTn id="220" dur="500" fill="hold"/>
                                        <p:tgtEl>
                                          <p:spTgt spid="1031"/>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1032"/>
                                        </p:tgtEl>
                                        <p:attrNameLst>
                                          <p:attrName>style.visibility</p:attrName>
                                        </p:attrNameLst>
                                      </p:cBhvr>
                                      <p:to>
                                        <p:strVal val="visible"/>
                                      </p:to>
                                    </p:set>
                                    <p:anim calcmode="lin" valueType="num">
                                      <p:cBhvr additive="base">
                                        <p:cTn id="223" dur="500" fill="hold"/>
                                        <p:tgtEl>
                                          <p:spTgt spid="1032"/>
                                        </p:tgtEl>
                                        <p:attrNameLst>
                                          <p:attrName>ppt_x</p:attrName>
                                        </p:attrNameLst>
                                      </p:cBhvr>
                                      <p:tavLst>
                                        <p:tav tm="0">
                                          <p:val>
                                            <p:strVal val="#ppt_x"/>
                                          </p:val>
                                        </p:tav>
                                        <p:tav tm="100000">
                                          <p:val>
                                            <p:strVal val="#ppt_x"/>
                                          </p:val>
                                        </p:tav>
                                      </p:tavLst>
                                    </p:anim>
                                    <p:anim calcmode="lin" valueType="num">
                                      <p:cBhvr additive="base">
                                        <p:cTn id="224" dur="500" fill="hold"/>
                                        <p:tgtEl>
                                          <p:spTgt spid="1032"/>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1033"/>
                                        </p:tgtEl>
                                        <p:attrNameLst>
                                          <p:attrName>style.visibility</p:attrName>
                                        </p:attrNameLst>
                                      </p:cBhvr>
                                      <p:to>
                                        <p:strVal val="visible"/>
                                      </p:to>
                                    </p:set>
                                    <p:anim calcmode="lin" valueType="num">
                                      <p:cBhvr additive="base">
                                        <p:cTn id="227" dur="500" fill="hold"/>
                                        <p:tgtEl>
                                          <p:spTgt spid="1033"/>
                                        </p:tgtEl>
                                        <p:attrNameLst>
                                          <p:attrName>ppt_x</p:attrName>
                                        </p:attrNameLst>
                                      </p:cBhvr>
                                      <p:tavLst>
                                        <p:tav tm="0">
                                          <p:val>
                                            <p:strVal val="#ppt_x"/>
                                          </p:val>
                                        </p:tav>
                                        <p:tav tm="100000">
                                          <p:val>
                                            <p:strVal val="#ppt_x"/>
                                          </p:val>
                                        </p:tav>
                                      </p:tavLst>
                                    </p:anim>
                                    <p:anim calcmode="lin" valueType="num">
                                      <p:cBhvr additive="base">
                                        <p:cTn id="228" dur="500" fill="hold"/>
                                        <p:tgtEl>
                                          <p:spTgt spid="1033"/>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1034"/>
                                        </p:tgtEl>
                                        <p:attrNameLst>
                                          <p:attrName>style.visibility</p:attrName>
                                        </p:attrNameLst>
                                      </p:cBhvr>
                                      <p:to>
                                        <p:strVal val="visible"/>
                                      </p:to>
                                    </p:set>
                                    <p:anim calcmode="lin" valueType="num">
                                      <p:cBhvr additive="base">
                                        <p:cTn id="231" dur="500" fill="hold"/>
                                        <p:tgtEl>
                                          <p:spTgt spid="1034"/>
                                        </p:tgtEl>
                                        <p:attrNameLst>
                                          <p:attrName>ppt_x</p:attrName>
                                        </p:attrNameLst>
                                      </p:cBhvr>
                                      <p:tavLst>
                                        <p:tav tm="0">
                                          <p:val>
                                            <p:strVal val="#ppt_x"/>
                                          </p:val>
                                        </p:tav>
                                        <p:tav tm="100000">
                                          <p:val>
                                            <p:strVal val="#ppt_x"/>
                                          </p:val>
                                        </p:tav>
                                      </p:tavLst>
                                    </p:anim>
                                    <p:anim calcmode="lin" valueType="num">
                                      <p:cBhvr additive="base">
                                        <p:cTn id="232" dur="500" fill="hold"/>
                                        <p:tgtEl>
                                          <p:spTgt spid="1034"/>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1035"/>
                                        </p:tgtEl>
                                        <p:attrNameLst>
                                          <p:attrName>style.visibility</p:attrName>
                                        </p:attrNameLst>
                                      </p:cBhvr>
                                      <p:to>
                                        <p:strVal val="visible"/>
                                      </p:to>
                                    </p:set>
                                    <p:anim calcmode="lin" valueType="num">
                                      <p:cBhvr additive="base">
                                        <p:cTn id="235" dur="500" fill="hold"/>
                                        <p:tgtEl>
                                          <p:spTgt spid="1035"/>
                                        </p:tgtEl>
                                        <p:attrNameLst>
                                          <p:attrName>ppt_x</p:attrName>
                                        </p:attrNameLst>
                                      </p:cBhvr>
                                      <p:tavLst>
                                        <p:tav tm="0">
                                          <p:val>
                                            <p:strVal val="#ppt_x"/>
                                          </p:val>
                                        </p:tav>
                                        <p:tav tm="100000">
                                          <p:val>
                                            <p:strVal val="#ppt_x"/>
                                          </p:val>
                                        </p:tav>
                                      </p:tavLst>
                                    </p:anim>
                                    <p:anim calcmode="lin" valueType="num">
                                      <p:cBhvr additive="base">
                                        <p:cTn id="236" dur="500" fill="hold"/>
                                        <p:tgtEl>
                                          <p:spTgt spid="1035"/>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1036"/>
                                        </p:tgtEl>
                                        <p:attrNameLst>
                                          <p:attrName>style.visibility</p:attrName>
                                        </p:attrNameLst>
                                      </p:cBhvr>
                                      <p:to>
                                        <p:strVal val="visible"/>
                                      </p:to>
                                    </p:set>
                                    <p:anim calcmode="lin" valueType="num">
                                      <p:cBhvr additive="base">
                                        <p:cTn id="239" dur="500" fill="hold"/>
                                        <p:tgtEl>
                                          <p:spTgt spid="1036"/>
                                        </p:tgtEl>
                                        <p:attrNameLst>
                                          <p:attrName>ppt_x</p:attrName>
                                        </p:attrNameLst>
                                      </p:cBhvr>
                                      <p:tavLst>
                                        <p:tav tm="0">
                                          <p:val>
                                            <p:strVal val="#ppt_x"/>
                                          </p:val>
                                        </p:tav>
                                        <p:tav tm="100000">
                                          <p:val>
                                            <p:strVal val="#ppt_x"/>
                                          </p:val>
                                        </p:tav>
                                      </p:tavLst>
                                    </p:anim>
                                    <p:anim calcmode="lin" valueType="num">
                                      <p:cBhvr additive="base">
                                        <p:cTn id="240" dur="500" fill="hold"/>
                                        <p:tgtEl>
                                          <p:spTgt spid="1036"/>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1037"/>
                                        </p:tgtEl>
                                        <p:attrNameLst>
                                          <p:attrName>style.visibility</p:attrName>
                                        </p:attrNameLst>
                                      </p:cBhvr>
                                      <p:to>
                                        <p:strVal val="visible"/>
                                      </p:to>
                                    </p:set>
                                    <p:anim calcmode="lin" valueType="num">
                                      <p:cBhvr additive="base">
                                        <p:cTn id="243" dur="500" fill="hold"/>
                                        <p:tgtEl>
                                          <p:spTgt spid="1037"/>
                                        </p:tgtEl>
                                        <p:attrNameLst>
                                          <p:attrName>ppt_x</p:attrName>
                                        </p:attrNameLst>
                                      </p:cBhvr>
                                      <p:tavLst>
                                        <p:tav tm="0">
                                          <p:val>
                                            <p:strVal val="#ppt_x"/>
                                          </p:val>
                                        </p:tav>
                                        <p:tav tm="100000">
                                          <p:val>
                                            <p:strVal val="#ppt_x"/>
                                          </p:val>
                                        </p:tav>
                                      </p:tavLst>
                                    </p:anim>
                                    <p:anim calcmode="lin" valueType="num">
                                      <p:cBhvr additive="base">
                                        <p:cTn id="244" dur="500" fill="hold"/>
                                        <p:tgtEl>
                                          <p:spTgt spid="1037"/>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1038"/>
                                        </p:tgtEl>
                                        <p:attrNameLst>
                                          <p:attrName>style.visibility</p:attrName>
                                        </p:attrNameLst>
                                      </p:cBhvr>
                                      <p:to>
                                        <p:strVal val="visible"/>
                                      </p:to>
                                    </p:set>
                                    <p:anim calcmode="lin" valueType="num">
                                      <p:cBhvr additive="base">
                                        <p:cTn id="247" dur="500" fill="hold"/>
                                        <p:tgtEl>
                                          <p:spTgt spid="1038"/>
                                        </p:tgtEl>
                                        <p:attrNameLst>
                                          <p:attrName>ppt_x</p:attrName>
                                        </p:attrNameLst>
                                      </p:cBhvr>
                                      <p:tavLst>
                                        <p:tav tm="0">
                                          <p:val>
                                            <p:strVal val="#ppt_x"/>
                                          </p:val>
                                        </p:tav>
                                        <p:tav tm="100000">
                                          <p:val>
                                            <p:strVal val="#ppt_x"/>
                                          </p:val>
                                        </p:tav>
                                      </p:tavLst>
                                    </p:anim>
                                    <p:anim calcmode="lin" valueType="num">
                                      <p:cBhvr additive="base">
                                        <p:cTn id="248" dur="500" fill="hold"/>
                                        <p:tgtEl>
                                          <p:spTgt spid="1038"/>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1039"/>
                                        </p:tgtEl>
                                        <p:attrNameLst>
                                          <p:attrName>style.visibility</p:attrName>
                                        </p:attrNameLst>
                                      </p:cBhvr>
                                      <p:to>
                                        <p:strVal val="visible"/>
                                      </p:to>
                                    </p:set>
                                    <p:anim calcmode="lin" valueType="num">
                                      <p:cBhvr additive="base">
                                        <p:cTn id="251" dur="500" fill="hold"/>
                                        <p:tgtEl>
                                          <p:spTgt spid="1039"/>
                                        </p:tgtEl>
                                        <p:attrNameLst>
                                          <p:attrName>ppt_x</p:attrName>
                                        </p:attrNameLst>
                                      </p:cBhvr>
                                      <p:tavLst>
                                        <p:tav tm="0">
                                          <p:val>
                                            <p:strVal val="#ppt_x"/>
                                          </p:val>
                                        </p:tav>
                                        <p:tav tm="100000">
                                          <p:val>
                                            <p:strVal val="#ppt_x"/>
                                          </p:val>
                                        </p:tav>
                                      </p:tavLst>
                                    </p:anim>
                                    <p:anim calcmode="lin" valueType="num">
                                      <p:cBhvr additive="base">
                                        <p:cTn id="252" dur="500" fill="hold"/>
                                        <p:tgtEl>
                                          <p:spTgt spid="1039"/>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1040"/>
                                        </p:tgtEl>
                                        <p:attrNameLst>
                                          <p:attrName>style.visibility</p:attrName>
                                        </p:attrNameLst>
                                      </p:cBhvr>
                                      <p:to>
                                        <p:strVal val="visible"/>
                                      </p:to>
                                    </p:set>
                                    <p:anim calcmode="lin" valueType="num">
                                      <p:cBhvr additive="base">
                                        <p:cTn id="255" dur="500" fill="hold"/>
                                        <p:tgtEl>
                                          <p:spTgt spid="1040"/>
                                        </p:tgtEl>
                                        <p:attrNameLst>
                                          <p:attrName>ppt_x</p:attrName>
                                        </p:attrNameLst>
                                      </p:cBhvr>
                                      <p:tavLst>
                                        <p:tav tm="0">
                                          <p:val>
                                            <p:strVal val="#ppt_x"/>
                                          </p:val>
                                        </p:tav>
                                        <p:tav tm="100000">
                                          <p:val>
                                            <p:strVal val="#ppt_x"/>
                                          </p:val>
                                        </p:tav>
                                      </p:tavLst>
                                    </p:anim>
                                    <p:anim calcmode="lin" valueType="num">
                                      <p:cBhvr additive="base">
                                        <p:cTn id="256" dur="500" fill="hold"/>
                                        <p:tgtEl>
                                          <p:spTgt spid="1040"/>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1041"/>
                                        </p:tgtEl>
                                        <p:attrNameLst>
                                          <p:attrName>style.visibility</p:attrName>
                                        </p:attrNameLst>
                                      </p:cBhvr>
                                      <p:to>
                                        <p:strVal val="visible"/>
                                      </p:to>
                                    </p:set>
                                    <p:anim calcmode="lin" valueType="num">
                                      <p:cBhvr additive="base">
                                        <p:cTn id="259" dur="500" fill="hold"/>
                                        <p:tgtEl>
                                          <p:spTgt spid="1041"/>
                                        </p:tgtEl>
                                        <p:attrNameLst>
                                          <p:attrName>ppt_x</p:attrName>
                                        </p:attrNameLst>
                                      </p:cBhvr>
                                      <p:tavLst>
                                        <p:tav tm="0">
                                          <p:val>
                                            <p:strVal val="#ppt_x"/>
                                          </p:val>
                                        </p:tav>
                                        <p:tav tm="100000">
                                          <p:val>
                                            <p:strVal val="#ppt_x"/>
                                          </p:val>
                                        </p:tav>
                                      </p:tavLst>
                                    </p:anim>
                                    <p:anim calcmode="lin" valueType="num">
                                      <p:cBhvr additive="base">
                                        <p:cTn id="260" dur="500" fill="hold"/>
                                        <p:tgtEl>
                                          <p:spTgt spid="1041"/>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1042"/>
                                        </p:tgtEl>
                                        <p:attrNameLst>
                                          <p:attrName>style.visibility</p:attrName>
                                        </p:attrNameLst>
                                      </p:cBhvr>
                                      <p:to>
                                        <p:strVal val="visible"/>
                                      </p:to>
                                    </p:set>
                                    <p:anim calcmode="lin" valueType="num">
                                      <p:cBhvr additive="base">
                                        <p:cTn id="263" dur="500" fill="hold"/>
                                        <p:tgtEl>
                                          <p:spTgt spid="1042"/>
                                        </p:tgtEl>
                                        <p:attrNameLst>
                                          <p:attrName>ppt_x</p:attrName>
                                        </p:attrNameLst>
                                      </p:cBhvr>
                                      <p:tavLst>
                                        <p:tav tm="0">
                                          <p:val>
                                            <p:strVal val="#ppt_x"/>
                                          </p:val>
                                        </p:tav>
                                        <p:tav tm="100000">
                                          <p:val>
                                            <p:strVal val="#ppt_x"/>
                                          </p:val>
                                        </p:tav>
                                      </p:tavLst>
                                    </p:anim>
                                    <p:anim calcmode="lin" valueType="num">
                                      <p:cBhvr additive="base">
                                        <p:cTn id="264" dur="500" fill="hold"/>
                                        <p:tgtEl>
                                          <p:spTgt spid="1042"/>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1043"/>
                                        </p:tgtEl>
                                        <p:attrNameLst>
                                          <p:attrName>style.visibility</p:attrName>
                                        </p:attrNameLst>
                                      </p:cBhvr>
                                      <p:to>
                                        <p:strVal val="visible"/>
                                      </p:to>
                                    </p:set>
                                    <p:anim calcmode="lin" valueType="num">
                                      <p:cBhvr additive="base">
                                        <p:cTn id="267" dur="500" fill="hold"/>
                                        <p:tgtEl>
                                          <p:spTgt spid="1043"/>
                                        </p:tgtEl>
                                        <p:attrNameLst>
                                          <p:attrName>ppt_x</p:attrName>
                                        </p:attrNameLst>
                                      </p:cBhvr>
                                      <p:tavLst>
                                        <p:tav tm="0">
                                          <p:val>
                                            <p:strVal val="#ppt_x"/>
                                          </p:val>
                                        </p:tav>
                                        <p:tav tm="100000">
                                          <p:val>
                                            <p:strVal val="#ppt_x"/>
                                          </p:val>
                                        </p:tav>
                                      </p:tavLst>
                                    </p:anim>
                                    <p:anim calcmode="lin" valueType="num">
                                      <p:cBhvr additive="base">
                                        <p:cTn id="268" dur="500" fill="hold"/>
                                        <p:tgtEl>
                                          <p:spTgt spid="1043"/>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1044"/>
                                        </p:tgtEl>
                                        <p:attrNameLst>
                                          <p:attrName>style.visibility</p:attrName>
                                        </p:attrNameLst>
                                      </p:cBhvr>
                                      <p:to>
                                        <p:strVal val="visible"/>
                                      </p:to>
                                    </p:set>
                                    <p:anim calcmode="lin" valueType="num">
                                      <p:cBhvr additive="base">
                                        <p:cTn id="271" dur="500" fill="hold"/>
                                        <p:tgtEl>
                                          <p:spTgt spid="1044"/>
                                        </p:tgtEl>
                                        <p:attrNameLst>
                                          <p:attrName>ppt_x</p:attrName>
                                        </p:attrNameLst>
                                      </p:cBhvr>
                                      <p:tavLst>
                                        <p:tav tm="0">
                                          <p:val>
                                            <p:strVal val="#ppt_x"/>
                                          </p:val>
                                        </p:tav>
                                        <p:tav tm="100000">
                                          <p:val>
                                            <p:strVal val="#ppt_x"/>
                                          </p:val>
                                        </p:tav>
                                      </p:tavLst>
                                    </p:anim>
                                    <p:anim calcmode="lin" valueType="num">
                                      <p:cBhvr additive="base">
                                        <p:cTn id="272" dur="500" fill="hold"/>
                                        <p:tgtEl>
                                          <p:spTgt spid="1044"/>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1045"/>
                                        </p:tgtEl>
                                        <p:attrNameLst>
                                          <p:attrName>style.visibility</p:attrName>
                                        </p:attrNameLst>
                                      </p:cBhvr>
                                      <p:to>
                                        <p:strVal val="visible"/>
                                      </p:to>
                                    </p:set>
                                    <p:anim calcmode="lin" valueType="num">
                                      <p:cBhvr additive="base">
                                        <p:cTn id="275" dur="500" fill="hold"/>
                                        <p:tgtEl>
                                          <p:spTgt spid="1045"/>
                                        </p:tgtEl>
                                        <p:attrNameLst>
                                          <p:attrName>ppt_x</p:attrName>
                                        </p:attrNameLst>
                                      </p:cBhvr>
                                      <p:tavLst>
                                        <p:tav tm="0">
                                          <p:val>
                                            <p:strVal val="#ppt_x"/>
                                          </p:val>
                                        </p:tav>
                                        <p:tav tm="100000">
                                          <p:val>
                                            <p:strVal val="#ppt_x"/>
                                          </p:val>
                                        </p:tav>
                                      </p:tavLst>
                                    </p:anim>
                                    <p:anim calcmode="lin" valueType="num">
                                      <p:cBhvr additive="base">
                                        <p:cTn id="276" dur="500" fill="hold"/>
                                        <p:tgtEl>
                                          <p:spTgt spid="1045"/>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1046"/>
                                        </p:tgtEl>
                                        <p:attrNameLst>
                                          <p:attrName>style.visibility</p:attrName>
                                        </p:attrNameLst>
                                      </p:cBhvr>
                                      <p:to>
                                        <p:strVal val="visible"/>
                                      </p:to>
                                    </p:set>
                                    <p:anim calcmode="lin" valueType="num">
                                      <p:cBhvr additive="base">
                                        <p:cTn id="279" dur="500" fill="hold"/>
                                        <p:tgtEl>
                                          <p:spTgt spid="1046"/>
                                        </p:tgtEl>
                                        <p:attrNameLst>
                                          <p:attrName>ppt_x</p:attrName>
                                        </p:attrNameLst>
                                      </p:cBhvr>
                                      <p:tavLst>
                                        <p:tav tm="0">
                                          <p:val>
                                            <p:strVal val="#ppt_x"/>
                                          </p:val>
                                        </p:tav>
                                        <p:tav tm="100000">
                                          <p:val>
                                            <p:strVal val="#ppt_x"/>
                                          </p:val>
                                        </p:tav>
                                      </p:tavLst>
                                    </p:anim>
                                    <p:anim calcmode="lin" valueType="num">
                                      <p:cBhvr additive="base">
                                        <p:cTn id="280" dur="500" fill="hold"/>
                                        <p:tgtEl>
                                          <p:spTgt spid="1046"/>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1047"/>
                                        </p:tgtEl>
                                        <p:attrNameLst>
                                          <p:attrName>style.visibility</p:attrName>
                                        </p:attrNameLst>
                                      </p:cBhvr>
                                      <p:to>
                                        <p:strVal val="visible"/>
                                      </p:to>
                                    </p:set>
                                    <p:anim calcmode="lin" valueType="num">
                                      <p:cBhvr additive="base">
                                        <p:cTn id="283" dur="500" fill="hold"/>
                                        <p:tgtEl>
                                          <p:spTgt spid="1047"/>
                                        </p:tgtEl>
                                        <p:attrNameLst>
                                          <p:attrName>ppt_x</p:attrName>
                                        </p:attrNameLst>
                                      </p:cBhvr>
                                      <p:tavLst>
                                        <p:tav tm="0">
                                          <p:val>
                                            <p:strVal val="#ppt_x"/>
                                          </p:val>
                                        </p:tav>
                                        <p:tav tm="100000">
                                          <p:val>
                                            <p:strVal val="#ppt_x"/>
                                          </p:val>
                                        </p:tav>
                                      </p:tavLst>
                                    </p:anim>
                                    <p:anim calcmode="lin" valueType="num">
                                      <p:cBhvr additive="base">
                                        <p:cTn id="284" dur="500" fill="hold"/>
                                        <p:tgtEl>
                                          <p:spTgt spid="1047"/>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1048"/>
                                        </p:tgtEl>
                                        <p:attrNameLst>
                                          <p:attrName>style.visibility</p:attrName>
                                        </p:attrNameLst>
                                      </p:cBhvr>
                                      <p:to>
                                        <p:strVal val="visible"/>
                                      </p:to>
                                    </p:set>
                                    <p:anim calcmode="lin" valueType="num">
                                      <p:cBhvr additive="base">
                                        <p:cTn id="287" dur="500" fill="hold"/>
                                        <p:tgtEl>
                                          <p:spTgt spid="1048"/>
                                        </p:tgtEl>
                                        <p:attrNameLst>
                                          <p:attrName>ppt_x</p:attrName>
                                        </p:attrNameLst>
                                      </p:cBhvr>
                                      <p:tavLst>
                                        <p:tav tm="0">
                                          <p:val>
                                            <p:strVal val="#ppt_x"/>
                                          </p:val>
                                        </p:tav>
                                        <p:tav tm="100000">
                                          <p:val>
                                            <p:strVal val="#ppt_x"/>
                                          </p:val>
                                        </p:tav>
                                      </p:tavLst>
                                    </p:anim>
                                    <p:anim calcmode="lin" valueType="num">
                                      <p:cBhvr additive="base">
                                        <p:cTn id="288" dur="500" fill="hold"/>
                                        <p:tgtEl>
                                          <p:spTgt spid="1048"/>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1049"/>
                                        </p:tgtEl>
                                        <p:attrNameLst>
                                          <p:attrName>style.visibility</p:attrName>
                                        </p:attrNameLst>
                                      </p:cBhvr>
                                      <p:to>
                                        <p:strVal val="visible"/>
                                      </p:to>
                                    </p:set>
                                    <p:anim calcmode="lin" valueType="num">
                                      <p:cBhvr additive="base">
                                        <p:cTn id="291" dur="500" fill="hold"/>
                                        <p:tgtEl>
                                          <p:spTgt spid="1049"/>
                                        </p:tgtEl>
                                        <p:attrNameLst>
                                          <p:attrName>ppt_x</p:attrName>
                                        </p:attrNameLst>
                                      </p:cBhvr>
                                      <p:tavLst>
                                        <p:tav tm="0">
                                          <p:val>
                                            <p:strVal val="#ppt_x"/>
                                          </p:val>
                                        </p:tav>
                                        <p:tav tm="100000">
                                          <p:val>
                                            <p:strVal val="#ppt_x"/>
                                          </p:val>
                                        </p:tav>
                                      </p:tavLst>
                                    </p:anim>
                                    <p:anim calcmode="lin" valueType="num">
                                      <p:cBhvr additive="base">
                                        <p:cTn id="292" dur="500" fill="hold"/>
                                        <p:tgtEl>
                                          <p:spTgt spid="1049"/>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1050"/>
                                        </p:tgtEl>
                                        <p:attrNameLst>
                                          <p:attrName>style.visibility</p:attrName>
                                        </p:attrNameLst>
                                      </p:cBhvr>
                                      <p:to>
                                        <p:strVal val="visible"/>
                                      </p:to>
                                    </p:set>
                                    <p:anim calcmode="lin" valueType="num">
                                      <p:cBhvr additive="base">
                                        <p:cTn id="295" dur="500" fill="hold"/>
                                        <p:tgtEl>
                                          <p:spTgt spid="1050"/>
                                        </p:tgtEl>
                                        <p:attrNameLst>
                                          <p:attrName>ppt_x</p:attrName>
                                        </p:attrNameLst>
                                      </p:cBhvr>
                                      <p:tavLst>
                                        <p:tav tm="0">
                                          <p:val>
                                            <p:strVal val="#ppt_x"/>
                                          </p:val>
                                        </p:tav>
                                        <p:tav tm="100000">
                                          <p:val>
                                            <p:strVal val="#ppt_x"/>
                                          </p:val>
                                        </p:tav>
                                      </p:tavLst>
                                    </p:anim>
                                    <p:anim calcmode="lin" valueType="num">
                                      <p:cBhvr additive="base">
                                        <p:cTn id="296" dur="500" fill="hold"/>
                                        <p:tgtEl>
                                          <p:spTgt spid="1050"/>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1051"/>
                                        </p:tgtEl>
                                        <p:attrNameLst>
                                          <p:attrName>style.visibility</p:attrName>
                                        </p:attrNameLst>
                                      </p:cBhvr>
                                      <p:to>
                                        <p:strVal val="visible"/>
                                      </p:to>
                                    </p:set>
                                    <p:anim calcmode="lin" valueType="num">
                                      <p:cBhvr additive="base">
                                        <p:cTn id="299" dur="500" fill="hold"/>
                                        <p:tgtEl>
                                          <p:spTgt spid="1051"/>
                                        </p:tgtEl>
                                        <p:attrNameLst>
                                          <p:attrName>ppt_x</p:attrName>
                                        </p:attrNameLst>
                                      </p:cBhvr>
                                      <p:tavLst>
                                        <p:tav tm="0">
                                          <p:val>
                                            <p:strVal val="#ppt_x"/>
                                          </p:val>
                                        </p:tav>
                                        <p:tav tm="100000">
                                          <p:val>
                                            <p:strVal val="#ppt_x"/>
                                          </p:val>
                                        </p:tav>
                                      </p:tavLst>
                                    </p:anim>
                                    <p:anim calcmode="lin" valueType="num">
                                      <p:cBhvr additive="base">
                                        <p:cTn id="300" dur="500" fill="hold"/>
                                        <p:tgtEl>
                                          <p:spTgt spid="1051"/>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1052"/>
                                        </p:tgtEl>
                                        <p:attrNameLst>
                                          <p:attrName>style.visibility</p:attrName>
                                        </p:attrNameLst>
                                      </p:cBhvr>
                                      <p:to>
                                        <p:strVal val="visible"/>
                                      </p:to>
                                    </p:set>
                                    <p:anim calcmode="lin" valueType="num">
                                      <p:cBhvr additive="base">
                                        <p:cTn id="303" dur="500" fill="hold"/>
                                        <p:tgtEl>
                                          <p:spTgt spid="1052"/>
                                        </p:tgtEl>
                                        <p:attrNameLst>
                                          <p:attrName>ppt_x</p:attrName>
                                        </p:attrNameLst>
                                      </p:cBhvr>
                                      <p:tavLst>
                                        <p:tav tm="0">
                                          <p:val>
                                            <p:strVal val="#ppt_x"/>
                                          </p:val>
                                        </p:tav>
                                        <p:tav tm="100000">
                                          <p:val>
                                            <p:strVal val="#ppt_x"/>
                                          </p:val>
                                        </p:tav>
                                      </p:tavLst>
                                    </p:anim>
                                    <p:anim calcmode="lin" valueType="num">
                                      <p:cBhvr additive="base">
                                        <p:cTn id="304" dur="500" fill="hold"/>
                                        <p:tgtEl>
                                          <p:spTgt spid="1052"/>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1053"/>
                                        </p:tgtEl>
                                        <p:attrNameLst>
                                          <p:attrName>style.visibility</p:attrName>
                                        </p:attrNameLst>
                                      </p:cBhvr>
                                      <p:to>
                                        <p:strVal val="visible"/>
                                      </p:to>
                                    </p:set>
                                    <p:anim calcmode="lin" valueType="num">
                                      <p:cBhvr additive="base">
                                        <p:cTn id="307" dur="500" fill="hold"/>
                                        <p:tgtEl>
                                          <p:spTgt spid="1053"/>
                                        </p:tgtEl>
                                        <p:attrNameLst>
                                          <p:attrName>ppt_x</p:attrName>
                                        </p:attrNameLst>
                                      </p:cBhvr>
                                      <p:tavLst>
                                        <p:tav tm="0">
                                          <p:val>
                                            <p:strVal val="#ppt_x"/>
                                          </p:val>
                                        </p:tav>
                                        <p:tav tm="100000">
                                          <p:val>
                                            <p:strVal val="#ppt_x"/>
                                          </p:val>
                                        </p:tav>
                                      </p:tavLst>
                                    </p:anim>
                                    <p:anim calcmode="lin" valueType="num">
                                      <p:cBhvr additive="base">
                                        <p:cTn id="308" dur="500" fill="hold"/>
                                        <p:tgtEl>
                                          <p:spTgt spid="1053"/>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1054"/>
                                        </p:tgtEl>
                                        <p:attrNameLst>
                                          <p:attrName>style.visibility</p:attrName>
                                        </p:attrNameLst>
                                      </p:cBhvr>
                                      <p:to>
                                        <p:strVal val="visible"/>
                                      </p:to>
                                    </p:set>
                                    <p:anim calcmode="lin" valueType="num">
                                      <p:cBhvr additive="base">
                                        <p:cTn id="311" dur="500" fill="hold"/>
                                        <p:tgtEl>
                                          <p:spTgt spid="1054"/>
                                        </p:tgtEl>
                                        <p:attrNameLst>
                                          <p:attrName>ppt_x</p:attrName>
                                        </p:attrNameLst>
                                      </p:cBhvr>
                                      <p:tavLst>
                                        <p:tav tm="0">
                                          <p:val>
                                            <p:strVal val="#ppt_x"/>
                                          </p:val>
                                        </p:tav>
                                        <p:tav tm="100000">
                                          <p:val>
                                            <p:strVal val="#ppt_x"/>
                                          </p:val>
                                        </p:tav>
                                      </p:tavLst>
                                    </p:anim>
                                    <p:anim calcmode="lin" valueType="num">
                                      <p:cBhvr additive="base">
                                        <p:cTn id="312" dur="500" fill="hold"/>
                                        <p:tgtEl>
                                          <p:spTgt spid="1054"/>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1055"/>
                                        </p:tgtEl>
                                        <p:attrNameLst>
                                          <p:attrName>style.visibility</p:attrName>
                                        </p:attrNameLst>
                                      </p:cBhvr>
                                      <p:to>
                                        <p:strVal val="visible"/>
                                      </p:to>
                                    </p:set>
                                    <p:anim calcmode="lin" valueType="num">
                                      <p:cBhvr additive="base">
                                        <p:cTn id="315" dur="500" fill="hold"/>
                                        <p:tgtEl>
                                          <p:spTgt spid="1055"/>
                                        </p:tgtEl>
                                        <p:attrNameLst>
                                          <p:attrName>ppt_x</p:attrName>
                                        </p:attrNameLst>
                                      </p:cBhvr>
                                      <p:tavLst>
                                        <p:tav tm="0">
                                          <p:val>
                                            <p:strVal val="#ppt_x"/>
                                          </p:val>
                                        </p:tav>
                                        <p:tav tm="100000">
                                          <p:val>
                                            <p:strVal val="#ppt_x"/>
                                          </p:val>
                                        </p:tav>
                                      </p:tavLst>
                                    </p:anim>
                                    <p:anim calcmode="lin" valueType="num">
                                      <p:cBhvr additive="base">
                                        <p:cTn id="316" dur="500" fill="hold"/>
                                        <p:tgtEl>
                                          <p:spTgt spid="1055"/>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1056"/>
                                        </p:tgtEl>
                                        <p:attrNameLst>
                                          <p:attrName>style.visibility</p:attrName>
                                        </p:attrNameLst>
                                      </p:cBhvr>
                                      <p:to>
                                        <p:strVal val="visible"/>
                                      </p:to>
                                    </p:set>
                                    <p:anim calcmode="lin" valueType="num">
                                      <p:cBhvr additive="base">
                                        <p:cTn id="319" dur="500" fill="hold"/>
                                        <p:tgtEl>
                                          <p:spTgt spid="1056"/>
                                        </p:tgtEl>
                                        <p:attrNameLst>
                                          <p:attrName>ppt_x</p:attrName>
                                        </p:attrNameLst>
                                      </p:cBhvr>
                                      <p:tavLst>
                                        <p:tav tm="0">
                                          <p:val>
                                            <p:strVal val="#ppt_x"/>
                                          </p:val>
                                        </p:tav>
                                        <p:tav tm="100000">
                                          <p:val>
                                            <p:strVal val="#ppt_x"/>
                                          </p:val>
                                        </p:tav>
                                      </p:tavLst>
                                    </p:anim>
                                    <p:anim calcmode="lin" valueType="num">
                                      <p:cBhvr additive="base">
                                        <p:cTn id="320" dur="500" fill="hold"/>
                                        <p:tgtEl>
                                          <p:spTgt spid="1056"/>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1057"/>
                                        </p:tgtEl>
                                        <p:attrNameLst>
                                          <p:attrName>style.visibility</p:attrName>
                                        </p:attrNameLst>
                                      </p:cBhvr>
                                      <p:to>
                                        <p:strVal val="visible"/>
                                      </p:to>
                                    </p:set>
                                    <p:anim calcmode="lin" valueType="num">
                                      <p:cBhvr additive="base">
                                        <p:cTn id="323" dur="500" fill="hold"/>
                                        <p:tgtEl>
                                          <p:spTgt spid="1057"/>
                                        </p:tgtEl>
                                        <p:attrNameLst>
                                          <p:attrName>ppt_x</p:attrName>
                                        </p:attrNameLst>
                                      </p:cBhvr>
                                      <p:tavLst>
                                        <p:tav tm="0">
                                          <p:val>
                                            <p:strVal val="#ppt_x"/>
                                          </p:val>
                                        </p:tav>
                                        <p:tav tm="100000">
                                          <p:val>
                                            <p:strVal val="#ppt_x"/>
                                          </p:val>
                                        </p:tav>
                                      </p:tavLst>
                                    </p:anim>
                                    <p:anim calcmode="lin" valueType="num">
                                      <p:cBhvr additive="base">
                                        <p:cTn id="324" dur="500" fill="hold"/>
                                        <p:tgtEl>
                                          <p:spTgt spid="1057"/>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58"/>
                                        </p:tgtEl>
                                        <p:attrNameLst>
                                          <p:attrName>style.visibility</p:attrName>
                                        </p:attrNameLst>
                                      </p:cBhvr>
                                      <p:to>
                                        <p:strVal val="visible"/>
                                      </p:to>
                                    </p:set>
                                    <p:anim calcmode="lin" valueType="num">
                                      <p:cBhvr additive="base">
                                        <p:cTn id="327" dur="500" fill="hold"/>
                                        <p:tgtEl>
                                          <p:spTgt spid="1058"/>
                                        </p:tgtEl>
                                        <p:attrNameLst>
                                          <p:attrName>ppt_x</p:attrName>
                                        </p:attrNameLst>
                                      </p:cBhvr>
                                      <p:tavLst>
                                        <p:tav tm="0">
                                          <p:val>
                                            <p:strVal val="#ppt_x"/>
                                          </p:val>
                                        </p:tav>
                                        <p:tav tm="100000">
                                          <p:val>
                                            <p:strVal val="#ppt_x"/>
                                          </p:val>
                                        </p:tav>
                                      </p:tavLst>
                                    </p:anim>
                                    <p:anim calcmode="lin" valueType="num">
                                      <p:cBhvr additive="base">
                                        <p:cTn id="328" dur="500" fill="hold"/>
                                        <p:tgtEl>
                                          <p:spTgt spid="1058"/>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59"/>
                                        </p:tgtEl>
                                        <p:attrNameLst>
                                          <p:attrName>style.visibility</p:attrName>
                                        </p:attrNameLst>
                                      </p:cBhvr>
                                      <p:to>
                                        <p:strVal val="visible"/>
                                      </p:to>
                                    </p:set>
                                    <p:anim calcmode="lin" valueType="num">
                                      <p:cBhvr additive="base">
                                        <p:cTn id="331" dur="500" fill="hold"/>
                                        <p:tgtEl>
                                          <p:spTgt spid="1059"/>
                                        </p:tgtEl>
                                        <p:attrNameLst>
                                          <p:attrName>ppt_x</p:attrName>
                                        </p:attrNameLst>
                                      </p:cBhvr>
                                      <p:tavLst>
                                        <p:tav tm="0">
                                          <p:val>
                                            <p:strVal val="#ppt_x"/>
                                          </p:val>
                                        </p:tav>
                                        <p:tav tm="100000">
                                          <p:val>
                                            <p:strVal val="#ppt_x"/>
                                          </p:val>
                                        </p:tav>
                                      </p:tavLst>
                                    </p:anim>
                                    <p:anim calcmode="lin" valueType="num">
                                      <p:cBhvr additive="base">
                                        <p:cTn id="332" dur="500" fill="hold"/>
                                        <p:tgtEl>
                                          <p:spTgt spid="1059"/>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60"/>
                                        </p:tgtEl>
                                        <p:attrNameLst>
                                          <p:attrName>style.visibility</p:attrName>
                                        </p:attrNameLst>
                                      </p:cBhvr>
                                      <p:to>
                                        <p:strVal val="visible"/>
                                      </p:to>
                                    </p:set>
                                    <p:anim calcmode="lin" valueType="num">
                                      <p:cBhvr additive="base">
                                        <p:cTn id="335" dur="500" fill="hold"/>
                                        <p:tgtEl>
                                          <p:spTgt spid="1060"/>
                                        </p:tgtEl>
                                        <p:attrNameLst>
                                          <p:attrName>ppt_x</p:attrName>
                                        </p:attrNameLst>
                                      </p:cBhvr>
                                      <p:tavLst>
                                        <p:tav tm="0">
                                          <p:val>
                                            <p:strVal val="#ppt_x"/>
                                          </p:val>
                                        </p:tav>
                                        <p:tav tm="100000">
                                          <p:val>
                                            <p:strVal val="#ppt_x"/>
                                          </p:val>
                                        </p:tav>
                                      </p:tavLst>
                                    </p:anim>
                                    <p:anim calcmode="lin" valueType="num">
                                      <p:cBhvr additive="base">
                                        <p:cTn id="336" dur="500" fill="hold"/>
                                        <p:tgtEl>
                                          <p:spTgt spid="1060"/>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61"/>
                                        </p:tgtEl>
                                        <p:attrNameLst>
                                          <p:attrName>style.visibility</p:attrName>
                                        </p:attrNameLst>
                                      </p:cBhvr>
                                      <p:to>
                                        <p:strVal val="visible"/>
                                      </p:to>
                                    </p:set>
                                    <p:anim calcmode="lin" valueType="num">
                                      <p:cBhvr additive="base">
                                        <p:cTn id="339" dur="500" fill="hold"/>
                                        <p:tgtEl>
                                          <p:spTgt spid="1061"/>
                                        </p:tgtEl>
                                        <p:attrNameLst>
                                          <p:attrName>ppt_x</p:attrName>
                                        </p:attrNameLst>
                                      </p:cBhvr>
                                      <p:tavLst>
                                        <p:tav tm="0">
                                          <p:val>
                                            <p:strVal val="#ppt_x"/>
                                          </p:val>
                                        </p:tav>
                                        <p:tav tm="100000">
                                          <p:val>
                                            <p:strVal val="#ppt_x"/>
                                          </p:val>
                                        </p:tav>
                                      </p:tavLst>
                                    </p:anim>
                                    <p:anim calcmode="lin" valueType="num">
                                      <p:cBhvr additive="base">
                                        <p:cTn id="340" dur="500" fill="hold"/>
                                        <p:tgtEl>
                                          <p:spTgt spid="1061"/>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62"/>
                                        </p:tgtEl>
                                        <p:attrNameLst>
                                          <p:attrName>style.visibility</p:attrName>
                                        </p:attrNameLst>
                                      </p:cBhvr>
                                      <p:to>
                                        <p:strVal val="visible"/>
                                      </p:to>
                                    </p:set>
                                    <p:anim calcmode="lin" valueType="num">
                                      <p:cBhvr additive="base">
                                        <p:cTn id="343" dur="500" fill="hold"/>
                                        <p:tgtEl>
                                          <p:spTgt spid="1062"/>
                                        </p:tgtEl>
                                        <p:attrNameLst>
                                          <p:attrName>ppt_x</p:attrName>
                                        </p:attrNameLst>
                                      </p:cBhvr>
                                      <p:tavLst>
                                        <p:tav tm="0">
                                          <p:val>
                                            <p:strVal val="#ppt_x"/>
                                          </p:val>
                                        </p:tav>
                                        <p:tav tm="100000">
                                          <p:val>
                                            <p:strVal val="#ppt_x"/>
                                          </p:val>
                                        </p:tav>
                                      </p:tavLst>
                                    </p:anim>
                                    <p:anim calcmode="lin" valueType="num">
                                      <p:cBhvr additive="base">
                                        <p:cTn id="344" dur="500" fill="hold"/>
                                        <p:tgtEl>
                                          <p:spTgt spid="1062"/>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63"/>
                                        </p:tgtEl>
                                        <p:attrNameLst>
                                          <p:attrName>style.visibility</p:attrName>
                                        </p:attrNameLst>
                                      </p:cBhvr>
                                      <p:to>
                                        <p:strVal val="visible"/>
                                      </p:to>
                                    </p:set>
                                    <p:anim calcmode="lin" valueType="num">
                                      <p:cBhvr additive="base">
                                        <p:cTn id="347" dur="500" fill="hold"/>
                                        <p:tgtEl>
                                          <p:spTgt spid="1063"/>
                                        </p:tgtEl>
                                        <p:attrNameLst>
                                          <p:attrName>ppt_x</p:attrName>
                                        </p:attrNameLst>
                                      </p:cBhvr>
                                      <p:tavLst>
                                        <p:tav tm="0">
                                          <p:val>
                                            <p:strVal val="#ppt_x"/>
                                          </p:val>
                                        </p:tav>
                                        <p:tav tm="100000">
                                          <p:val>
                                            <p:strVal val="#ppt_x"/>
                                          </p:val>
                                        </p:tav>
                                      </p:tavLst>
                                    </p:anim>
                                    <p:anim calcmode="lin" valueType="num">
                                      <p:cBhvr additive="base">
                                        <p:cTn id="348" dur="500" fill="hold"/>
                                        <p:tgtEl>
                                          <p:spTgt spid="1063"/>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4"/>
                                        </p:tgtEl>
                                        <p:attrNameLst>
                                          <p:attrName>style.visibility</p:attrName>
                                        </p:attrNameLst>
                                      </p:cBhvr>
                                      <p:to>
                                        <p:strVal val="visible"/>
                                      </p:to>
                                    </p:set>
                                    <p:anim calcmode="lin" valueType="num">
                                      <p:cBhvr additive="base">
                                        <p:cTn id="351" dur="500" fill="hold"/>
                                        <p:tgtEl>
                                          <p:spTgt spid="1064"/>
                                        </p:tgtEl>
                                        <p:attrNameLst>
                                          <p:attrName>ppt_x</p:attrName>
                                        </p:attrNameLst>
                                      </p:cBhvr>
                                      <p:tavLst>
                                        <p:tav tm="0">
                                          <p:val>
                                            <p:strVal val="#ppt_x"/>
                                          </p:val>
                                        </p:tav>
                                        <p:tav tm="100000">
                                          <p:val>
                                            <p:strVal val="#ppt_x"/>
                                          </p:val>
                                        </p:tav>
                                      </p:tavLst>
                                    </p:anim>
                                    <p:anim calcmode="lin" valueType="num">
                                      <p:cBhvr additive="base">
                                        <p:cTn id="352" dur="500" fill="hold"/>
                                        <p:tgtEl>
                                          <p:spTgt spid="1064"/>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65"/>
                                        </p:tgtEl>
                                        <p:attrNameLst>
                                          <p:attrName>style.visibility</p:attrName>
                                        </p:attrNameLst>
                                      </p:cBhvr>
                                      <p:to>
                                        <p:strVal val="visible"/>
                                      </p:to>
                                    </p:set>
                                    <p:anim calcmode="lin" valueType="num">
                                      <p:cBhvr additive="base">
                                        <p:cTn id="355" dur="500" fill="hold"/>
                                        <p:tgtEl>
                                          <p:spTgt spid="1065"/>
                                        </p:tgtEl>
                                        <p:attrNameLst>
                                          <p:attrName>ppt_x</p:attrName>
                                        </p:attrNameLst>
                                      </p:cBhvr>
                                      <p:tavLst>
                                        <p:tav tm="0">
                                          <p:val>
                                            <p:strVal val="#ppt_x"/>
                                          </p:val>
                                        </p:tav>
                                        <p:tav tm="100000">
                                          <p:val>
                                            <p:strVal val="#ppt_x"/>
                                          </p:val>
                                        </p:tav>
                                      </p:tavLst>
                                    </p:anim>
                                    <p:anim calcmode="lin" valueType="num">
                                      <p:cBhvr additive="base">
                                        <p:cTn id="356" dur="500" fill="hold"/>
                                        <p:tgtEl>
                                          <p:spTgt spid="1065"/>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66"/>
                                        </p:tgtEl>
                                        <p:attrNameLst>
                                          <p:attrName>style.visibility</p:attrName>
                                        </p:attrNameLst>
                                      </p:cBhvr>
                                      <p:to>
                                        <p:strVal val="visible"/>
                                      </p:to>
                                    </p:set>
                                    <p:anim calcmode="lin" valueType="num">
                                      <p:cBhvr additive="base">
                                        <p:cTn id="359" dur="500" fill="hold"/>
                                        <p:tgtEl>
                                          <p:spTgt spid="1066"/>
                                        </p:tgtEl>
                                        <p:attrNameLst>
                                          <p:attrName>ppt_x</p:attrName>
                                        </p:attrNameLst>
                                      </p:cBhvr>
                                      <p:tavLst>
                                        <p:tav tm="0">
                                          <p:val>
                                            <p:strVal val="#ppt_x"/>
                                          </p:val>
                                        </p:tav>
                                        <p:tav tm="100000">
                                          <p:val>
                                            <p:strVal val="#ppt_x"/>
                                          </p:val>
                                        </p:tav>
                                      </p:tavLst>
                                    </p:anim>
                                    <p:anim calcmode="lin" valueType="num">
                                      <p:cBhvr additive="base">
                                        <p:cTn id="360" dur="500" fill="hold"/>
                                        <p:tgtEl>
                                          <p:spTgt spid="1066"/>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67"/>
                                        </p:tgtEl>
                                        <p:attrNameLst>
                                          <p:attrName>style.visibility</p:attrName>
                                        </p:attrNameLst>
                                      </p:cBhvr>
                                      <p:to>
                                        <p:strVal val="visible"/>
                                      </p:to>
                                    </p:set>
                                    <p:anim calcmode="lin" valueType="num">
                                      <p:cBhvr additive="base">
                                        <p:cTn id="363" dur="500" fill="hold"/>
                                        <p:tgtEl>
                                          <p:spTgt spid="1067"/>
                                        </p:tgtEl>
                                        <p:attrNameLst>
                                          <p:attrName>ppt_x</p:attrName>
                                        </p:attrNameLst>
                                      </p:cBhvr>
                                      <p:tavLst>
                                        <p:tav tm="0">
                                          <p:val>
                                            <p:strVal val="#ppt_x"/>
                                          </p:val>
                                        </p:tav>
                                        <p:tav tm="100000">
                                          <p:val>
                                            <p:strVal val="#ppt_x"/>
                                          </p:val>
                                        </p:tav>
                                      </p:tavLst>
                                    </p:anim>
                                    <p:anim calcmode="lin" valueType="num">
                                      <p:cBhvr additive="base">
                                        <p:cTn id="364" dur="500" fill="hold"/>
                                        <p:tgtEl>
                                          <p:spTgt spid="1067"/>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068"/>
                                        </p:tgtEl>
                                        <p:attrNameLst>
                                          <p:attrName>style.visibility</p:attrName>
                                        </p:attrNameLst>
                                      </p:cBhvr>
                                      <p:to>
                                        <p:strVal val="visible"/>
                                      </p:to>
                                    </p:set>
                                    <p:anim calcmode="lin" valueType="num">
                                      <p:cBhvr additive="base">
                                        <p:cTn id="367" dur="500" fill="hold"/>
                                        <p:tgtEl>
                                          <p:spTgt spid="1068"/>
                                        </p:tgtEl>
                                        <p:attrNameLst>
                                          <p:attrName>ppt_x</p:attrName>
                                        </p:attrNameLst>
                                      </p:cBhvr>
                                      <p:tavLst>
                                        <p:tav tm="0">
                                          <p:val>
                                            <p:strVal val="#ppt_x"/>
                                          </p:val>
                                        </p:tav>
                                        <p:tav tm="100000">
                                          <p:val>
                                            <p:strVal val="#ppt_x"/>
                                          </p:val>
                                        </p:tav>
                                      </p:tavLst>
                                    </p:anim>
                                    <p:anim calcmode="lin" valueType="num">
                                      <p:cBhvr additive="base">
                                        <p:cTn id="368" dur="500" fill="hold"/>
                                        <p:tgtEl>
                                          <p:spTgt spid="1068"/>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069"/>
                                        </p:tgtEl>
                                        <p:attrNameLst>
                                          <p:attrName>style.visibility</p:attrName>
                                        </p:attrNameLst>
                                      </p:cBhvr>
                                      <p:to>
                                        <p:strVal val="visible"/>
                                      </p:to>
                                    </p:set>
                                    <p:anim calcmode="lin" valueType="num">
                                      <p:cBhvr additive="base">
                                        <p:cTn id="371" dur="500" fill="hold"/>
                                        <p:tgtEl>
                                          <p:spTgt spid="1069"/>
                                        </p:tgtEl>
                                        <p:attrNameLst>
                                          <p:attrName>ppt_x</p:attrName>
                                        </p:attrNameLst>
                                      </p:cBhvr>
                                      <p:tavLst>
                                        <p:tav tm="0">
                                          <p:val>
                                            <p:strVal val="#ppt_x"/>
                                          </p:val>
                                        </p:tav>
                                        <p:tav tm="100000">
                                          <p:val>
                                            <p:strVal val="#ppt_x"/>
                                          </p:val>
                                        </p:tav>
                                      </p:tavLst>
                                    </p:anim>
                                    <p:anim calcmode="lin" valueType="num">
                                      <p:cBhvr additive="base">
                                        <p:cTn id="372" dur="500" fill="hold"/>
                                        <p:tgtEl>
                                          <p:spTgt spid="1069"/>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070"/>
                                        </p:tgtEl>
                                        <p:attrNameLst>
                                          <p:attrName>style.visibility</p:attrName>
                                        </p:attrNameLst>
                                      </p:cBhvr>
                                      <p:to>
                                        <p:strVal val="visible"/>
                                      </p:to>
                                    </p:set>
                                    <p:anim calcmode="lin" valueType="num">
                                      <p:cBhvr additive="base">
                                        <p:cTn id="375" dur="500" fill="hold"/>
                                        <p:tgtEl>
                                          <p:spTgt spid="1070"/>
                                        </p:tgtEl>
                                        <p:attrNameLst>
                                          <p:attrName>ppt_x</p:attrName>
                                        </p:attrNameLst>
                                      </p:cBhvr>
                                      <p:tavLst>
                                        <p:tav tm="0">
                                          <p:val>
                                            <p:strVal val="#ppt_x"/>
                                          </p:val>
                                        </p:tav>
                                        <p:tav tm="100000">
                                          <p:val>
                                            <p:strVal val="#ppt_x"/>
                                          </p:val>
                                        </p:tav>
                                      </p:tavLst>
                                    </p:anim>
                                    <p:anim calcmode="lin" valueType="num">
                                      <p:cBhvr additive="base">
                                        <p:cTn id="376" dur="500" fill="hold"/>
                                        <p:tgtEl>
                                          <p:spTgt spid="1070"/>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071"/>
                                        </p:tgtEl>
                                        <p:attrNameLst>
                                          <p:attrName>style.visibility</p:attrName>
                                        </p:attrNameLst>
                                      </p:cBhvr>
                                      <p:to>
                                        <p:strVal val="visible"/>
                                      </p:to>
                                    </p:set>
                                    <p:anim calcmode="lin" valueType="num">
                                      <p:cBhvr additive="base">
                                        <p:cTn id="379" dur="500" fill="hold"/>
                                        <p:tgtEl>
                                          <p:spTgt spid="1071"/>
                                        </p:tgtEl>
                                        <p:attrNameLst>
                                          <p:attrName>ppt_x</p:attrName>
                                        </p:attrNameLst>
                                      </p:cBhvr>
                                      <p:tavLst>
                                        <p:tav tm="0">
                                          <p:val>
                                            <p:strVal val="#ppt_x"/>
                                          </p:val>
                                        </p:tav>
                                        <p:tav tm="100000">
                                          <p:val>
                                            <p:strVal val="#ppt_x"/>
                                          </p:val>
                                        </p:tav>
                                      </p:tavLst>
                                    </p:anim>
                                    <p:anim calcmode="lin" valueType="num">
                                      <p:cBhvr additive="base">
                                        <p:cTn id="380" dur="500" fill="hold"/>
                                        <p:tgtEl>
                                          <p:spTgt spid="1071"/>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072"/>
                                        </p:tgtEl>
                                        <p:attrNameLst>
                                          <p:attrName>style.visibility</p:attrName>
                                        </p:attrNameLst>
                                      </p:cBhvr>
                                      <p:to>
                                        <p:strVal val="visible"/>
                                      </p:to>
                                    </p:set>
                                    <p:anim calcmode="lin" valueType="num">
                                      <p:cBhvr additive="base">
                                        <p:cTn id="383" dur="500" fill="hold"/>
                                        <p:tgtEl>
                                          <p:spTgt spid="1072"/>
                                        </p:tgtEl>
                                        <p:attrNameLst>
                                          <p:attrName>ppt_x</p:attrName>
                                        </p:attrNameLst>
                                      </p:cBhvr>
                                      <p:tavLst>
                                        <p:tav tm="0">
                                          <p:val>
                                            <p:strVal val="#ppt_x"/>
                                          </p:val>
                                        </p:tav>
                                        <p:tav tm="100000">
                                          <p:val>
                                            <p:strVal val="#ppt_x"/>
                                          </p:val>
                                        </p:tav>
                                      </p:tavLst>
                                    </p:anim>
                                    <p:anim calcmode="lin" valueType="num">
                                      <p:cBhvr additive="base">
                                        <p:cTn id="384" dur="500" fill="hold"/>
                                        <p:tgtEl>
                                          <p:spTgt spid="1072"/>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073"/>
                                        </p:tgtEl>
                                        <p:attrNameLst>
                                          <p:attrName>style.visibility</p:attrName>
                                        </p:attrNameLst>
                                      </p:cBhvr>
                                      <p:to>
                                        <p:strVal val="visible"/>
                                      </p:to>
                                    </p:set>
                                    <p:anim calcmode="lin" valueType="num">
                                      <p:cBhvr additive="base">
                                        <p:cTn id="387" dur="500" fill="hold"/>
                                        <p:tgtEl>
                                          <p:spTgt spid="1073"/>
                                        </p:tgtEl>
                                        <p:attrNameLst>
                                          <p:attrName>ppt_x</p:attrName>
                                        </p:attrNameLst>
                                      </p:cBhvr>
                                      <p:tavLst>
                                        <p:tav tm="0">
                                          <p:val>
                                            <p:strVal val="#ppt_x"/>
                                          </p:val>
                                        </p:tav>
                                        <p:tav tm="100000">
                                          <p:val>
                                            <p:strVal val="#ppt_x"/>
                                          </p:val>
                                        </p:tav>
                                      </p:tavLst>
                                    </p:anim>
                                    <p:anim calcmode="lin" valueType="num">
                                      <p:cBhvr additive="base">
                                        <p:cTn id="388" dur="500" fill="hold"/>
                                        <p:tgtEl>
                                          <p:spTgt spid="1073"/>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074"/>
                                        </p:tgtEl>
                                        <p:attrNameLst>
                                          <p:attrName>style.visibility</p:attrName>
                                        </p:attrNameLst>
                                      </p:cBhvr>
                                      <p:to>
                                        <p:strVal val="visible"/>
                                      </p:to>
                                    </p:set>
                                    <p:anim calcmode="lin" valueType="num">
                                      <p:cBhvr additive="base">
                                        <p:cTn id="391" dur="500" fill="hold"/>
                                        <p:tgtEl>
                                          <p:spTgt spid="1074"/>
                                        </p:tgtEl>
                                        <p:attrNameLst>
                                          <p:attrName>ppt_x</p:attrName>
                                        </p:attrNameLst>
                                      </p:cBhvr>
                                      <p:tavLst>
                                        <p:tav tm="0">
                                          <p:val>
                                            <p:strVal val="#ppt_x"/>
                                          </p:val>
                                        </p:tav>
                                        <p:tav tm="100000">
                                          <p:val>
                                            <p:strVal val="#ppt_x"/>
                                          </p:val>
                                        </p:tav>
                                      </p:tavLst>
                                    </p:anim>
                                    <p:anim calcmode="lin" valueType="num">
                                      <p:cBhvr additive="base">
                                        <p:cTn id="392" dur="500" fill="hold"/>
                                        <p:tgtEl>
                                          <p:spTgt spid="1074"/>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075"/>
                                        </p:tgtEl>
                                        <p:attrNameLst>
                                          <p:attrName>style.visibility</p:attrName>
                                        </p:attrNameLst>
                                      </p:cBhvr>
                                      <p:to>
                                        <p:strVal val="visible"/>
                                      </p:to>
                                    </p:set>
                                    <p:anim calcmode="lin" valueType="num">
                                      <p:cBhvr additive="base">
                                        <p:cTn id="395" dur="500" fill="hold"/>
                                        <p:tgtEl>
                                          <p:spTgt spid="1075"/>
                                        </p:tgtEl>
                                        <p:attrNameLst>
                                          <p:attrName>ppt_x</p:attrName>
                                        </p:attrNameLst>
                                      </p:cBhvr>
                                      <p:tavLst>
                                        <p:tav tm="0">
                                          <p:val>
                                            <p:strVal val="#ppt_x"/>
                                          </p:val>
                                        </p:tav>
                                        <p:tav tm="100000">
                                          <p:val>
                                            <p:strVal val="#ppt_x"/>
                                          </p:val>
                                        </p:tav>
                                      </p:tavLst>
                                    </p:anim>
                                    <p:anim calcmode="lin" valueType="num">
                                      <p:cBhvr additive="base">
                                        <p:cTn id="396" dur="500" fill="hold"/>
                                        <p:tgtEl>
                                          <p:spTgt spid="1075"/>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076"/>
                                        </p:tgtEl>
                                        <p:attrNameLst>
                                          <p:attrName>style.visibility</p:attrName>
                                        </p:attrNameLst>
                                      </p:cBhvr>
                                      <p:to>
                                        <p:strVal val="visible"/>
                                      </p:to>
                                    </p:set>
                                    <p:anim calcmode="lin" valueType="num">
                                      <p:cBhvr additive="base">
                                        <p:cTn id="399" dur="500" fill="hold"/>
                                        <p:tgtEl>
                                          <p:spTgt spid="1076"/>
                                        </p:tgtEl>
                                        <p:attrNameLst>
                                          <p:attrName>ppt_x</p:attrName>
                                        </p:attrNameLst>
                                      </p:cBhvr>
                                      <p:tavLst>
                                        <p:tav tm="0">
                                          <p:val>
                                            <p:strVal val="#ppt_x"/>
                                          </p:val>
                                        </p:tav>
                                        <p:tav tm="100000">
                                          <p:val>
                                            <p:strVal val="#ppt_x"/>
                                          </p:val>
                                        </p:tav>
                                      </p:tavLst>
                                    </p:anim>
                                    <p:anim calcmode="lin" valueType="num">
                                      <p:cBhvr additive="base">
                                        <p:cTn id="400" dur="500" fill="hold"/>
                                        <p:tgtEl>
                                          <p:spTgt spid="1076"/>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077"/>
                                        </p:tgtEl>
                                        <p:attrNameLst>
                                          <p:attrName>style.visibility</p:attrName>
                                        </p:attrNameLst>
                                      </p:cBhvr>
                                      <p:to>
                                        <p:strVal val="visible"/>
                                      </p:to>
                                    </p:set>
                                    <p:anim calcmode="lin" valueType="num">
                                      <p:cBhvr additive="base">
                                        <p:cTn id="403" dur="500" fill="hold"/>
                                        <p:tgtEl>
                                          <p:spTgt spid="1077"/>
                                        </p:tgtEl>
                                        <p:attrNameLst>
                                          <p:attrName>ppt_x</p:attrName>
                                        </p:attrNameLst>
                                      </p:cBhvr>
                                      <p:tavLst>
                                        <p:tav tm="0">
                                          <p:val>
                                            <p:strVal val="#ppt_x"/>
                                          </p:val>
                                        </p:tav>
                                        <p:tav tm="100000">
                                          <p:val>
                                            <p:strVal val="#ppt_x"/>
                                          </p:val>
                                        </p:tav>
                                      </p:tavLst>
                                    </p:anim>
                                    <p:anim calcmode="lin" valueType="num">
                                      <p:cBhvr additive="base">
                                        <p:cTn id="404" dur="500" fill="hold"/>
                                        <p:tgtEl>
                                          <p:spTgt spid="1077"/>
                                        </p:tgtEl>
                                        <p:attrNameLst>
                                          <p:attrName>ppt_y</p:attrName>
                                        </p:attrNameLst>
                                      </p:cBhvr>
                                      <p:tavLst>
                                        <p:tav tm="0">
                                          <p:val>
                                            <p:strVal val="1+#ppt_h/2"/>
                                          </p:val>
                                        </p:tav>
                                        <p:tav tm="100000">
                                          <p:val>
                                            <p:strVal val="#ppt_y"/>
                                          </p:val>
                                        </p:tav>
                                      </p:tavLst>
                                    </p:anim>
                                  </p:childTnLst>
                                </p:cTn>
                              </p:par>
                            </p:childTnLst>
                          </p:cTn>
                        </p:par>
                        <p:par>
                          <p:cTn id="405" fill="hold">
                            <p:stCondLst>
                              <p:cond delay="500"/>
                            </p:stCondLst>
                            <p:childTnLst>
                              <p:par>
                                <p:cTn id="406" presetID="1" presetClass="entr" presetSubtype="0" fill="hold" grpId="0" nodeType="afterEffect">
                                  <p:stCondLst>
                                    <p:cond delay="0"/>
                                  </p:stCondLst>
                                  <p:childTnLst>
                                    <p:set>
                                      <p:cBhvr>
                                        <p:cTn id="407" dur="1" fill="hold">
                                          <p:stCondLst>
                                            <p:cond delay="29"/>
                                          </p:stCondLst>
                                        </p:cTn>
                                        <p:tgtEl>
                                          <p:spTgt spid="1078"/>
                                        </p:tgtEl>
                                        <p:attrNameLst>
                                          <p:attrName>style.visibility</p:attrName>
                                        </p:attrNameLst>
                                      </p:cBhvr>
                                      <p:to>
                                        <p:strVal val="visible"/>
                                      </p:to>
                                    </p:set>
                                  </p:childTnLst>
                                </p:cTn>
                              </p:par>
                            </p:childTnLst>
                          </p:cTn>
                        </p:par>
                        <p:par>
                          <p:cTn id="408" fill="hold">
                            <p:stCondLst>
                              <p:cond delay="530"/>
                            </p:stCondLst>
                            <p:childTnLst>
                              <p:par>
                                <p:cTn id="409" presetID="1" presetClass="entr" presetSubtype="0" fill="hold" grpId="0" nodeType="afterEffect">
                                  <p:stCondLst>
                                    <p:cond delay="0"/>
                                  </p:stCondLst>
                                  <p:childTnLst>
                                    <p:set>
                                      <p:cBhvr>
                                        <p:cTn id="410" dur="1" fill="hold">
                                          <p:stCondLst>
                                            <p:cond delay="29"/>
                                          </p:stCondLst>
                                        </p:cTn>
                                        <p:tgtEl>
                                          <p:spTgt spid="1079"/>
                                        </p:tgtEl>
                                        <p:attrNameLst>
                                          <p:attrName>style.visibility</p:attrName>
                                        </p:attrNameLst>
                                      </p:cBhvr>
                                      <p:to>
                                        <p:strVal val="visible"/>
                                      </p:to>
                                    </p:set>
                                  </p:childTnLst>
                                </p:cTn>
                              </p:par>
                            </p:childTnLst>
                          </p:cTn>
                        </p:par>
                        <p:par>
                          <p:cTn id="411" fill="hold">
                            <p:stCondLst>
                              <p:cond delay="560"/>
                            </p:stCondLst>
                            <p:childTnLst>
                              <p:par>
                                <p:cTn id="412" presetID="1" presetClass="entr" presetSubtype="0" fill="hold" grpId="0" nodeType="afterEffect">
                                  <p:stCondLst>
                                    <p:cond delay="0"/>
                                  </p:stCondLst>
                                  <p:childTnLst>
                                    <p:set>
                                      <p:cBhvr>
                                        <p:cTn id="413" dur="1" fill="hold">
                                          <p:stCondLst>
                                            <p:cond delay="29"/>
                                          </p:stCondLst>
                                        </p:cTn>
                                        <p:tgtEl>
                                          <p:spTgt spid="1080"/>
                                        </p:tgtEl>
                                        <p:attrNameLst>
                                          <p:attrName>style.visibility</p:attrName>
                                        </p:attrNameLst>
                                      </p:cBhvr>
                                      <p:to>
                                        <p:strVal val="visible"/>
                                      </p:to>
                                    </p:set>
                                  </p:childTnLst>
                                </p:cTn>
                              </p:par>
                            </p:childTnLst>
                          </p:cTn>
                        </p:par>
                        <p:par>
                          <p:cTn id="414" fill="hold">
                            <p:stCondLst>
                              <p:cond delay="590"/>
                            </p:stCondLst>
                            <p:childTnLst>
                              <p:par>
                                <p:cTn id="415" presetID="1" presetClass="entr" presetSubtype="0" fill="hold" grpId="0" nodeType="afterEffect">
                                  <p:stCondLst>
                                    <p:cond delay="0"/>
                                  </p:stCondLst>
                                  <p:childTnLst>
                                    <p:set>
                                      <p:cBhvr>
                                        <p:cTn id="416" dur="1" fill="hold">
                                          <p:stCondLst>
                                            <p:cond delay="29"/>
                                          </p:stCondLst>
                                        </p:cTn>
                                        <p:tgtEl>
                                          <p:spTgt spid="1081"/>
                                        </p:tgtEl>
                                        <p:attrNameLst>
                                          <p:attrName>style.visibility</p:attrName>
                                        </p:attrNameLst>
                                      </p:cBhvr>
                                      <p:to>
                                        <p:strVal val="visible"/>
                                      </p:to>
                                    </p:set>
                                  </p:childTnLst>
                                </p:cTn>
                              </p:par>
                            </p:childTnLst>
                          </p:cTn>
                        </p:par>
                        <p:par>
                          <p:cTn id="417" fill="hold">
                            <p:stCondLst>
                              <p:cond delay="620"/>
                            </p:stCondLst>
                            <p:childTnLst>
                              <p:par>
                                <p:cTn id="418" presetID="1" presetClass="entr" presetSubtype="0" fill="hold" grpId="0" nodeType="afterEffect">
                                  <p:stCondLst>
                                    <p:cond delay="0"/>
                                  </p:stCondLst>
                                  <p:childTnLst>
                                    <p:set>
                                      <p:cBhvr>
                                        <p:cTn id="419" dur="1" fill="hold">
                                          <p:stCondLst>
                                            <p:cond delay="29"/>
                                          </p:stCondLst>
                                        </p:cTn>
                                        <p:tgtEl>
                                          <p:spTgt spid="1082"/>
                                        </p:tgtEl>
                                        <p:attrNameLst>
                                          <p:attrName>style.visibility</p:attrName>
                                        </p:attrNameLst>
                                      </p:cBhvr>
                                      <p:to>
                                        <p:strVal val="visible"/>
                                      </p:to>
                                    </p:set>
                                  </p:childTnLst>
                                </p:cTn>
                              </p:par>
                            </p:childTnLst>
                          </p:cTn>
                        </p:par>
                        <p:par>
                          <p:cTn id="420" fill="hold">
                            <p:stCondLst>
                              <p:cond delay="650"/>
                            </p:stCondLst>
                            <p:childTnLst>
                              <p:par>
                                <p:cTn id="421" presetID="1" presetClass="entr" presetSubtype="0" fill="hold" grpId="0" nodeType="afterEffect">
                                  <p:stCondLst>
                                    <p:cond delay="0"/>
                                  </p:stCondLst>
                                  <p:childTnLst>
                                    <p:set>
                                      <p:cBhvr>
                                        <p:cTn id="422" dur="1" fill="hold">
                                          <p:stCondLst>
                                            <p:cond delay="29"/>
                                          </p:stCondLst>
                                        </p:cTn>
                                        <p:tgtEl>
                                          <p:spTgt spid="1083"/>
                                        </p:tgtEl>
                                        <p:attrNameLst>
                                          <p:attrName>style.visibility</p:attrName>
                                        </p:attrNameLst>
                                      </p:cBhvr>
                                      <p:to>
                                        <p:strVal val="visible"/>
                                      </p:to>
                                    </p:set>
                                  </p:childTnLst>
                                </p:cTn>
                              </p:par>
                            </p:childTnLst>
                          </p:cTn>
                        </p:par>
                        <p:par>
                          <p:cTn id="423" fill="hold">
                            <p:stCondLst>
                              <p:cond delay="680"/>
                            </p:stCondLst>
                            <p:childTnLst>
                              <p:par>
                                <p:cTn id="424" presetID="1" presetClass="entr" presetSubtype="0" fill="hold" grpId="0" nodeType="afterEffect">
                                  <p:stCondLst>
                                    <p:cond delay="0"/>
                                  </p:stCondLst>
                                  <p:childTnLst>
                                    <p:set>
                                      <p:cBhvr>
                                        <p:cTn id="425" dur="1" fill="hold">
                                          <p:stCondLst>
                                            <p:cond delay="29"/>
                                          </p:stCondLst>
                                        </p:cTn>
                                        <p:tgtEl>
                                          <p:spTgt spid="1084"/>
                                        </p:tgtEl>
                                        <p:attrNameLst>
                                          <p:attrName>style.visibility</p:attrName>
                                        </p:attrNameLst>
                                      </p:cBhvr>
                                      <p:to>
                                        <p:strVal val="visible"/>
                                      </p:to>
                                    </p:set>
                                  </p:childTnLst>
                                </p:cTn>
                              </p:par>
                            </p:childTnLst>
                          </p:cTn>
                        </p:par>
                        <p:par>
                          <p:cTn id="426" fill="hold">
                            <p:stCondLst>
                              <p:cond delay="710"/>
                            </p:stCondLst>
                            <p:childTnLst>
                              <p:par>
                                <p:cTn id="427" presetID="1" presetClass="entr" presetSubtype="0" fill="hold" grpId="0" nodeType="afterEffect">
                                  <p:stCondLst>
                                    <p:cond delay="0"/>
                                  </p:stCondLst>
                                  <p:childTnLst>
                                    <p:set>
                                      <p:cBhvr>
                                        <p:cTn id="428" dur="1" fill="hold">
                                          <p:stCondLst>
                                            <p:cond delay="29"/>
                                          </p:stCondLst>
                                        </p:cTn>
                                        <p:tgtEl>
                                          <p:spTgt spid="1085"/>
                                        </p:tgtEl>
                                        <p:attrNameLst>
                                          <p:attrName>style.visibility</p:attrName>
                                        </p:attrNameLst>
                                      </p:cBhvr>
                                      <p:to>
                                        <p:strVal val="visible"/>
                                      </p:to>
                                    </p:set>
                                  </p:childTnLst>
                                </p:cTn>
                              </p:par>
                            </p:childTnLst>
                          </p:cTn>
                        </p:par>
                        <p:par>
                          <p:cTn id="429" fill="hold">
                            <p:stCondLst>
                              <p:cond delay="740"/>
                            </p:stCondLst>
                            <p:childTnLst>
                              <p:par>
                                <p:cTn id="430" presetID="1" presetClass="entr" presetSubtype="0" fill="hold" grpId="0" nodeType="afterEffect">
                                  <p:stCondLst>
                                    <p:cond delay="0"/>
                                  </p:stCondLst>
                                  <p:childTnLst>
                                    <p:set>
                                      <p:cBhvr>
                                        <p:cTn id="431" dur="1" fill="hold">
                                          <p:stCondLst>
                                            <p:cond delay="29"/>
                                          </p:stCondLst>
                                        </p:cTn>
                                        <p:tgtEl>
                                          <p:spTgt spid="1086"/>
                                        </p:tgtEl>
                                        <p:attrNameLst>
                                          <p:attrName>style.visibility</p:attrName>
                                        </p:attrNameLst>
                                      </p:cBhvr>
                                      <p:to>
                                        <p:strVal val="visible"/>
                                      </p:to>
                                    </p:set>
                                  </p:childTnLst>
                                </p:cTn>
                              </p:par>
                            </p:childTnLst>
                          </p:cTn>
                        </p:par>
                        <p:par>
                          <p:cTn id="432" fill="hold">
                            <p:stCondLst>
                              <p:cond delay="770"/>
                            </p:stCondLst>
                            <p:childTnLst>
                              <p:par>
                                <p:cTn id="433" presetID="1" presetClass="entr" presetSubtype="0" fill="hold" grpId="0" nodeType="afterEffect">
                                  <p:stCondLst>
                                    <p:cond delay="0"/>
                                  </p:stCondLst>
                                  <p:childTnLst>
                                    <p:set>
                                      <p:cBhvr>
                                        <p:cTn id="434" dur="1" fill="hold">
                                          <p:stCondLst>
                                            <p:cond delay="29"/>
                                          </p:stCondLst>
                                        </p:cTn>
                                        <p:tgtEl>
                                          <p:spTgt spid="1087"/>
                                        </p:tgtEl>
                                        <p:attrNameLst>
                                          <p:attrName>style.visibility</p:attrName>
                                        </p:attrNameLst>
                                      </p:cBhvr>
                                      <p:to>
                                        <p:strVal val="visible"/>
                                      </p:to>
                                    </p:set>
                                  </p:childTnLst>
                                </p:cTn>
                              </p:par>
                            </p:childTnLst>
                          </p:cTn>
                        </p:par>
                        <p:par>
                          <p:cTn id="435" fill="hold">
                            <p:stCondLst>
                              <p:cond delay="800"/>
                            </p:stCondLst>
                            <p:childTnLst>
                              <p:par>
                                <p:cTn id="436" presetID="1" presetClass="entr" presetSubtype="0" fill="hold" grpId="0" nodeType="afterEffect">
                                  <p:stCondLst>
                                    <p:cond delay="0"/>
                                  </p:stCondLst>
                                  <p:childTnLst>
                                    <p:set>
                                      <p:cBhvr>
                                        <p:cTn id="437" dur="1" fill="hold">
                                          <p:stCondLst>
                                            <p:cond delay="29"/>
                                          </p:stCondLst>
                                        </p:cTn>
                                        <p:tgtEl>
                                          <p:spTgt spid="1088"/>
                                        </p:tgtEl>
                                        <p:attrNameLst>
                                          <p:attrName>style.visibility</p:attrName>
                                        </p:attrNameLst>
                                      </p:cBhvr>
                                      <p:to>
                                        <p:strVal val="visible"/>
                                      </p:to>
                                    </p:set>
                                  </p:childTnLst>
                                </p:cTn>
                              </p:par>
                            </p:childTnLst>
                          </p:cTn>
                        </p:par>
                        <p:par>
                          <p:cTn id="438" fill="hold">
                            <p:stCondLst>
                              <p:cond delay="830"/>
                            </p:stCondLst>
                            <p:childTnLst>
                              <p:par>
                                <p:cTn id="439" presetID="1" presetClass="entr" presetSubtype="0" fill="hold" grpId="0" nodeType="afterEffect">
                                  <p:stCondLst>
                                    <p:cond delay="0"/>
                                  </p:stCondLst>
                                  <p:childTnLst>
                                    <p:set>
                                      <p:cBhvr>
                                        <p:cTn id="440" dur="1" fill="hold">
                                          <p:stCondLst>
                                            <p:cond delay="29"/>
                                          </p:stCondLst>
                                        </p:cTn>
                                        <p:tgtEl>
                                          <p:spTgt spid="1089"/>
                                        </p:tgtEl>
                                        <p:attrNameLst>
                                          <p:attrName>style.visibility</p:attrName>
                                        </p:attrNameLst>
                                      </p:cBhvr>
                                      <p:to>
                                        <p:strVal val="visible"/>
                                      </p:to>
                                    </p:set>
                                  </p:childTnLst>
                                </p:cTn>
                              </p:par>
                            </p:childTnLst>
                          </p:cTn>
                        </p:par>
                        <p:par>
                          <p:cTn id="441" fill="hold">
                            <p:stCondLst>
                              <p:cond delay="860"/>
                            </p:stCondLst>
                            <p:childTnLst>
                              <p:par>
                                <p:cTn id="442" presetID="1" presetClass="entr" presetSubtype="0" fill="hold" grpId="0" nodeType="afterEffect">
                                  <p:stCondLst>
                                    <p:cond delay="0"/>
                                  </p:stCondLst>
                                  <p:childTnLst>
                                    <p:set>
                                      <p:cBhvr>
                                        <p:cTn id="443" dur="1" fill="hold">
                                          <p:stCondLst>
                                            <p:cond delay="29"/>
                                          </p:stCondLst>
                                        </p:cTn>
                                        <p:tgtEl>
                                          <p:spTgt spid="1090"/>
                                        </p:tgtEl>
                                        <p:attrNameLst>
                                          <p:attrName>style.visibility</p:attrName>
                                        </p:attrNameLst>
                                      </p:cBhvr>
                                      <p:to>
                                        <p:strVal val="visible"/>
                                      </p:to>
                                    </p:set>
                                  </p:childTnLst>
                                </p:cTn>
                              </p:par>
                            </p:childTnLst>
                          </p:cTn>
                        </p:par>
                        <p:par>
                          <p:cTn id="444" fill="hold">
                            <p:stCondLst>
                              <p:cond delay="890"/>
                            </p:stCondLst>
                            <p:childTnLst>
                              <p:par>
                                <p:cTn id="445" presetID="1" presetClass="entr" presetSubtype="0" fill="hold" grpId="0" nodeType="afterEffect">
                                  <p:stCondLst>
                                    <p:cond delay="0"/>
                                  </p:stCondLst>
                                  <p:childTnLst>
                                    <p:set>
                                      <p:cBhvr>
                                        <p:cTn id="446" dur="1" fill="hold">
                                          <p:stCondLst>
                                            <p:cond delay="29"/>
                                          </p:stCondLst>
                                        </p:cTn>
                                        <p:tgtEl>
                                          <p:spTgt spid="1091"/>
                                        </p:tgtEl>
                                        <p:attrNameLst>
                                          <p:attrName>style.visibility</p:attrName>
                                        </p:attrNameLst>
                                      </p:cBhvr>
                                      <p:to>
                                        <p:strVal val="visible"/>
                                      </p:to>
                                    </p:set>
                                  </p:childTnLst>
                                </p:cTn>
                              </p:par>
                            </p:childTnLst>
                          </p:cTn>
                        </p:par>
                        <p:par>
                          <p:cTn id="447" fill="hold">
                            <p:stCondLst>
                              <p:cond delay="920"/>
                            </p:stCondLst>
                            <p:childTnLst>
                              <p:par>
                                <p:cTn id="448" presetID="1" presetClass="entr" presetSubtype="0" fill="hold" grpId="0" nodeType="afterEffect">
                                  <p:stCondLst>
                                    <p:cond delay="0"/>
                                  </p:stCondLst>
                                  <p:childTnLst>
                                    <p:set>
                                      <p:cBhvr>
                                        <p:cTn id="449" dur="1" fill="hold">
                                          <p:stCondLst>
                                            <p:cond delay="29"/>
                                          </p:stCondLst>
                                        </p:cTn>
                                        <p:tgtEl>
                                          <p:spTgt spid="1092"/>
                                        </p:tgtEl>
                                        <p:attrNameLst>
                                          <p:attrName>style.visibility</p:attrName>
                                        </p:attrNameLst>
                                      </p:cBhvr>
                                      <p:to>
                                        <p:strVal val="visible"/>
                                      </p:to>
                                    </p:set>
                                  </p:childTnLst>
                                </p:cTn>
                              </p:par>
                            </p:childTnLst>
                          </p:cTn>
                        </p:par>
                        <p:par>
                          <p:cTn id="450" fill="hold">
                            <p:stCondLst>
                              <p:cond delay="950"/>
                            </p:stCondLst>
                            <p:childTnLst>
                              <p:par>
                                <p:cTn id="451" presetID="1" presetClass="entr" presetSubtype="0" fill="hold" grpId="0" nodeType="afterEffect">
                                  <p:stCondLst>
                                    <p:cond delay="0"/>
                                  </p:stCondLst>
                                  <p:childTnLst>
                                    <p:set>
                                      <p:cBhvr>
                                        <p:cTn id="452" dur="1" fill="hold">
                                          <p:stCondLst>
                                            <p:cond delay="29"/>
                                          </p:stCondLst>
                                        </p:cTn>
                                        <p:tgtEl>
                                          <p:spTgt spid="1093"/>
                                        </p:tgtEl>
                                        <p:attrNameLst>
                                          <p:attrName>style.visibility</p:attrName>
                                        </p:attrNameLst>
                                      </p:cBhvr>
                                      <p:to>
                                        <p:strVal val="visible"/>
                                      </p:to>
                                    </p:set>
                                  </p:childTnLst>
                                </p:cTn>
                              </p:par>
                            </p:childTnLst>
                          </p:cTn>
                        </p:par>
                        <p:par>
                          <p:cTn id="453" fill="hold">
                            <p:stCondLst>
                              <p:cond delay="980"/>
                            </p:stCondLst>
                            <p:childTnLst>
                              <p:par>
                                <p:cTn id="454" presetID="1" presetClass="entr" presetSubtype="0" fill="hold" grpId="0" nodeType="afterEffect">
                                  <p:stCondLst>
                                    <p:cond delay="0"/>
                                  </p:stCondLst>
                                  <p:childTnLst>
                                    <p:set>
                                      <p:cBhvr>
                                        <p:cTn id="455" dur="1" fill="hold">
                                          <p:stCondLst>
                                            <p:cond delay="29"/>
                                          </p:stCondLst>
                                        </p:cTn>
                                        <p:tgtEl>
                                          <p:spTgt spid="1094"/>
                                        </p:tgtEl>
                                        <p:attrNameLst>
                                          <p:attrName>style.visibility</p:attrName>
                                        </p:attrNameLst>
                                      </p:cBhvr>
                                      <p:to>
                                        <p:strVal val="visible"/>
                                      </p:to>
                                    </p:set>
                                  </p:childTnLst>
                                </p:cTn>
                              </p:par>
                            </p:childTnLst>
                          </p:cTn>
                        </p:par>
                        <p:par>
                          <p:cTn id="456" fill="hold">
                            <p:stCondLst>
                              <p:cond delay="1010"/>
                            </p:stCondLst>
                            <p:childTnLst>
                              <p:par>
                                <p:cTn id="457" presetID="1" presetClass="entr" presetSubtype="0" fill="hold" grpId="0" nodeType="afterEffect">
                                  <p:stCondLst>
                                    <p:cond delay="0"/>
                                  </p:stCondLst>
                                  <p:childTnLst>
                                    <p:set>
                                      <p:cBhvr>
                                        <p:cTn id="458" dur="1" fill="hold">
                                          <p:stCondLst>
                                            <p:cond delay="29"/>
                                          </p:stCondLst>
                                        </p:cTn>
                                        <p:tgtEl>
                                          <p:spTgt spid="1095"/>
                                        </p:tgtEl>
                                        <p:attrNameLst>
                                          <p:attrName>style.visibility</p:attrName>
                                        </p:attrNameLst>
                                      </p:cBhvr>
                                      <p:to>
                                        <p:strVal val="visible"/>
                                      </p:to>
                                    </p:set>
                                  </p:childTnLst>
                                </p:cTn>
                              </p:par>
                            </p:childTnLst>
                          </p:cTn>
                        </p:par>
                        <p:par>
                          <p:cTn id="459" fill="hold">
                            <p:stCondLst>
                              <p:cond delay="1040"/>
                            </p:stCondLst>
                            <p:childTnLst>
                              <p:par>
                                <p:cTn id="460" presetID="1" presetClass="entr" presetSubtype="0" fill="hold" grpId="0" nodeType="afterEffect">
                                  <p:stCondLst>
                                    <p:cond delay="0"/>
                                  </p:stCondLst>
                                  <p:childTnLst>
                                    <p:set>
                                      <p:cBhvr>
                                        <p:cTn id="461" dur="1" fill="hold">
                                          <p:stCondLst>
                                            <p:cond delay="29"/>
                                          </p:stCondLst>
                                        </p:cTn>
                                        <p:tgtEl>
                                          <p:spTgt spid="1096"/>
                                        </p:tgtEl>
                                        <p:attrNameLst>
                                          <p:attrName>style.visibility</p:attrName>
                                        </p:attrNameLst>
                                      </p:cBhvr>
                                      <p:to>
                                        <p:strVal val="visible"/>
                                      </p:to>
                                    </p:set>
                                  </p:childTnLst>
                                </p:cTn>
                              </p:par>
                            </p:childTnLst>
                          </p:cTn>
                        </p:par>
                        <p:par>
                          <p:cTn id="462" fill="hold">
                            <p:stCondLst>
                              <p:cond delay="1070"/>
                            </p:stCondLst>
                            <p:childTnLst>
                              <p:par>
                                <p:cTn id="463" presetID="1" presetClass="entr" presetSubtype="0" fill="hold" grpId="0" nodeType="afterEffect">
                                  <p:stCondLst>
                                    <p:cond delay="0"/>
                                  </p:stCondLst>
                                  <p:childTnLst>
                                    <p:set>
                                      <p:cBhvr>
                                        <p:cTn id="464" dur="1" fill="hold">
                                          <p:stCondLst>
                                            <p:cond delay="29"/>
                                          </p:stCondLst>
                                        </p:cTn>
                                        <p:tgtEl>
                                          <p:spTgt spid="1097"/>
                                        </p:tgtEl>
                                        <p:attrNameLst>
                                          <p:attrName>style.visibility</p:attrName>
                                        </p:attrNameLst>
                                      </p:cBhvr>
                                      <p:to>
                                        <p:strVal val="visible"/>
                                      </p:to>
                                    </p:set>
                                  </p:childTnLst>
                                </p:cTn>
                              </p:par>
                            </p:childTnLst>
                          </p:cTn>
                        </p:par>
                        <p:par>
                          <p:cTn id="465" fill="hold">
                            <p:stCondLst>
                              <p:cond delay="1100"/>
                            </p:stCondLst>
                            <p:childTnLst>
                              <p:par>
                                <p:cTn id="466" presetID="1" presetClass="entr" presetSubtype="0" fill="hold" grpId="0" nodeType="afterEffect">
                                  <p:stCondLst>
                                    <p:cond delay="0"/>
                                  </p:stCondLst>
                                  <p:childTnLst>
                                    <p:set>
                                      <p:cBhvr>
                                        <p:cTn id="467" dur="1" fill="hold">
                                          <p:stCondLst>
                                            <p:cond delay="29"/>
                                          </p:stCondLst>
                                        </p:cTn>
                                        <p:tgtEl>
                                          <p:spTgt spid="1098"/>
                                        </p:tgtEl>
                                        <p:attrNameLst>
                                          <p:attrName>style.visibility</p:attrName>
                                        </p:attrNameLst>
                                      </p:cBhvr>
                                      <p:to>
                                        <p:strVal val="visible"/>
                                      </p:to>
                                    </p:set>
                                  </p:childTnLst>
                                </p:cTn>
                              </p:par>
                            </p:childTnLst>
                          </p:cTn>
                        </p:par>
                        <p:par>
                          <p:cTn id="468" fill="hold">
                            <p:stCondLst>
                              <p:cond delay="1130"/>
                            </p:stCondLst>
                            <p:childTnLst>
                              <p:par>
                                <p:cTn id="469" presetID="1" presetClass="entr" presetSubtype="0" fill="hold" grpId="0" nodeType="afterEffect">
                                  <p:stCondLst>
                                    <p:cond delay="0"/>
                                  </p:stCondLst>
                                  <p:childTnLst>
                                    <p:set>
                                      <p:cBhvr>
                                        <p:cTn id="470" dur="1" fill="hold">
                                          <p:stCondLst>
                                            <p:cond delay="29"/>
                                          </p:stCondLst>
                                        </p:cTn>
                                        <p:tgtEl>
                                          <p:spTgt spid="1099"/>
                                        </p:tgtEl>
                                        <p:attrNameLst>
                                          <p:attrName>style.visibility</p:attrName>
                                        </p:attrNameLst>
                                      </p:cBhvr>
                                      <p:to>
                                        <p:strVal val="visible"/>
                                      </p:to>
                                    </p:set>
                                  </p:childTnLst>
                                </p:cTn>
                              </p:par>
                            </p:childTnLst>
                          </p:cTn>
                        </p:par>
                        <p:par>
                          <p:cTn id="471" fill="hold">
                            <p:stCondLst>
                              <p:cond delay="1160"/>
                            </p:stCondLst>
                            <p:childTnLst>
                              <p:par>
                                <p:cTn id="472" presetID="1" presetClass="entr" presetSubtype="0" fill="hold" grpId="0" nodeType="afterEffect">
                                  <p:stCondLst>
                                    <p:cond delay="0"/>
                                  </p:stCondLst>
                                  <p:childTnLst>
                                    <p:set>
                                      <p:cBhvr>
                                        <p:cTn id="473" dur="1" fill="hold">
                                          <p:stCondLst>
                                            <p:cond delay="29"/>
                                          </p:stCondLst>
                                        </p:cTn>
                                        <p:tgtEl>
                                          <p:spTgt spid="1100"/>
                                        </p:tgtEl>
                                        <p:attrNameLst>
                                          <p:attrName>style.visibility</p:attrName>
                                        </p:attrNameLst>
                                      </p:cBhvr>
                                      <p:to>
                                        <p:strVal val="visible"/>
                                      </p:to>
                                    </p:set>
                                  </p:childTnLst>
                                </p:cTn>
                              </p:par>
                            </p:childTnLst>
                          </p:cTn>
                        </p:par>
                        <p:par>
                          <p:cTn id="474" fill="hold">
                            <p:stCondLst>
                              <p:cond delay="1190"/>
                            </p:stCondLst>
                            <p:childTnLst>
                              <p:par>
                                <p:cTn id="475" presetID="1" presetClass="entr" presetSubtype="0" fill="hold" grpId="0" nodeType="afterEffect">
                                  <p:stCondLst>
                                    <p:cond delay="0"/>
                                  </p:stCondLst>
                                  <p:childTnLst>
                                    <p:set>
                                      <p:cBhvr>
                                        <p:cTn id="476" dur="1" fill="hold">
                                          <p:stCondLst>
                                            <p:cond delay="29"/>
                                          </p:stCondLst>
                                        </p:cTn>
                                        <p:tgtEl>
                                          <p:spTgt spid="1101"/>
                                        </p:tgtEl>
                                        <p:attrNameLst>
                                          <p:attrName>style.visibility</p:attrName>
                                        </p:attrNameLst>
                                      </p:cBhvr>
                                      <p:to>
                                        <p:strVal val="visible"/>
                                      </p:to>
                                    </p:set>
                                  </p:childTnLst>
                                </p:cTn>
                              </p:par>
                            </p:childTnLst>
                          </p:cTn>
                        </p:par>
                        <p:par>
                          <p:cTn id="477" fill="hold">
                            <p:stCondLst>
                              <p:cond delay="1220"/>
                            </p:stCondLst>
                            <p:childTnLst>
                              <p:par>
                                <p:cTn id="478" presetID="1" presetClass="entr" presetSubtype="0" fill="hold" grpId="0" nodeType="afterEffect">
                                  <p:stCondLst>
                                    <p:cond delay="0"/>
                                  </p:stCondLst>
                                  <p:childTnLst>
                                    <p:set>
                                      <p:cBhvr>
                                        <p:cTn id="479" dur="1" fill="hold">
                                          <p:stCondLst>
                                            <p:cond delay="29"/>
                                          </p:stCondLst>
                                        </p:cTn>
                                        <p:tgtEl>
                                          <p:spTgt spid="1102"/>
                                        </p:tgtEl>
                                        <p:attrNameLst>
                                          <p:attrName>style.visibility</p:attrName>
                                        </p:attrNameLst>
                                      </p:cBhvr>
                                      <p:to>
                                        <p:strVal val="visible"/>
                                      </p:to>
                                    </p:set>
                                  </p:childTnLst>
                                </p:cTn>
                              </p:par>
                            </p:childTnLst>
                          </p:cTn>
                        </p:par>
                        <p:par>
                          <p:cTn id="480" fill="hold">
                            <p:stCondLst>
                              <p:cond delay="1250"/>
                            </p:stCondLst>
                            <p:childTnLst>
                              <p:par>
                                <p:cTn id="481" presetID="1" presetClass="entr" presetSubtype="0" fill="hold" grpId="0" nodeType="afterEffect">
                                  <p:stCondLst>
                                    <p:cond delay="0"/>
                                  </p:stCondLst>
                                  <p:childTnLst>
                                    <p:set>
                                      <p:cBhvr>
                                        <p:cTn id="482" dur="1" fill="hold">
                                          <p:stCondLst>
                                            <p:cond delay="29"/>
                                          </p:stCondLst>
                                        </p:cTn>
                                        <p:tgtEl>
                                          <p:spTgt spid="1103"/>
                                        </p:tgtEl>
                                        <p:attrNameLst>
                                          <p:attrName>style.visibility</p:attrName>
                                        </p:attrNameLst>
                                      </p:cBhvr>
                                      <p:to>
                                        <p:strVal val="visible"/>
                                      </p:to>
                                    </p:set>
                                  </p:childTnLst>
                                </p:cTn>
                              </p:par>
                            </p:childTnLst>
                          </p:cTn>
                        </p:par>
                        <p:par>
                          <p:cTn id="483" fill="hold">
                            <p:stCondLst>
                              <p:cond delay="1280"/>
                            </p:stCondLst>
                            <p:childTnLst>
                              <p:par>
                                <p:cTn id="484" presetID="1" presetClass="entr" presetSubtype="0" fill="hold" grpId="0" nodeType="afterEffect">
                                  <p:stCondLst>
                                    <p:cond delay="0"/>
                                  </p:stCondLst>
                                  <p:childTnLst>
                                    <p:set>
                                      <p:cBhvr>
                                        <p:cTn id="485" dur="1" fill="hold">
                                          <p:stCondLst>
                                            <p:cond delay="29"/>
                                          </p:stCondLst>
                                        </p:cTn>
                                        <p:tgtEl>
                                          <p:spTgt spid="1104"/>
                                        </p:tgtEl>
                                        <p:attrNameLst>
                                          <p:attrName>style.visibility</p:attrName>
                                        </p:attrNameLst>
                                      </p:cBhvr>
                                      <p:to>
                                        <p:strVal val="visible"/>
                                      </p:to>
                                    </p:set>
                                  </p:childTnLst>
                                </p:cTn>
                              </p:par>
                            </p:childTnLst>
                          </p:cTn>
                        </p:par>
                        <p:par>
                          <p:cTn id="486" fill="hold">
                            <p:stCondLst>
                              <p:cond delay="1310"/>
                            </p:stCondLst>
                            <p:childTnLst>
                              <p:par>
                                <p:cTn id="487" presetID="1" presetClass="entr" presetSubtype="0" fill="hold" grpId="0" nodeType="afterEffect">
                                  <p:stCondLst>
                                    <p:cond delay="0"/>
                                  </p:stCondLst>
                                  <p:childTnLst>
                                    <p:set>
                                      <p:cBhvr>
                                        <p:cTn id="488" dur="1" fill="hold">
                                          <p:stCondLst>
                                            <p:cond delay="29"/>
                                          </p:stCondLst>
                                        </p:cTn>
                                        <p:tgtEl>
                                          <p:spTgt spid="1105"/>
                                        </p:tgtEl>
                                        <p:attrNameLst>
                                          <p:attrName>style.visibility</p:attrName>
                                        </p:attrNameLst>
                                      </p:cBhvr>
                                      <p:to>
                                        <p:strVal val="visible"/>
                                      </p:to>
                                    </p:set>
                                  </p:childTnLst>
                                </p:cTn>
                              </p:par>
                            </p:childTnLst>
                          </p:cTn>
                        </p:par>
                        <p:par>
                          <p:cTn id="489" fill="hold">
                            <p:stCondLst>
                              <p:cond delay="1340"/>
                            </p:stCondLst>
                            <p:childTnLst>
                              <p:par>
                                <p:cTn id="490" presetID="1" presetClass="entr" presetSubtype="0" fill="hold" grpId="0" nodeType="afterEffect">
                                  <p:stCondLst>
                                    <p:cond delay="0"/>
                                  </p:stCondLst>
                                  <p:childTnLst>
                                    <p:set>
                                      <p:cBhvr>
                                        <p:cTn id="491" dur="1" fill="hold">
                                          <p:stCondLst>
                                            <p:cond delay="29"/>
                                          </p:stCondLst>
                                        </p:cTn>
                                        <p:tgtEl>
                                          <p:spTgt spid="1106"/>
                                        </p:tgtEl>
                                        <p:attrNameLst>
                                          <p:attrName>style.visibility</p:attrName>
                                        </p:attrNameLst>
                                      </p:cBhvr>
                                      <p:to>
                                        <p:strVal val="visible"/>
                                      </p:to>
                                    </p:set>
                                  </p:childTnLst>
                                </p:cTn>
                              </p:par>
                            </p:childTnLst>
                          </p:cTn>
                        </p:par>
                        <p:par>
                          <p:cTn id="492" fill="hold">
                            <p:stCondLst>
                              <p:cond delay="1370"/>
                            </p:stCondLst>
                            <p:childTnLst>
                              <p:par>
                                <p:cTn id="493" presetID="1" presetClass="entr" presetSubtype="0" fill="hold" grpId="0" nodeType="afterEffect">
                                  <p:stCondLst>
                                    <p:cond delay="0"/>
                                  </p:stCondLst>
                                  <p:childTnLst>
                                    <p:set>
                                      <p:cBhvr>
                                        <p:cTn id="494" dur="1" fill="hold">
                                          <p:stCondLst>
                                            <p:cond delay="29"/>
                                          </p:stCondLst>
                                        </p:cTn>
                                        <p:tgtEl>
                                          <p:spTgt spid="1107"/>
                                        </p:tgtEl>
                                        <p:attrNameLst>
                                          <p:attrName>style.visibility</p:attrName>
                                        </p:attrNameLst>
                                      </p:cBhvr>
                                      <p:to>
                                        <p:strVal val="visible"/>
                                      </p:to>
                                    </p:set>
                                  </p:childTnLst>
                                </p:cTn>
                              </p:par>
                            </p:childTnLst>
                          </p:cTn>
                        </p:par>
                        <p:par>
                          <p:cTn id="495" fill="hold">
                            <p:stCondLst>
                              <p:cond delay="1400"/>
                            </p:stCondLst>
                            <p:childTnLst>
                              <p:par>
                                <p:cTn id="496" presetID="1" presetClass="entr" presetSubtype="0" fill="hold" grpId="0" nodeType="afterEffect">
                                  <p:stCondLst>
                                    <p:cond delay="0"/>
                                  </p:stCondLst>
                                  <p:childTnLst>
                                    <p:set>
                                      <p:cBhvr>
                                        <p:cTn id="497" dur="1" fill="hold">
                                          <p:stCondLst>
                                            <p:cond delay="29"/>
                                          </p:stCondLst>
                                        </p:cTn>
                                        <p:tgtEl>
                                          <p:spTgt spid="1108"/>
                                        </p:tgtEl>
                                        <p:attrNameLst>
                                          <p:attrName>style.visibility</p:attrName>
                                        </p:attrNameLst>
                                      </p:cBhvr>
                                      <p:to>
                                        <p:strVal val="visible"/>
                                      </p:to>
                                    </p:set>
                                  </p:childTnLst>
                                </p:cTn>
                              </p:par>
                            </p:childTnLst>
                          </p:cTn>
                        </p:par>
                        <p:par>
                          <p:cTn id="498" fill="hold">
                            <p:stCondLst>
                              <p:cond delay="1430"/>
                            </p:stCondLst>
                            <p:childTnLst>
                              <p:par>
                                <p:cTn id="499" presetID="1" presetClass="entr" presetSubtype="0" fill="hold" grpId="0" nodeType="afterEffect">
                                  <p:stCondLst>
                                    <p:cond delay="0"/>
                                  </p:stCondLst>
                                  <p:childTnLst>
                                    <p:set>
                                      <p:cBhvr>
                                        <p:cTn id="500" dur="1" fill="hold">
                                          <p:stCondLst>
                                            <p:cond delay="29"/>
                                          </p:stCondLst>
                                        </p:cTn>
                                        <p:tgtEl>
                                          <p:spTgt spid="1109"/>
                                        </p:tgtEl>
                                        <p:attrNameLst>
                                          <p:attrName>style.visibility</p:attrName>
                                        </p:attrNameLst>
                                      </p:cBhvr>
                                      <p:to>
                                        <p:strVal val="visible"/>
                                      </p:to>
                                    </p:set>
                                  </p:childTnLst>
                                </p:cTn>
                              </p:par>
                            </p:childTnLst>
                          </p:cTn>
                        </p:par>
                        <p:par>
                          <p:cTn id="501" fill="hold">
                            <p:stCondLst>
                              <p:cond delay="1460"/>
                            </p:stCondLst>
                            <p:childTnLst>
                              <p:par>
                                <p:cTn id="502" presetID="1" presetClass="entr" presetSubtype="0" fill="hold" grpId="0" nodeType="afterEffect">
                                  <p:stCondLst>
                                    <p:cond delay="0"/>
                                  </p:stCondLst>
                                  <p:childTnLst>
                                    <p:set>
                                      <p:cBhvr>
                                        <p:cTn id="503" dur="1" fill="hold">
                                          <p:stCondLst>
                                            <p:cond delay="29"/>
                                          </p:stCondLst>
                                        </p:cTn>
                                        <p:tgtEl>
                                          <p:spTgt spid="1110"/>
                                        </p:tgtEl>
                                        <p:attrNameLst>
                                          <p:attrName>style.visibility</p:attrName>
                                        </p:attrNameLst>
                                      </p:cBhvr>
                                      <p:to>
                                        <p:strVal val="visible"/>
                                      </p:to>
                                    </p:set>
                                  </p:childTnLst>
                                </p:cTn>
                              </p:par>
                            </p:childTnLst>
                          </p:cTn>
                        </p:par>
                        <p:par>
                          <p:cTn id="504" fill="hold">
                            <p:stCondLst>
                              <p:cond delay="1490"/>
                            </p:stCondLst>
                            <p:childTnLst>
                              <p:par>
                                <p:cTn id="505" presetID="1" presetClass="entr" presetSubtype="0" fill="hold" grpId="0" nodeType="afterEffect">
                                  <p:stCondLst>
                                    <p:cond delay="0"/>
                                  </p:stCondLst>
                                  <p:childTnLst>
                                    <p:set>
                                      <p:cBhvr>
                                        <p:cTn id="506" dur="1" fill="hold">
                                          <p:stCondLst>
                                            <p:cond delay="29"/>
                                          </p:stCondLst>
                                        </p:cTn>
                                        <p:tgtEl>
                                          <p:spTgt spid="1111"/>
                                        </p:tgtEl>
                                        <p:attrNameLst>
                                          <p:attrName>style.visibility</p:attrName>
                                        </p:attrNameLst>
                                      </p:cBhvr>
                                      <p:to>
                                        <p:strVal val="visible"/>
                                      </p:to>
                                    </p:set>
                                  </p:childTnLst>
                                </p:cTn>
                              </p:par>
                            </p:childTnLst>
                          </p:cTn>
                        </p:par>
                        <p:par>
                          <p:cTn id="507" fill="hold">
                            <p:stCondLst>
                              <p:cond delay="1520"/>
                            </p:stCondLst>
                            <p:childTnLst>
                              <p:par>
                                <p:cTn id="508" presetID="1" presetClass="entr" presetSubtype="0" fill="hold" grpId="0" nodeType="afterEffect">
                                  <p:stCondLst>
                                    <p:cond delay="0"/>
                                  </p:stCondLst>
                                  <p:childTnLst>
                                    <p:set>
                                      <p:cBhvr>
                                        <p:cTn id="509" dur="1" fill="hold">
                                          <p:stCondLst>
                                            <p:cond delay="29"/>
                                          </p:stCondLst>
                                        </p:cTn>
                                        <p:tgtEl>
                                          <p:spTgt spid="1112"/>
                                        </p:tgtEl>
                                        <p:attrNameLst>
                                          <p:attrName>style.visibility</p:attrName>
                                        </p:attrNameLst>
                                      </p:cBhvr>
                                      <p:to>
                                        <p:strVal val="visible"/>
                                      </p:to>
                                    </p:set>
                                  </p:childTnLst>
                                </p:cTn>
                              </p:par>
                            </p:childTnLst>
                          </p:cTn>
                        </p:par>
                        <p:par>
                          <p:cTn id="510" fill="hold">
                            <p:stCondLst>
                              <p:cond delay="1550"/>
                            </p:stCondLst>
                            <p:childTnLst>
                              <p:par>
                                <p:cTn id="511" presetID="1" presetClass="entr" presetSubtype="0" fill="hold" grpId="0" nodeType="afterEffect">
                                  <p:stCondLst>
                                    <p:cond delay="0"/>
                                  </p:stCondLst>
                                  <p:childTnLst>
                                    <p:set>
                                      <p:cBhvr>
                                        <p:cTn id="512" dur="1" fill="hold">
                                          <p:stCondLst>
                                            <p:cond delay="29"/>
                                          </p:stCondLst>
                                        </p:cTn>
                                        <p:tgtEl>
                                          <p:spTgt spid="1113"/>
                                        </p:tgtEl>
                                        <p:attrNameLst>
                                          <p:attrName>style.visibility</p:attrName>
                                        </p:attrNameLst>
                                      </p:cBhvr>
                                      <p:to>
                                        <p:strVal val="visible"/>
                                      </p:to>
                                    </p:set>
                                  </p:childTnLst>
                                </p:cTn>
                              </p:par>
                            </p:childTnLst>
                          </p:cTn>
                        </p:par>
                        <p:par>
                          <p:cTn id="513" fill="hold">
                            <p:stCondLst>
                              <p:cond delay="1580"/>
                            </p:stCondLst>
                            <p:childTnLst>
                              <p:par>
                                <p:cTn id="514" presetID="1" presetClass="entr" presetSubtype="0" fill="hold" grpId="0" nodeType="afterEffect">
                                  <p:stCondLst>
                                    <p:cond delay="0"/>
                                  </p:stCondLst>
                                  <p:childTnLst>
                                    <p:set>
                                      <p:cBhvr>
                                        <p:cTn id="515" dur="1" fill="hold">
                                          <p:stCondLst>
                                            <p:cond delay="29"/>
                                          </p:stCondLst>
                                        </p:cTn>
                                        <p:tgtEl>
                                          <p:spTgt spid="1114"/>
                                        </p:tgtEl>
                                        <p:attrNameLst>
                                          <p:attrName>style.visibility</p:attrName>
                                        </p:attrNameLst>
                                      </p:cBhvr>
                                      <p:to>
                                        <p:strVal val="visible"/>
                                      </p:to>
                                    </p:set>
                                  </p:childTnLst>
                                </p:cTn>
                              </p:par>
                            </p:childTnLst>
                          </p:cTn>
                        </p:par>
                        <p:par>
                          <p:cTn id="516" fill="hold">
                            <p:stCondLst>
                              <p:cond delay="1610"/>
                            </p:stCondLst>
                            <p:childTnLst>
                              <p:par>
                                <p:cTn id="517" presetID="1" presetClass="entr" presetSubtype="0" fill="hold" grpId="0" nodeType="afterEffect">
                                  <p:stCondLst>
                                    <p:cond delay="0"/>
                                  </p:stCondLst>
                                  <p:childTnLst>
                                    <p:set>
                                      <p:cBhvr>
                                        <p:cTn id="518" dur="1" fill="hold">
                                          <p:stCondLst>
                                            <p:cond delay="29"/>
                                          </p:stCondLst>
                                        </p:cTn>
                                        <p:tgtEl>
                                          <p:spTgt spid="1115"/>
                                        </p:tgtEl>
                                        <p:attrNameLst>
                                          <p:attrName>style.visibility</p:attrName>
                                        </p:attrNameLst>
                                      </p:cBhvr>
                                      <p:to>
                                        <p:strVal val="visible"/>
                                      </p:to>
                                    </p:set>
                                  </p:childTnLst>
                                </p:cTn>
                              </p:par>
                            </p:childTnLst>
                          </p:cTn>
                        </p:par>
                        <p:par>
                          <p:cTn id="519" fill="hold">
                            <p:stCondLst>
                              <p:cond delay="1640"/>
                            </p:stCondLst>
                            <p:childTnLst>
                              <p:par>
                                <p:cTn id="520" presetID="1" presetClass="entr" presetSubtype="0" fill="hold" grpId="0" nodeType="afterEffect">
                                  <p:stCondLst>
                                    <p:cond delay="0"/>
                                  </p:stCondLst>
                                  <p:childTnLst>
                                    <p:set>
                                      <p:cBhvr>
                                        <p:cTn id="521" dur="1" fill="hold">
                                          <p:stCondLst>
                                            <p:cond delay="29"/>
                                          </p:stCondLst>
                                        </p:cTn>
                                        <p:tgtEl>
                                          <p:spTgt spid="1116"/>
                                        </p:tgtEl>
                                        <p:attrNameLst>
                                          <p:attrName>style.visibility</p:attrName>
                                        </p:attrNameLst>
                                      </p:cBhvr>
                                      <p:to>
                                        <p:strVal val="visible"/>
                                      </p:to>
                                    </p:set>
                                  </p:childTnLst>
                                </p:cTn>
                              </p:par>
                            </p:childTnLst>
                          </p:cTn>
                        </p:par>
                        <p:par>
                          <p:cTn id="522" fill="hold">
                            <p:stCondLst>
                              <p:cond delay="1670"/>
                            </p:stCondLst>
                            <p:childTnLst>
                              <p:par>
                                <p:cTn id="523" presetID="1" presetClass="entr" presetSubtype="0" fill="hold" grpId="0" nodeType="afterEffect">
                                  <p:stCondLst>
                                    <p:cond delay="0"/>
                                  </p:stCondLst>
                                  <p:childTnLst>
                                    <p:set>
                                      <p:cBhvr>
                                        <p:cTn id="524" dur="1" fill="hold">
                                          <p:stCondLst>
                                            <p:cond delay="29"/>
                                          </p:stCondLst>
                                        </p:cTn>
                                        <p:tgtEl>
                                          <p:spTgt spid="1117"/>
                                        </p:tgtEl>
                                        <p:attrNameLst>
                                          <p:attrName>style.visibility</p:attrName>
                                        </p:attrNameLst>
                                      </p:cBhvr>
                                      <p:to>
                                        <p:strVal val="visible"/>
                                      </p:to>
                                    </p:set>
                                  </p:childTnLst>
                                </p:cTn>
                              </p:par>
                            </p:childTnLst>
                          </p:cTn>
                        </p:par>
                        <p:par>
                          <p:cTn id="525" fill="hold">
                            <p:stCondLst>
                              <p:cond delay="1700"/>
                            </p:stCondLst>
                            <p:childTnLst>
                              <p:par>
                                <p:cTn id="526" presetID="1" presetClass="entr" presetSubtype="0" fill="hold" grpId="0" nodeType="afterEffect">
                                  <p:stCondLst>
                                    <p:cond delay="0"/>
                                  </p:stCondLst>
                                  <p:childTnLst>
                                    <p:set>
                                      <p:cBhvr>
                                        <p:cTn id="527" dur="1" fill="hold">
                                          <p:stCondLst>
                                            <p:cond delay="29"/>
                                          </p:stCondLst>
                                        </p:cTn>
                                        <p:tgtEl>
                                          <p:spTgt spid="1118"/>
                                        </p:tgtEl>
                                        <p:attrNameLst>
                                          <p:attrName>style.visibility</p:attrName>
                                        </p:attrNameLst>
                                      </p:cBhvr>
                                      <p:to>
                                        <p:strVal val="visible"/>
                                      </p:to>
                                    </p:set>
                                  </p:childTnLst>
                                </p:cTn>
                              </p:par>
                            </p:childTnLst>
                          </p:cTn>
                        </p:par>
                        <p:par>
                          <p:cTn id="528" fill="hold">
                            <p:stCondLst>
                              <p:cond delay="1730"/>
                            </p:stCondLst>
                            <p:childTnLst>
                              <p:par>
                                <p:cTn id="529" presetID="1" presetClass="entr" presetSubtype="0" fill="hold" grpId="0" nodeType="afterEffect">
                                  <p:stCondLst>
                                    <p:cond delay="0"/>
                                  </p:stCondLst>
                                  <p:childTnLst>
                                    <p:set>
                                      <p:cBhvr>
                                        <p:cTn id="530" dur="1" fill="hold">
                                          <p:stCondLst>
                                            <p:cond delay="29"/>
                                          </p:stCondLst>
                                        </p:cTn>
                                        <p:tgtEl>
                                          <p:spTgt spid="1119"/>
                                        </p:tgtEl>
                                        <p:attrNameLst>
                                          <p:attrName>style.visibility</p:attrName>
                                        </p:attrNameLst>
                                      </p:cBhvr>
                                      <p:to>
                                        <p:strVal val="visible"/>
                                      </p:to>
                                    </p:set>
                                  </p:childTnLst>
                                </p:cTn>
                              </p:par>
                            </p:childTnLst>
                          </p:cTn>
                        </p:par>
                        <p:par>
                          <p:cTn id="531" fill="hold">
                            <p:stCondLst>
                              <p:cond delay="1760"/>
                            </p:stCondLst>
                            <p:childTnLst>
                              <p:par>
                                <p:cTn id="532" presetID="1" presetClass="entr" presetSubtype="0" fill="hold" grpId="0" nodeType="afterEffect">
                                  <p:stCondLst>
                                    <p:cond delay="0"/>
                                  </p:stCondLst>
                                  <p:childTnLst>
                                    <p:set>
                                      <p:cBhvr>
                                        <p:cTn id="533" dur="1" fill="hold">
                                          <p:stCondLst>
                                            <p:cond delay="29"/>
                                          </p:stCondLst>
                                        </p:cTn>
                                        <p:tgtEl>
                                          <p:spTgt spid="1120"/>
                                        </p:tgtEl>
                                        <p:attrNameLst>
                                          <p:attrName>style.visibility</p:attrName>
                                        </p:attrNameLst>
                                      </p:cBhvr>
                                      <p:to>
                                        <p:strVal val="visible"/>
                                      </p:to>
                                    </p:set>
                                  </p:childTnLst>
                                </p:cTn>
                              </p:par>
                            </p:childTnLst>
                          </p:cTn>
                        </p:par>
                        <p:par>
                          <p:cTn id="534" fill="hold">
                            <p:stCondLst>
                              <p:cond delay="1790"/>
                            </p:stCondLst>
                            <p:childTnLst>
                              <p:par>
                                <p:cTn id="535" presetID="1" presetClass="entr" presetSubtype="0" fill="hold" grpId="0" nodeType="afterEffect">
                                  <p:stCondLst>
                                    <p:cond delay="0"/>
                                  </p:stCondLst>
                                  <p:childTnLst>
                                    <p:set>
                                      <p:cBhvr>
                                        <p:cTn id="536" dur="1" fill="hold">
                                          <p:stCondLst>
                                            <p:cond delay="29"/>
                                          </p:stCondLst>
                                        </p:cTn>
                                        <p:tgtEl>
                                          <p:spTgt spid="1121"/>
                                        </p:tgtEl>
                                        <p:attrNameLst>
                                          <p:attrName>style.visibility</p:attrName>
                                        </p:attrNameLst>
                                      </p:cBhvr>
                                      <p:to>
                                        <p:strVal val="visible"/>
                                      </p:to>
                                    </p:set>
                                  </p:childTnLst>
                                </p:cTn>
                              </p:par>
                            </p:childTnLst>
                          </p:cTn>
                        </p:par>
                        <p:par>
                          <p:cTn id="537" fill="hold">
                            <p:stCondLst>
                              <p:cond delay="1820"/>
                            </p:stCondLst>
                            <p:childTnLst>
                              <p:par>
                                <p:cTn id="538" presetID="1" presetClass="entr" presetSubtype="0" fill="hold" grpId="0" nodeType="afterEffect">
                                  <p:stCondLst>
                                    <p:cond delay="0"/>
                                  </p:stCondLst>
                                  <p:childTnLst>
                                    <p:set>
                                      <p:cBhvr>
                                        <p:cTn id="539" dur="1" fill="hold">
                                          <p:stCondLst>
                                            <p:cond delay="29"/>
                                          </p:stCondLst>
                                        </p:cTn>
                                        <p:tgtEl>
                                          <p:spTgt spid="1122"/>
                                        </p:tgtEl>
                                        <p:attrNameLst>
                                          <p:attrName>style.visibility</p:attrName>
                                        </p:attrNameLst>
                                      </p:cBhvr>
                                      <p:to>
                                        <p:strVal val="visible"/>
                                      </p:to>
                                    </p:set>
                                  </p:childTnLst>
                                </p:cTn>
                              </p:par>
                            </p:childTnLst>
                          </p:cTn>
                        </p:par>
                        <p:par>
                          <p:cTn id="540" fill="hold">
                            <p:stCondLst>
                              <p:cond delay="1850"/>
                            </p:stCondLst>
                            <p:childTnLst>
                              <p:par>
                                <p:cTn id="541" presetID="1" presetClass="entr" presetSubtype="0" fill="hold" grpId="0" nodeType="afterEffect">
                                  <p:stCondLst>
                                    <p:cond delay="0"/>
                                  </p:stCondLst>
                                  <p:childTnLst>
                                    <p:set>
                                      <p:cBhvr>
                                        <p:cTn id="542" dur="1" fill="hold">
                                          <p:stCondLst>
                                            <p:cond delay="29"/>
                                          </p:stCondLst>
                                        </p:cTn>
                                        <p:tgtEl>
                                          <p:spTgt spid="1123"/>
                                        </p:tgtEl>
                                        <p:attrNameLst>
                                          <p:attrName>style.visibility</p:attrName>
                                        </p:attrNameLst>
                                      </p:cBhvr>
                                      <p:to>
                                        <p:strVal val="visible"/>
                                      </p:to>
                                    </p:set>
                                  </p:childTnLst>
                                </p:cTn>
                              </p:par>
                            </p:childTnLst>
                          </p:cTn>
                        </p:par>
                        <p:par>
                          <p:cTn id="543" fill="hold">
                            <p:stCondLst>
                              <p:cond delay="1880"/>
                            </p:stCondLst>
                            <p:childTnLst>
                              <p:par>
                                <p:cTn id="544" presetID="1" presetClass="entr" presetSubtype="0" fill="hold" grpId="0" nodeType="afterEffect">
                                  <p:stCondLst>
                                    <p:cond delay="0"/>
                                  </p:stCondLst>
                                  <p:childTnLst>
                                    <p:set>
                                      <p:cBhvr>
                                        <p:cTn id="545" dur="1" fill="hold">
                                          <p:stCondLst>
                                            <p:cond delay="29"/>
                                          </p:stCondLst>
                                        </p:cTn>
                                        <p:tgtEl>
                                          <p:spTgt spid="1124"/>
                                        </p:tgtEl>
                                        <p:attrNameLst>
                                          <p:attrName>style.visibility</p:attrName>
                                        </p:attrNameLst>
                                      </p:cBhvr>
                                      <p:to>
                                        <p:strVal val="visible"/>
                                      </p:to>
                                    </p:set>
                                  </p:childTnLst>
                                </p:cTn>
                              </p:par>
                            </p:childTnLst>
                          </p:cTn>
                        </p:par>
                        <p:par>
                          <p:cTn id="546" fill="hold">
                            <p:stCondLst>
                              <p:cond delay="1910"/>
                            </p:stCondLst>
                            <p:childTnLst>
                              <p:par>
                                <p:cTn id="547" presetID="1" presetClass="entr" presetSubtype="0" fill="hold" grpId="0" nodeType="afterEffect">
                                  <p:stCondLst>
                                    <p:cond delay="0"/>
                                  </p:stCondLst>
                                  <p:childTnLst>
                                    <p:set>
                                      <p:cBhvr>
                                        <p:cTn id="548" dur="1" fill="hold">
                                          <p:stCondLst>
                                            <p:cond delay="29"/>
                                          </p:stCondLst>
                                        </p:cTn>
                                        <p:tgtEl>
                                          <p:spTgt spid="1125"/>
                                        </p:tgtEl>
                                        <p:attrNameLst>
                                          <p:attrName>style.visibility</p:attrName>
                                        </p:attrNameLst>
                                      </p:cBhvr>
                                      <p:to>
                                        <p:strVal val="visible"/>
                                      </p:to>
                                    </p:set>
                                  </p:childTnLst>
                                </p:cTn>
                              </p:par>
                            </p:childTnLst>
                          </p:cTn>
                        </p:par>
                        <p:par>
                          <p:cTn id="549" fill="hold">
                            <p:stCondLst>
                              <p:cond delay="1940"/>
                            </p:stCondLst>
                            <p:childTnLst>
                              <p:par>
                                <p:cTn id="550" presetID="1" presetClass="entr" presetSubtype="0" fill="hold" grpId="0" nodeType="afterEffect">
                                  <p:stCondLst>
                                    <p:cond delay="0"/>
                                  </p:stCondLst>
                                  <p:childTnLst>
                                    <p:set>
                                      <p:cBhvr>
                                        <p:cTn id="551" dur="1" fill="hold">
                                          <p:stCondLst>
                                            <p:cond delay="29"/>
                                          </p:stCondLst>
                                        </p:cTn>
                                        <p:tgtEl>
                                          <p:spTgt spid="1126"/>
                                        </p:tgtEl>
                                        <p:attrNameLst>
                                          <p:attrName>style.visibility</p:attrName>
                                        </p:attrNameLst>
                                      </p:cBhvr>
                                      <p:to>
                                        <p:strVal val="visible"/>
                                      </p:to>
                                    </p:set>
                                  </p:childTnLst>
                                </p:cTn>
                              </p:par>
                            </p:childTnLst>
                          </p:cTn>
                        </p:par>
                        <p:par>
                          <p:cTn id="552" fill="hold">
                            <p:stCondLst>
                              <p:cond delay="1970"/>
                            </p:stCondLst>
                            <p:childTnLst>
                              <p:par>
                                <p:cTn id="553" presetID="1" presetClass="entr" presetSubtype="0" fill="hold" grpId="0" nodeType="afterEffect">
                                  <p:stCondLst>
                                    <p:cond delay="0"/>
                                  </p:stCondLst>
                                  <p:childTnLst>
                                    <p:set>
                                      <p:cBhvr>
                                        <p:cTn id="554" dur="1" fill="hold">
                                          <p:stCondLst>
                                            <p:cond delay="29"/>
                                          </p:stCondLst>
                                        </p:cTn>
                                        <p:tgtEl>
                                          <p:spTgt spid="1127"/>
                                        </p:tgtEl>
                                        <p:attrNameLst>
                                          <p:attrName>style.visibility</p:attrName>
                                        </p:attrNameLst>
                                      </p:cBhvr>
                                      <p:to>
                                        <p:strVal val="visible"/>
                                      </p:to>
                                    </p:set>
                                  </p:childTnLst>
                                </p:cTn>
                              </p:par>
                            </p:childTnLst>
                          </p:cTn>
                        </p:par>
                        <p:par>
                          <p:cTn id="555" fill="hold">
                            <p:stCondLst>
                              <p:cond delay="2000"/>
                            </p:stCondLst>
                            <p:childTnLst>
                              <p:par>
                                <p:cTn id="556" presetID="1" presetClass="entr" presetSubtype="0" fill="hold" grpId="0" nodeType="afterEffect">
                                  <p:stCondLst>
                                    <p:cond delay="0"/>
                                  </p:stCondLst>
                                  <p:childTnLst>
                                    <p:set>
                                      <p:cBhvr>
                                        <p:cTn id="557" dur="1" fill="hold">
                                          <p:stCondLst>
                                            <p:cond delay="29"/>
                                          </p:stCondLst>
                                        </p:cTn>
                                        <p:tgtEl>
                                          <p:spTgt spid="1128"/>
                                        </p:tgtEl>
                                        <p:attrNameLst>
                                          <p:attrName>style.visibility</p:attrName>
                                        </p:attrNameLst>
                                      </p:cBhvr>
                                      <p:to>
                                        <p:strVal val="visible"/>
                                      </p:to>
                                    </p:set>
                                  </p:childTnLst>
                                </p:cTn>
                              </p:par>
                            </p:childTnLst>
                          </p:cTn>
                        </p:par>
                        <p:par>
                          <p:cTn id="558" fill="hold">
                            <p:stCondLst>
                              <p:cond delay="2030"/>
                            </p:stCondLst>
                            <p:childTnLst>
                              <p:par>
                                <p:cTn id="559" presetID="1" presetClass="entr" presetSubtype="0" fill="hold" grpId="0" nodeType="afterEffect">
                                  <p:stCondLst>
                                    <p:cond delay="0"/>
                                  </p:stCondLst>
                                  <p:childTnLst>
                                    <p:set>
                                      <p:cBhvr>
                                        <p:cTn id="560" dur="1" fill="hold">
                                          <p:stCondLst>
                                            <p:cond delay="29"/>
                                          </p:stCondLst>
                                        </p:cTn>
                                        <p:tgtEl>
                                          <p:spTgt spid="1129"/>
                                        </p:tgtEl>
                                        <p:attrNameLst>
                                          <p:attrName>style.visibility</p:attrName>
                                        </p:attrNameLst>
                                      </p:cBhvr>
                                      <p:to>
                                        <p:strVal val="visible"/>
                                      </p:to>
                                    </p:set>
                                  </p:childTnLst>
                                </p:cTn>
                              </p:par>
                            </p:childTnLst>
                          </p:cTn>
                        </p:par>
                        <p:par>
                          <p:cTn id="561" fill="hold">
                            <p:stCondLst>
                              <p:cond delay="2060"/>
                            </p:stCondLst>
                            <p:childTnLst>
                              <p:par>
                                <p:cTn id="562" presetID="1" presetClass="entr" presetSubtype="0" fill="hold" grpId="0" nodeType="afterEffect">
                                  <p:stCondLst>
                                    <p:cond delay="0"/>
                                  </p:stCondLst>
                                  <p:childTnLst>
                                    <p:set>
                                      <p:cBhvr>
                                        <p:cTn id="563" dur="1" fill="hold">
                                          <p:stCondLst>
                                            <p:cond delay="29"/>
                                          </p:stCondLst>
                                        </p:cTn>
                                        <p:tgtEl>
                                          <p:spTgt spid="1130"/>
                                        </p:tgtEl>
                                        <p:attrNameLst>
                                          <p:attrName>style.visibility</p:attrName>
                                        </p:attrNameLst>
                                      </p:cBhvr>
                                      <p:to>
                                        <p:strVal val="visible"/>
                                      </p:to>
                                    </p:set>
                                  </p:childTnLst>
                                </p:cTn>
                              </p:par>
                            </p:childTnLst>
                          </p:cTn>
                        </p:par>
                        <p:par>
                          <p:cTn id="564" fill="hold">
                            <p:stCondLst>
                              <p:cond delay="2090"/>
                            </p:stCondLst>
                            <p:childTnLst>
                              <p:par>
                                <p:cTn id="565" presetID="1" presetClass="entr" presetSubtype="0" fill="hold" grpId="0" nodeType="afterEffect">
                                  <p:stCondLst>
                                    <p:cond delay="0"/>
                                  </p:stCondLst>
                                  <p:childTnLst>
                                    <p:set>
                                      <p:cBhvr>
                                        <p:cTn id="566" dur="1" fill="hold">
                                          <p:stCondLst>
                                            <p:cond delay="29"/>
                                          </p:stCondLst>
                                        </p:cTn>
                                        <p:tgtEl>
                                          <p:spTgt spid="1131"/>
                                        </p:tgtEl>
                                        <p:attrNameLst>
                                          <p:attrName>style.visibility</p:attrName>
                                        </p:attrNameLst>
                                      </p:cBhvr>
                                      <p:to>
                                        <p:strVal val="visible"/>
                                      </p:to>
                                    </p:set>
                                  </p:childTnLst>
                                </p:cTn>
                              </p:par>
                            </p:childTnLst>
                          </p:cTn>
                        </p:par>
                        <p:par>
                          <p:cTn id="567" fill="hold">
                            <p:stCondLst>
                              <p:cond delay="2120"/>
                            </p:stCondLst>
                            <p:childTnLst>
                              <p:par>
                                <p:cTn id="568" presetID="1" presetClass="entr" presetSubtype="0" fill="hold" grpId="0" nodeType="afterEffect">
                                  <p:stCondLst>
                                    <p:cond delay="0"/>
                                  </p:stCondLst>
                                  <p:childTnLst>
                                    <p:set>
                                      <p:cBhvr>
                                        <p:cTn id="569" dur="1" fill="hold">
                                          <p:stCondLst>
                                            <p:cond delay="29"/>
                                          </p:stCondLst>
                                        </p:cTn>
                                        <p:tgtEl>
                                          <p:spTgt spid="1132"/>
                                        </p:tgtEl>
                                        <p:attrNameLst>
                                          <p:attrName>style.visibility</p:attrName>
                                        </p:attrNameLst>
                                      </p:cBhvr>
                                      <p:to>
                                        <p:strVal val="visible"/>
                                      </p:to>
                                    </p:set>
                                  </p:childTnLst>
                                </p:cTn>
                              </p:par>
                            </p:childTnLst>
                          </p:cTn>
                        </p:par>
                        <p:par>
                          <p:cTn id="570" fill="hold">
                            <p:stCondLst>
                              <p:cond delay="2150"/>
                            </p:stCondLst>
                            <p:childTnLst>
                              <p:par>
                                <p:cTn id="571" presetID="1" presetClass="entr" presetSubtype="0" fill="hold" grpId="0" nodeType="afterEffect">
                                  <p:stCondLst>
                                    <p:cond delay="0"/>
                                  </p:stCondLst>
                                  <p:childTnLst>
                                    <p:set>
                                      <p:cBhvr>
                                        <p:cTn id="572" dur="1" fill="hold">
                                          <p:stCondLst>
                                            <p:cond delay="29"/>
                                          </p:stCondLst>
                                        </p:cTn>
                                        <p:tgtEl>
                                          <p:spTgt spid="1133"/>
                                        </p:tgtEl>
                                        <p:attrNameLst>
                                          <p:attrName>style.visibility</p:attrName>
                                        </p:attrNameLst>
                                      </p:cBhvr>
                                      <p:to>
                                        <p:strVal val="visible"/>
                                      </p:to>
                                    </p:set>
                                  </p:childTnLst>
                                </p:cTn>
                              </p:par>
                            </p:childTnLst>
                          </p:cTn>
                        </p:par>
                        <p:par>
                          <p:cTn id="573" fill="hold">
                            <p:stCondLst>
                              <p:cond delay="2180"/>
                            </p:stCondLst>
                            <p:childTnLst>
                              <p:par>
                                <p:cTn id="574" presetID="1" presetClass="entr" presetSubtype="0" fill="hold" grpId="0" nodeType="afterEffect">
                                  <p:stCondLst>
                                    <p:cond delay="0"/>
                                  </p:stCondLst>
                                  <p:childTnLst>
                                    <p:set>
                                      <p:cBhvr>
                                        <p:cTn id="575" dur="1" fill="hold">
                                          <p:stCondLst>
                                            <p:cond delay="29"/>
                                          </p:stCondLst>
                                        </p:cTn>
                                        <p:tgtEl>
                                          <p:spTgt spid="1134"/>
                                        </p:tgtEl>
                                        <p:attrNameLst>
                                          <p:attrName>style.visibility</p:attrName>
                                        </p:attrNameLst>
                                      </p:cBhvr>
                                      <p:to>
                                        <p:strVal val="visible"/>
                                      </p:to>
                                    </p:set>
                                  </p:childTnLst>
                                </p:cTn>
                              </p:par>
                            </p:childTnLst>
                          </p:cTn>
                        </p:par>
                        <p:par>
                          <p:cTn id="576" fill="hold">
                            <p:stCondLst>
                              <p:cond delay="2210"/>
                            </p:stCondLst>
                            <p:childTnLst>
                              <p:par>
                                <p:cTn id="577" presetID="2" presetClass="entr" presetSubtype="4" fill="hold" grpId="0" nodeType="afterEffect">
                                  <p:stCondLst>
                                    <p:cond delay="0"/>
                                  </p:stCondLst>
                                  <p:childTnLst>
                                    <p:set>
                                      <p:cBhvr>
                                        <p:cTn id="578" dur="1" fill="hold">
                                          <p:stCondLst>
                                            <p:cond delay="0"/>
                                          </p:stCondLst>
                                        </p:cTn>
                                        <p:tgtEl>
                                          <p:spTgt spid="121"/>
                                        </p:tgtEl>
                                        <p:attrNameLst>
                                          <p:attrName>style.visibility</p:attrName>
                                        </p:attrNameLst>
                                      </p:cBhvr>
                                      <p:to>
                                        <p:strVal val="visible"/>
                                      </p:to>
                                    </p:set>
                                    <p:anim calcmode="lin" valueType="num">
                                      <p:cBhvr additive="base">
                                        <p:cTn id="579" dur="500" fill="hold"/>
                                        <p:tgtEl>
                                          <p:spTgt spid="121"/>
                                        </p:tgtEl>
                                        <p:attrNameLst>
                                          <p:attrName>ppt_x</p:attrName>
                                        </p:attrNameLst>
                                      </p:cBhvr>
                                      <p:tavLst>
                                        <p:tav tm="0">
                                          <p:val>
                                            <p:strVal val="#ppt_x"/>
                                          </p:val>
                                        </p:tav>
                                        <p:tav tm="100000">
                                          <p:val>
                                            <p:strVal val="#ppt_x"/>
                                          </p:val>
                                        </p:tav>
                                      </p:tavLst>
                                    </p:anim>
                                    <p:anim calcmode="lin" valueType="num">
                                      <p:cBhvr additive="base">
                                        <p:cTn id="580" dur="500" fill="hold"/>
                                        <p:tgtEl>
                                          <p:spTgt spid="121"/>
                                        </p:tgtEl>
                                        <p:attrNameLst>
                                          <p:attrName>ppt_y</p:attrName>
                                        </p:attrNameLst>
                                      </p:cBhvr>
                                      <p:tavLst>
                                        <p:tav tm="0">
                                          <p:val>
                                            <p:strVal val="1+#ppt_h/2"/>
                                          </p:val>
                                        </p:tav>
                                        <p:tav tm="100000">
                                          <p:val>
                                            <p:strVal val="#ppt_y"/>
                                          </p:val>
                                        </p:tav>
                                      </p:tavLst>
                                    </p:anim>
                                  </p:childTnLst>
                                </p:cTn>
                              </p:par>
                            </p:childTnLst>
                          </p:cTn>
                        </p:par>
                        <p:par>
                          <p:cTn id="581" fill="hold">
                            <p:stCondLst>
                              <p:cond delay="2710"/>
                            </p:stCondLst>
                            <p:childTnLst>
                              <p:par>
                                <p:cTn id="582" presetID="21" presetClass="entr" presetSubtype="1" fill="hold" grpId="0" nodeType="afterEffect">
                                  <p:stCondLst>
                                    <p:cond delay="0"/>
                                  </p:stCondLst>
                                  <p:childTnLst>
                                    <p:set>
                                      <p:cBhvr>
                                        <p:cTn id="583" dur="1" fill="hold">
                                          <p:stCondLst>
                                            <p:cond delay="0"/>
                                          </p:stCondLst>
                                        </p:cTn>
                                        <p:tgtEl>
                                          <p:spTgt spid="116"/>
                                        </p:tgtEl>
                                        <p:attrNameLst>
                                          <p:attrName>style.visibility</p:attrName>
                                        </p:attrNameLst>
                                      </p:cBhvr>
                                      <p:to>
                                        <p:strVal val="visible"/>
                                      </p:to>
                                    </p:set>
                                    <p:animEffect transition="in" filter="wheel(1)">
                                      <p:cBhvr>
                                        <p:cTn id="584" dur="2000"/>
                                        <p:tgtEl>
                                          <p:spTgt spid="116"/>
                                        </p:tgtEl>
                                      </p:cBhvr>
                                    </p:animEffect>
                                  </p:childTnLst>
                                </p:cTn>
                              </p:par>
                            </p:childTnLst>
                          </p:cTn>
                        </p:par>
                        <p:par>
                          <p:cTn id="585" fill="hold">
                            <p:stCondLst>
                              <p:cond delay="4710"/>
                            </p:stCondLst>
                            <p:childTnLst>
                              <p:par>
                                <p:cTn id="586" presetID="2" presetClass="entr" presetSubtype="4" fill="hold" grpId="0" nodeType="afterEffect">
                                  <p:stCondLst>
                                    <p:cond delay="0"/>
                                  </p:stCondLst>
                                  <p:iterate type="lt">
                                    <p:tmPct val="10000"/>
                                  </p:iterate>
                                  <p:childTnLst>
                                    <p:set>
                                      <p:cBhvr>
                                        <p:cTn id="587" dur="1" fill="hold">
                                          <p:stCondLst>
                                            <p:cond delay="0"/>
                                          </p:stCondLst>
                                        </p:cTn>
                                        <p:tgtEl>
                                          <p:spTgt spid="122"/>
                                        </p:tgtEl>
                                        <p:attrNameLst>
                                          <p:attrName>style.visibility</p:attrName>
                                        </p:attrNameLst>
                                      </p:cBhvr>
                                      <p:to>
                                        <p:strVal val="visible"/>
                                      </p:to>
                                    </p:set>
                                    <p:anim calcmode="lin" valueType="num">
                                      <p:cBhvr additive="base">
                                        <p:cTn id="588" dur="500" fill="hold"/>
                                        <p:tgtEl>
                                          <p:spTgt spid="122"/>
                                        </p:tgtEl>
                                        <p:attrNameLst>
                                          <p:attrName>ppt_x</p:attrName>
                                        </p:attrNameLst>
                                      </p:cBhvr>
                                      <p:tavLst>
                                        <p:tav tm="0">
                                          <p:val>
                                            <p:strVal val="#ppt_x"/>
                                          </p:val>
                                        </p:tav>
                                        <p:tav tm="100000">
                                          <p:val>
                                            <p:strVal val="#ppt_x"/>
                                          </p:val>
                                        </p:tav>
                                      </p:tavLst>
                                    </p:anim>
                                    <p:anim calcmode="lin" valueType="num">
                                      <p:cBhvr additive="base">
                                        <p:cTn id="589" dur="500" fill="hold"/>
                                        <p:tgtEl>
                                          <p:spTgt spid="122"/>
                                        </p:tgtEl>
                                        <p:attrNameLst>
                                          <p:attrName>ppt_y</p:attrName>
                                        </p:attrNameLst>
                                      </p:cBhvr>
                                      <p:tavLst>
                                        <p:tav tm="0">
                                          <p:val>
                                            <p:strVal val="1+#ppt_h/2"/>
                                          </p:val>
                                        </p:tav>
                                        <p:tav tm="100000">
                                          <p:val>
                                            <p:strVal val="#ppt_y"/>
                                          </p:val>
                                        </p:tav>
                                      </p:tavLst>
                                    </p:anim>
                                  </p:childTnLst>
                                </p:cTn>
                              </p:par>
                            </p:childTnLst>
                          </p:cTn>
                        </p:par>
                        <p:par>
                          <p:cTn id="590" fill="hold">
                            <p:stCondLst>
                              <p:cond delay="5960"/>
                            </p:stCondLst>
                            <p:childTnLst>
                              <p:par>
                                <p:cTn id="591" presetID="16" presetClass="entr" presetSubtype="21" fill="hold" grpId="0" nodeType="afterEffect">
                                  <p:stCondLst>
                                    <p:cond delay="0"/>
                                  </p:stCondLst>
                                  <p:childTnLst>
                                    <p:set>
                                      <p:cBhvr>
                                        <p:cTn id="592" dur="1" fill="hold">
                                          <p:stCondLst>
                                            <p:cond delay="0"/>
                                          </p:stCondLst>
                                        </p:cTn>
                                        <p:tgtEl>
                                          <p:spTgt spid="123"/>
                                        </p:tgtEl>
                                        <p:attrNameLst>
                                          <p:attrName>style.visibility</p:attrName>
                                        </p:attrNameLst>
                                      </p:cBhvr>
                                      <p:to>
                                        <p:strVal val="visible"/>
                                      </p:to>
                                    </p:set>
                                    <p:animEffect transition="in" filter="barn(inVertical)">
                                      <p:cBhvr>
                                        <p:cTn id="593" dur="500"/>
                                        <p:tgtEl>
                                          <p:spTgt spid="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1" grpId="0"/>
      <p:bldP spid="116" grpId="0" animBg="1"/>
      <p:bldP spid="122" grpId="0"/>
      <p:bldP spid="123" grpId="0"/>
      <p:bldP spid="979" grpId="0" animBg="1"/>
      <p:bldP spid="980" grpId="0" animBg="1"/>
      <p:bldP spid="981" grpId="0" animBg="1"/>
      <p:bldP spid="982" grpId="0" animBg="1"/>
      <p:bldP spid="983" grpId="0" animBg="1"/>
      <p:bldP spid="984" grpId="0" animBg="1"/>
      <p:bldP spid="985" grpId="0" animBg="1"/>
      <p:bldP spid="986" grpId="0" animBg="1"/>
      <p:bldP spid="987" grpId="0" animBg="1"/>
      <p:bldP spid="988" grpId="0" animBg="1"/>
      <p:bldP spid="989" grpId="0" animBg="1"/>
      <p:bldP spid="990" grpId="0" animBg="1"/>
      <p:bldP spid="991" grpId="0" animBg="1"/>
      <p:bldP spid="992" grpId="0" animBg="1"/>
      <p:bldP spid="993" grpId="0" animBg="1"/>
      <p:bldP spid="994" grpId="0" animBg="1"/>
      <p:bldP spid="995" grpId="0" animBg="1"/>
      <p:bldP spid="996" grpId="0" animBg="1"/>
      <p:bldP spid="997" grpId="0" animBg="1"/>
      <p:bldP spid="998" grpId="0" animBg="1"/>
      <p:bldP spid="999" grpId="0" animBg="1"/>
      <p:bldP spid="1000" grpId="0" animBg="1"/>
      <p:bldP spid="1001" grpId="0" animBg="1"/>
      <p:bldP spid="1002" grpId="0" animBg="1"/>
      <p:bldP spid="1003" grpId="0" animBg="1"/>
      <p:bldP spid="1004" grpId="0" animBg="1"/>
      <p:bldP spid="1005" grpId="0" animBg="1"/>
      <p:bldP spid="1006" grpId="0" animBg="1"/>
      <p:bldP spid="1007" grpId="0" animBg="1"/>
      <p:bldP spid="1008" grpId="0" animBg="1"/>
      <p:bldP spid="1009" grpId="0" animBg="1"/>
      <p:bldP spid="1010" grpId="0" animBg="1"/>
      <p:bldP spid="1011" grpId="0" animBg="1"/>
      <p:bldP spid="1012" grpId="0" animBg="1"/>
      <p:bldP spid="1013" grpId="0" animBg="1"/>
      <p:bldP spid="1014" grpId="0" animBg="1"/>
      <p:bldP spid="1015" grpId="0" animBg="1"/>
      <p:bldP spid="1016" grpId="0" animBg="1"/>
      <p:bldP spid="1017" grpId="0" animBg="1"/>
      <p:bldP spid="1018" grpId="0" animBg="1"/>
      <p:bldP spid="1019" grpId="0" animBg="1"/>
      <p:bldP spid="1020" grpId="0" animBg="1"/>
      <p:bldP spid="1021" grpId="0" animBg="1"/>
      <p:bldP spid="1022" grpId="0" animBg="1"/>
      <p:bldP spid="1023" grpId="0" animBg="1"/>
      <p:bldP spid="1024" grpId="0" animBg="1"/>
      <p:bldP spid="1025" grpId="0" animBg="1"/>
      <p:bldP spid="1026" grpId="0" animBg="1"/>
      <p:bldP spid="1027" grpId="0" animBg="1"/>
      <p:bldP spid="1028" grpId="0" animBg="1"/>
      <p:bldP spid="1029" grpId="0" animBg="1"/>
      <p:bldP spid="1030" grpId="0" animBg="1"/>
      <p:bldP spid="1031" grpId="0" animBg="1"/>
      <p:bldP spid="1032" grpId="0" animBg="1"/>
      <p:bldP spid="1033" grpId="0" animBg="1"/>
      <p:bldP spid="1034" grpId="0" animBg="1"/>
      <p:bldP spid="1035" grpId="0" animBg="1"/>
      <p:bldP spid="1036"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7" grpId="0" animBg="1"/>
      <p:bldP spid="1068"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P spid="1085" grpId="0" animBg="1"/>
      <p:bldP spid="1086" grpId="0" animBg="1"/>
      <p:bldP spid="1087" grpId="0" animBg="1"/>
      <p:bldP spid="1088" grpId="0" animBg="1"/>
      <p:bldP spid="1089" grpId="0" animBg="1"/>
      <p:bldP spid="1090" grpId="0" animBg="1"/>
      <p:bldP spid="1091" grpId="0" animBg="1"/>
      <p:bldP spid="1092" grpId="0" animBg="1"/>
      <p:bldP spid="1093" grpId="0" animBg="1"/>
      <p:bldP spid="1094" grpId="0" animBg="1"/>
      <p:bldP spid="1095" grpId="0" animBg="1"/>
      <p:bldP spid="1096" grpId="0" animBg="1"/>
      <p:bldP spid="1097" grpId="0" animBg="1"/>
      <p:bldP spid="1098" grpId="0" animBg="1"/>
      <p:bldP spid="1099" grpId="0" animBg="1"/>
      <p:bldP spid="1100" grpId="0" animBg="1"/>
      <p:bldP spid="1101" grpId="0" animBg="1"/>
      <p:bldP spid="1102" grpId="0" animBg="1"/>
      <p:bldP spid="1103" grpId="0" animBg="1"/>
      <p:bldP spid="1104" grpId="0" animBg="1"/>
      <p:bldP spid="1105" grpId="0" animBg="1"/>
      <p:bldP spid="1106" grpId="0" animBg="1"/>
      <p:bldP spid="1107" grpId="0" animBg="1"/>
      <p:bldP spid="1108" grpId="0" animBg="1"/>
      <p:bldP spid="1109" grpId="0" animBg="1"/>
      <p:bldP spid="1110" grpId="0" animBg="1"/>
      <p:bldP spid="1111" grpId="0" animBg="1"/>
      <p:bldP spid="1112" grpId="0" animBg="1"/>
      <p:bldP spid="1113" grpId="0" animBg="1"/>
      <p:bldP spid="1114" grpId="0" animBg="1"/>
      <p:bldP spid="1115" grpId="0" animBg="1"/>
      <p:bldP spid="1116" grpId="0" animBg="1"/>
      <p:bldP spid="1117" grpId="0" animBg="1"/>
      <p:bldP spid="1118" grpId="0" animBg="1"/>
      <p:bldP spid="1119" grpId="0" animBg="1"/>
      <p:bldP spid="1120" grpId="0" animBg="1"/>
      <p:bldP spid="1121" grpId="0" animBg="1"/>
      <p:bldP spid="1122" grpId="0" animBg="1"/>
      <p:bldP spid="1123" grpId="0" animBg="1"/>
      <p:bldP spid="1124" grpId="0" animBg="1"/>
      <p:bldP spid="1125" grpId="0" animBg="1"/>
      <p:bldP spid="1126" grpId="0" animBg="1"/>
      <p:bldP spid="1127" grpId="0" animBg="1"/>
      <p:bldP spid="1128" grpId="0" animBg="1"/>
      <p:bldP spid="1129" grpId="0" animBg="1"/>
      <p:bldP spid="1130" grpId="0" animBg="1"/>
      <p:bldP spid="1131" grpId="0" animBg="1"/>
      <p:bldP spid="1132" grpId="0" animBg="1"/>
      <p:bldP spid="1133" grpId="0" animBg="1"/>
      <p:bldP spid="113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sp>
        <p:nvSpPr>
          <p:cNvPr id="19" name="任意多边形 18"/>
          <p:cNvSpPr/>
          <p:nvPr/>
        </p:nvSpPr>
        <p:spPr>
          <a:xfrm>
            <a:off x="-1" y="4644570"/>
            <a:ext cx="1364344" cy="2224314"/>
          </a:xfrm>
          <a:custGeom>
            <a:avLst/>
            <a:gdLst>
              <a:gd name="connsiteX0" fmla="*/ 682172 w 1364344"/>
              <a:gd name="connsiteY0" fmla="*/ 0 h 2224314"/>
              <a:gd name="connsiteX1" fmla="*/ 1364344 w 1364344"/>
              <a:gd name="connsiteY1" fmla="*/ 682172 h 2224314"/>
              <a:gd name="connsiteX2" fmla="*/ 1364344 w 1364344"/>
              <a:gd name="connsiteY2" fmla="*/ 2224314 h 2224314"/>
              <a:gd name="connsiteX3" fmla="*/ 0 w 1364344"/>
              <a:gd name="connsiteY3" fmla="*/ 2224314 h 2224314"/>
              <a:gd name="connsiteX4" fmla="*/ 0 w 1364344"/>
              <a:gd name="connsiteY4" fmla="*/ 682172 h 2224314"/>
              <a:gd name="connsiteX5" fmla="*/ 682172 w 1364344"/>
              <a:gd name="connsiteY5" fmla="*/ 0 h 222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2224314">
                <a:moveTo>
                  <a:pt x="682172" y="0"/>
                </a:moveTo>
                <a:cubicBezTo>
                  <a:pt x="1058925" y="0"/>
                  <a:pt x="1364344" y="305419"/>
                  <a:pt x="1364344" y="682172"/>
                </a:cubicBezTo>
                <a:lnTo>
                  <a:pt x="1364344" y="2224314"/>
                </a:lnTo>
                <a:lnTo>
                  <a:pt x="0" y="2224314"/>
                </a:lnTo>
                <a:lnTo>
                  <a:pt x="0" y="682172"/>
                </a:lnTo>
                <a:cubicBezTo>
                  <a:pt x="0" y="305419"/>
                  <a:pt x="305419" y="0"/>
                  <a:pt x="682172" y="0"/>
                </a:cubicBez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20"/>
          <p:cNvSpPr/>
          <p:nvPr/>
        </p:nvSpPr>
        <p:spPr>
          <a:xfrm>
            <a:off x="1364342" y="5126718"/>
            <a:ext cx="1364344" cy="1742167"/>
          </a:xfrm>
          <a:custGeom>
            <a:avLst/>
            <a:gdLst>
              <a:gd name="connsiteX0" fmla="*/ 682172 w 1364344"/>
              <a:gd name="connsiteY0" fmla="*/ 0 h 1742167"/>
              <a:gd name="connsiteX1" fmla="*/ 1364344 w 1364344"/>
              <a:gd name="connsiteY1" fmla="*/ 682172 h 1742167"/>
              <a:gd name="connsiteX2" fmla="*/ 1364344 w 1364344"/>
              <a:gd name="connsiteY2" fmla="*/ 1742167 h 1742167"/>
              <a:gd name="connsiteX3" fmla="*/ 0 w 1364344"/>
              <a:gd name="connsiteY3" fmla="*/ 1742167 h 1742167"/>
              <a:gd name="connsiteX4" fmla="*/ 0 w 1364344"/>
              <a:gd name="connsiteY4" fmla="*/ 682172 h 1742167"/>
              <a:gd name="connsiteX5" fmla="*/ 682172 w 1364344"/>
              <a:gd name="connsiteY5" fmla="*/ 0 h 1742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1742167">
                <a:moveTo>
                  <a:pt x="682172" y="0"/>
                </a:moveTo>
                <a:cubicBezTo>
                  <a:pt x="1058925" y="0"/>
                  <a:pt x="1364344" y="305419"/>
                  <a:pt x="1364344" y="682172"/>
                </a:cubicBezTo>
                <a:lnTo>
                  <a:pt x="1364344" y="1742167"/>
                </a:lnTo>
                <a:lnTo>
                  <a:pt x="0" y="1742167"/>
                </a:lnTo>
                <a:lnTo>
                  <a:pt x="0" y="682172"/>
                </a:lnTo>
                <a:cubicBezTo>
                  <a:pt x="0" y="305419"/>
                  <a:pt x="305419" y="0"/>
                  <a:pt x="682172" y="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a:off x="2728685" y="5417004"/>
            <a:ext cx="1364344" cy="1451881"/>
          </a:xfrm>
          <a:custGeom>
            <a:avLst/>
            <a:gdLst>
              <a:gd name="connsiteX0" fmla="*/ 682172 w 1364344"/>
              <a:gd name="connsiteY0" fmla="*/ 0 h 1451881"/>
              <a:gd name="connsiteX1" fmla="*/ 1364344 w 1364344"/>
              <a:gd name="connsiteY1" fmla="*/ 682172 h 1451881"/>
              <a:gd name="connsiteX2" fmla="*/ 1364344 w 1364344"/>
              <a:gd name="connsiteY2" fmla="*/ 1451881 h 1451881"/>
              <a:gd name="connsiteX3" fmla="*/ 0 w 1364344"/>
              <a:gd name="connsiteY3" fmla="*/ 1451881 h 1451881"/>
              <a:gd name="connsiteX4" fmla="*/ 0 w 1364344"/>
              <a:gd name="connsiteY4" fmla="*/ 682172 h 1451881"/>
              <a:gd name="connsiteX5" fmla="*/ 682172 w 1364344"/>
              <a:gd name="connsiteY5" fmla="*/ 0 h 145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1451881">
                <a:moveTo>
                  <a:pt x="682172" y="0"/>
                </a:moveTo>
                <a:cubicBezTo>
                  <a:pt x="1058925" y="0"/>
                  <a:pt x="1364344" y="305419"/>
                  <a:pt x="1364344" y="682172"/>
                </a:cubicBezTo>
                <a:lnTo>
                  <a:pt x="1364344" y="1451881"/>
                </a:lnTo>
                <a:lnTo>
                  <a:pt x="0" y="1451881"/>
                </a:lnTo>
                <a:lnTo>
                  <a:pt x="0" y="682172"/>
                </a:lnTo>
                <a:cubicBezTo>
                  <a:pt x="0" y="305419"/>
                  <a:pt x="305419" y="0"/>
                  <a:pt x="682172" y="0"/>
                </a:cubicBez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a:off x="4093029" y="4879974"/>
            <a:ext cx="1364345" cy="1988910"/>
          </a:xfrm>
          <a:custGeom>
            <a:avLst/>
            <a:gdLst>
              <a:gd name="connsiteX0" fmla="*/ 682172 w 1364345"/>
              <a:gd name="connsiteY0" fmla="*/ 0 h 1988910"/>
              <a:gd name="connsiteX1" fmla="*/ 1364345 w 1364345"/>
              <a:gd name="connsiteY1" fmla="*/ 682172 h 1988910"/>
              <a:gd name="connsiteX2" fmla="*/ 1364344 w 1364345"/>
              <a:gd name="connsiteY2" fmla="*/ 1988910 h 1988910"/>
              <a:gd name="connsiteX3" fmla="*/ 0 w 1364345"/>
              <a:gd name="connsiteY3" fmla="*/ 1988910 h 1988910"/>
              <a:gd name="connsiteX4" fmla="*/ 0 w 1364345"/>
              <a:gd name="connsiteY4" fmla="*/ 682172 h 1988910"/>
              <a:gd name="connsiteX5" fmla="*/ 682172 w 1364345"/>
              <a:gd name="connsiteY5" fmla="*/ 0 h 198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5" h="1988910">
                <a:moveTo>
                  <a:pt x="682172" y="0"/>
                </a:moveTo>
                <a:cubicBezTo>
                  <a:pt x="1058925" y="0"/>
                  <a:pt x="1364345" y="305419"/>
                  <a:pt x="1364345" y="682172"/>
                </a:cubicBezTo>
                <a:lnTo>
                  <a:pt x="1364344" y="1988910"/>
                </a:lnTo>
                <a:lnTo>
                  <a:pt x="0" y="1988910"/>
                </a:lnTo>
                <a:lnTo>
                  <a:pt x="0" y="682172"/>
                </a:lnTo>
                <a:cubicBezTo>
                  <a:pt x="0" y="305419"/>
                  <a:pt x="305419" y="0"/>
                  <a:pt x="682172" y="0"/>
                </a:cubicBezTo>
                <a:close/>
              </a:path>
            </a:pathLst>
          </a:custGeom>
          <a:solidFill>
            <a:srgbClr val="FDB8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27"/>
          <p:cNvSpPr/>
          <p:nvPr/>
        </p:nvSpPr>
        <p:spPr>
          <a:xfrm>
            <a:off x="5457373" y="5188402"/>
            <a:ext cx="1364343" cy="1680482"/>
          </a:xfrm>
          <a:custGeom>
            <a:avLst/>
            <a:gdLst>
              <a:gd name="connsiteX0" fmla="*/ 682171 w 1364343"/>
              <a:gd name="connsiteY0" fmla="*/ 0 h 1680482"/>
              <a:gd name="connsiteX1" fmla="*/ 1364343 w 1364343"/>
              <a:gd name="connsiteY1" fmla="*/ 682172 h 1680482"/>
              <a:gd name="connsiteX2" fmla="*/ 1364343 w 1364343"/>
              <a:gd name="connsiteY2" fmla="*/ 1680482 h 1680482"/>
              <a:gd name="connsiteX3" fmla="*/ 0 w 1364343"/>
              <a:gd name="connsiteY3" fmla="*/ 1680482 h 1680482"/>
              <a:gd name="connsiteX4" fmla="*/ 0 w 1364343"/>
              <a:gd name="connsiteY4" fmla="*/ 682172 h 1680482"/>
              <a:gd name="connsiteX5" fmla="*/ 682171 w 1364343"/>
              <a:gd name="connsiteY5" fmla="*/ 0 h 168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3" h="1680482">
                <a:moveTo>
                  <a:pt x="682171" y="0"/>
                </a:moveTo>
                <a:cubicBezTo>
                  <a:pt x="1058924" y="0"/>
                  <a:pt x="1364343" y="305419"/>
                  <a:pt x="1364343" y="682172"/>
                </a:cubicBezTo>
                <a:lnTo>
                  <a:pt x="1364343" y="1680482"/>
                </a:lnTo>
                <a:lnTo>
                  <a:pt x="0" y="1680482"/>
                </a:lnTo>
                <a:lnTo>
                  <a:pt x="0" y="682172"/>
                </a:lnTo>
                <a:cubicBezTo>
                  <a:pt x="0" y="305419"/>
                  <a:pt x="305418" y="0"/>
                  <a:pt x="682171" y="0"/>
                </a:cubicBez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29"/>
          <p:cNvSpPr/>
          <p:nvPr/>
        </p:nvSpPr>
        <p:spPr>
          <a:xfrm>
            <a:off x="6821714" y="5126718"/>
            <a:ext cx="1364344" cy="1742167"/>
          </a:xfrm>
          <a:custGeom>
            <a:avLst/>
            <a:gdLst>
              <a:gd name="connsiteX0" fmla="*/ 682172 w 1364344"/>
              <a:gd name="connsiteY0" fmla="*/ 0 h 1742167"/>
              <a:gd name="connsiteX1" fmla="*/ 1364344 w 1364344"/>
              <a:gd name="connsiteY1" fmla="*/ 682172 h 1742167"/>
              <a:gd name="connsiteX2" fmla="*/ 1364344 w 1364344"/>
              <a:gd name="connsiteY2" fmla="*/ 1742167 h 1742167"/>
              <a:gd name="connsiteX3" fmla="*/ 0 w 1364344"/>
              <a:gd name="connsiteY3" fmla="*/ 1742167 h 1742167"/>
              <a:gd name="connsiteX4" fmla="*/ 0 w 1364344"/>
              <a:gd name="connsiteY4" fmla="*/ 682172 h 1742167"/>
              <a:gd name="connsiteX5" fmla="*/ 682172 w 1364344"/>
              <a:gd name="connsiteY5" fmla="*/ 0 h 1742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1742167">
                <a:moveTo>
                  <a:pt x="682172" y="0"/>
                </a:moveTo>
                <a:cubicBezTo>
                  <a:pt x="1058925" y="0"/>
                  <a:pt x="1364344" y="305419"/>
                  <a:pt x="1364344" y="682172"/>
                </a:cubicBezTo>
                <a:lnTo>
                  <a:pt x="1364344" y="1742167"/>
                </a:lnTo>
                <a:lnTo>
                  <a:pt x="0" y="1742167"/>
                </a:lnTo>
                <a:lnTo>
                  <a:pt x="0" y="682172"/>
                </a:lnTo>
                <a:cubicBezTo>
                  <a:pt x="0" y="305419"/>
                  <a:pt x="305419" y="0"/>
                  <a:pt x="682172" y="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任意多边形 31"/>
          <p:cNvSpPr/>
          <p:nvPr/>
        </p:nvSpPr>
        <p:spPr>
          <a:xfrm>
            <a:off x="8186057" y="4444546"/>
            <a:ext cx="1364344" cy="2424338"/>
          </a:xfrm>
          <a:custGeom>
            <a:avLst/>
            <a:gdLst>
              <a:gd name="connsiteX0" fmla="*/ 682172 w 1364344"/>
              <a:gd name="connsiteY0" fmla="*/ 0 h 2424338"/>
              <a:gd name="connsiteX1" fmla="*/ 1364344 w 1364344"/>
              <a:gd name="connsiteY1" fmla="*/ 682172 h 2424338"/>
              <a:gd name="connsiteX2" fmla="*/ 1364343 w 1364344"/>
              <a:gd name="connsiteY2" fmla="*/ 2424338 h 2424338"/>
              <a:gd name="connsiteX3" fmla="*/ 0 w 1364344"/>
              <a:gd name="connsiteY3" fmla="*/ 2424338 h 2424338"/>
              <a:gd name="connsiteX4" fmla="*/ 0 w 1364344"/>
              <a:gd name="connsiteY4" fmla="*/ 682172 h 2424338"/>
              <a:gd name="connsiteX5" fmla="*/ 682172 w 1364344"/>
              <a:gd name="connsiteY5" fmla="*/ 0 h 24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2424338">
                <a:moveTo>
                  <a:pt x="682172" y="0"/>
                </a:moveTo>
                <a:cubicBezTo>
                  <a:pt x="1058925" y="0"/>
                  <a:pt x="1364344" y="305419"/>
                  <a:pt x="1364344" y="682172"/>
                </a:cubicBezTo>
                <a:lnTo>
                  <a:pt x="1364343" y="2424338"/>
                </a:lnTo>
                <a:lnTo>
                  <a:pt x="0" y="2424338"/>
                </a:lnTo>
                <a:lnTo>
                  <a:pt x="0" y="682172"/>
                </a:lnTo>
                <a:cubicBezTo>
                  <a:pt x="0" y="305419"/>
                  <a:pt x="305419" y="0"/>
                  <a:pt x="682172" y="0"/>
                </a:cubicBez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33"/>
          <p:cNvSpPr/>
          <p:nvPr/>
        </p:nvSpPr>
        <p:spPr>
          <a:xfrm>
            <a:off x="9550400" y="5106308"/>
            <a:ext cx="1364344" cy="1762577"/>
          </a:xfrm>
          <a:custGeom>
            <a:avLst/>
            <a:gdLst>
              <a:gd name="connsiteX0" fmla="*/ 682172 w 1364344"/>
              <a:gd name="connsiteY0" fmla="*/ 0 h 1762577"/>
              <a:gd name="connsiteX1" fmla="*/ 1364344 w 1364344"/>
              <a:gd name="connsiteY1" fmla="*/ 682172 h 1762577"/>
              <a:gd name="connsiteX2" fmla="*/ 1364343 w 1364344"/>
              <a:gd name="connsiteY2" fmla="*/ 1762577 h 1762577"/>
              <a:gd name="connsiteX3" fmla="*/ 0 w 1364344"/>
              <a:gd name="connsiteY3" fmla="*/ 1762577 h 1762577"/>
              <a:gd name="connsiteX4" fmla="*/ 0 w 1364344"/>
              <a:gd name="connsiteY4" fmla="*/ 682172 h 1762577"/>
              <a:gd name="connsiteX5" fmla="*/ 682172 w 1364344"/>
              <a:gd name="connsiteY5" fmla="*/ 0 h 176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1762577">
                <a:moveTo>
                  <a:pt x="682172" y="0"/>
                </a:moveTo>
                <a:cubicBezTo>
                  <a:pt x="1058925" y="0"/>
                  <a:pt x="1364344" y="305419"/>
                  <a:pt x="1364344" y="682172"/>
                </a:cubicBezTo>
                <a:lnTo>
                  <a:pt x="1364343" y="1762577"/>
                </a:lnTo>
                <a:lnTo>
                  <a:pt x="0" y="1762577"/>
                </a:lnTo>
                <a:lnTo>
                  <a:pt x="0" y="682172"/>
                </a:lnTo>
                <a:cubicBezTo>
                  <a:pt x="0" y="305419"/>
                  <a:pt x="305419" y="0"/>
                  <a:pt x="682172" y="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35"/>
          <p:cNvSpPr/>
          <p:nvPr/>
        </p:nvSpPr>
        <p:spPr>
          <a:xfrm>
            <a:off x="10856685" y="4967968"/>
            <a:ext cx="1364344" cy="1900916"/>
          </a:xfrm>
          <a:custGeom>
            <a:avLst/>
            <a:gdLst>
              <a:gd name="connsiteX0" fmla="*/ 682172 w 1364344"/>
              <a:gd name="connsiteY0" fmla="*/ 0 h 1900916"/>
              <a:gd name="connsiteX1" fmla="*/ 1364344 w 1364344"/>
              <a:gd name="connsiteY1" fmla="*/ 682172 h 1900916"/>
              <a:gd name="connsiteX2" fmla="*/ 1364344 w 1364344"/>
              <a:gd name="connsiteY2" fmla="*/ 1900916 h 1900916"/>
              <a:gd name="connsiteX3" fmla="*/ 0 w 1364344"/>
              <a:gd name="connsiteY3" fmla="*/ 1900916 h 1900916"/>
              <a:gd name="connsiteX4" fmla="*/ 0 w 1364344"/>
              <a:gd name="connsiteY4" fmla="*/ 682172 h 1900916"/>
              <a:gd name="connsiteX5" fmla="*/ 682172 w 1364344"/>
              <a:gd name="connsiteY5" fmla="*/ 0 h 190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1900916">
                <a:moveTo>
                  <a:pt x="682172" y="0"/>
                </a:moveTo>
                <a:cubicBezTo>
                  <a:pt x="1058925" y="0"/>
                  <a:pt x="1364344" y="305419"/>
                  <a:pt x="1364344" y="682172"/>
                </a:cubicBezTo>
                <a:lnTo>
                  <a:pt x="1364344" y="1900916"/>
                </a:lnTo>
                <a:lnTo>
                  <a:pt x="0" y="1900916"/>
                </a:lnTo>
                <a:lnTo>
                  <a:pt x="0" y="682172"/>
                </a:lnTo>
                <a:cubicBezTo>
                  <a:pt x="0" y="305419"/>
                  <a:pt x="305419" y="0"/>
                  <a:pt x="682172" y="0"/>
                </a:cubicBez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框 1"/>
          <p:cNvSpPr txBox="1"/>
          <p:nvPr/>
        </p:nvSpPr>
        <p:spPr>
          <a:xfrm>
            <a:off x="4680858" y="1568673"/>
            <a:ext cx="2830286" cy="1569660"/>
          </a:xfrm>
          <a:prstGeom prst="rect">
            <a:avLst/>
          </a:prstGeom>
          <a:noFill/>
        </p:spPr>
        <p:txBody>
          <a:bodyPr wrap="square" rtlCol="0">
            <a:spAutoFit/>
          </a:bodyPr>
          <a:lstStyle/>
          <a:p>
            <a:pPr algn="ctr"/>
            <a:r>
              <a:rPr lang="en-US" altLang="zh-CN" sz="9600" dirty="0">
                <a:solidFill>
                  <a:schemeClr val="bg1"/>
                </a:solidFill>
                <a:latin typeface="Ebrima" panose="02000000000000000000" pitchFamily="2" charset="0"/>
                <a:ea typeface="Ebrima" panose="02000000000000000000" pitchFamily="2" charset="0"/>
                <a:cs typeface="Ebrima" panose="02000000000000000000" pitchFamily="2" charset="0"/>
              </a:rPr>
              <a:t>04</a:t>
            </a:r>
            <a:endParaRPr lang="zh-CN" altLang="en-US" sz="9600" dirty="0">
              <a:solidFill>
                <a:schemeClr val="bg1"/>
              </a:solidFill>
              <a:latin typeface="Ebrima" panose="02000000000000000000" pitchFamily="2" charset="0"/>
              <a:cs typeface="Ebrima" panose="02000000000000000000" pitchFamily="2" charset="0"/>
            </a:endParaRPr>
          </a:p>
        </p:txBody>
      </p:sp>
      <p:sp>
        <p:nvSpPr>
          <p:cNvPr id="3" name="文本框 2"/>
          <p:cNvSpPr txBox="1"/>
          <p:nvPr/>
        </p:nvSpPr>
        <p:spPr>
          <a:xfrm>
            <a:off x="4412343" y="2984510"/>
            <a:ext cx="3367314" cy="461665"/>
          </a:xfrm>
          <a:prstGeom prst="rect">
            <a:avLst/>
          </a:prstGeom>
          <a:noFill/>
        </p:spPr>
        <p:txBody>
          <a:bodyPr wrap="square" rtlCol="0">
            <a:spAutoFit/>
          </a:bodyPr>
          <a:lstStyle/>
          <a:p>
            <a:pPr algn="ctr"/>
            <a:r>
              <a:rPr lang="en-US" altLang="zh-CN" sz="2400" dirty="0">
                <a:solidFill>
                  <a:schemeClr val="bg1"/>
                </a:solidFill>
                <a:latin typeface="Ebrima" panose="02000000000000000000" pitchFamily="2" charset="0"/>
                <a:ea typeface="Ebrima" panose="02000000000000000000" pitchFamily="2" charset="0"/>
                <a:cs typeface="Ebrima" panose="02000000000000000000" pitchFamily="2" charset="0"/>
              </a:rPr>
              <a:t>PUT YOUR TEXT HERE</a:t>
            </a:r>
            <a:endParaRPr lang="zh-CN" altLang="en-US" sz="2400" dirty="0">
              <a:solidFill>
                <a:schemeClr val="bg1"/>
              </a:solidFill>
              <a:latin typeface="Ebrima" panose="02000000000000000000" pitchFamily="2" charset="0"/>
              <a:cs typeface="Ebrima" panose="02000000000000000000" pitchFamily="2" charset="0"/>
            </a:endParaRPr>
          </a:p>
        </p:txBody>
      </p:sp>
    </p:spTree>
    <p:extLst>
      <p:ext uri="{BB962C8B-B14F-4D97-AF65-F5344CB8AC3E}">
        <p14:creationId xmlns:p14="http://schemas.microsoft.com/office/powerpoint/2010/main" val="2614441489"/>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iterate type="lt">
                                    <p:tmAbs val="100"/>
                                  </p:iterate>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1401"/>
                            </p:stCondLst>
                            <p:childTnLst>
                              <p:par>
                                <p:cTn id="8" presetID="12" presetClass="entr" presetSubtype="4" fill="hold" grpId="0" nodeType="afterEffect">
                                  <p:stCondLst>
                                    <p:cond delay="0"/>
                                  </p:stCondLst>
                                  <p:childTnLst>
                                    <p:set>
                                      <p:cBhvr>
                                        <p:cTn id="9" dur="1" fill="hold">
                                          <p:stCondLst>
                                            <p:cond delay="0"/>
                                          </p:stCondLst>
                                        </p:cTn>
                                        <p:tgtEl>
                                          <p:spTgt spid="2"/>
                                        </p:tgtEl>
                                        <p:attrNameLst>
                                          <p:attrName>style.visibility</p:attrName>
                                        </p:attrNameLst>
                                      </p:cBhvr>
                                      <p:to>
                                        <p:strVal val="visible"/>
                                      </p:to>
                                    </p:set>
                                    <p:anim calcmode="lin" valueType="num">
                                      <p:cBhvr additive="base">
                                        <p:cTn id="10" dur="500"/>
                                        <p:tgtEl>
                                          <p:spTgt spid="2"/>
                                        </p:tgtEl>
                                        <p:attrNameLst>
                                          <p:attrName>ppt_y</p:attrName>
                                        </p:attrNameLst>
                                      </p:cBhvr>
                                      <p:tavLst>
                                        <p:tav tm="0">
                                          <p:val>
                                            <p:strVal val="#ppt_y+#ppt_h*1.125000"/>
                                          </p:val>
                                        </p:tav>
                                        <p:tav tm="100000">
                                          <p:val>
                                            <p:strVal val="#ppt_y"/>
                                          </p:val>
                                        </p:tav>
                                      </p:tavLst>
                                    </p:anim>
                                    <p:animEffect transition="in" filter="wipe(up)">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graphicFrame>
        <p:nvGraphicFramePr>
          <p:cNvPr id="16" name="图表 15"/>
          <p:cNvGraphicFramePr/>
          <p:nvPr>
            <p:extLst>
              <p:ext uri="{D42A27DB-BD31-4B8C-83A1-F6EECF244321}">
                <p14:modId xmlns:p14="http://schemas.microsoft.com/office/powerpoint/2010/main" val="1973458219"/>
              </p:ext>
            </p:extLst>
          </p:nvPr>
        </p:nvGraphicFramePr>
        <p:xfrm>
          <a:off x="553246" y="1581415"/>
          <a:ext cx="5542754" cy="3695170"/>
        </p:xfrm>
        <a:graphic>
          <a:graphicData uri="http://schemas.openxmlformats.org/drawingml/2006/chart">
            <c:chart xmlns:c="http://schemas.openxmlformats.org/drawingml/2006/chart" xmlns:r="http://schemas.openxmlformats.org/officeDocument/2006/relationships" r:id="rId2"/>
          </a:graphicData>
        </a:graphic>
      </p:graphicFrame>
      <p:sp>
        <p:nvSpPr>
          <p:cNvPr id="17" name="文本框 16"/>
          <p:cNvSpPr txBox="1"/>
          <p:nvPr/>
        </p:nvSpPr>
        <p:spPr>
          <a:xfrm>
            <a:off x="1907976" y="518019"/>
            <a:ext cx="3654126" cy="954107"/>
          </a:xfrm>
          <a:prstGeom prst="rect">
            <a:avLst/>
          </a:prstGeom>
          <a:noFill/>
        </p:spPr>
        <p:txBody>
          <a:bodyPr wrap="square" rtlCol="0">
            <a:spAutoFit/>
          </a:bodyPr>
          <a:lstStyle/>
          <a:p>
            <a:pPr algn="ctr"/>
            <a:r>
              <a:rPr lang="en-US" altLang="zh-CN" sz="2800" dirty="0">
                <a:solidFill>
                  <a:srgbClr val="FFC000"/>
                </a:solidFill>
                <a:latin typeface="Kozuka Gothic Pr6N M" panose="020B0700000000000000" pitchFamily="34" charset="-128"/>
                <a:ea typeface="Kozuka Gothic Pr6N M" panose="020B0700000000000000" pitchFamily="34" charset="-128"/>
              </a:rPr>
              <a:t>PUT YOUR TEXT</a:t>
            </a:r>
          </a:p>
          <a:p>
            <a:pPr algn="ctr"/>
            <a:r>
              <a:rPr lang="en-US" altLang="zh-CN" sz="2800" dirty="0">
                <a:solidFill>
                  <a:srgbClr val="FFC000"/>
                </a:solidFill>
                <a:latin typeface="Kozuka Gothic Pr6N M" panose="020B0700000000000000" pitchFamily="34" charset="-128"/>
                <a:ea typeface="Kozuka Gothic Pr6N M" panose="020B0700000000000000" pitchFamily="34" charset="-128"/>
              </a:rPr>
              <a:t>IN THIS PLACE</a:t>
            </a:r>
            <a:endParaRPr lang="zh-CN" altLang="en-US" sz="2800" dirty="0">
              <a:solidFill>
                <a:srgbClr val="FFC000"/>
              </a:solidFill>
              <a:latin typeface="Kozuka Gothic Pr6N M" panose="020B0700000000000000" pitchFamily="34" charset="-128"/>
              <a:ea typeface="Kozuka Gothic Pr6N M" panose="020B0700000000000000" pitchFamily="34" charset="-128"/>
            </a:endParaRPr>
          </a:p>
        </p:txBody>
      </p:sp>
      <p:sp>
        <p:nvSpPr>
          <p:cNvPr id="18" name="文本框 17"/>
          <p:cNvSpPr txBox="1"/>
          <p:nvPr/>
        </p:nvSpPr>
        <p:spPr>
          <a:xfrm>
            <a:off x="1087143" y="5495162"/>
            <a:ext cx="4474959" cy="923330"/>
          </a:xfrm>
          <a:prstGeom prst="rect">
            <a:avLst/>
          </a:prstGeom>
          <a:noFill/>
        </p:spPr>
        <p:txBody>
          <a:bodyPr wrap="square" rtlCol="0">
            <a:spAutoFit/>
          </a:bodyPr>
          <a:lstStyle/>
          <a:p>
            <a:pPr algn="ct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 doing well. Whatever is worth doing is .</a:t>
            </a:r>
            <a:endParaRPr lang="zh-CN" altLang="en-US" dirty="0">
              <a:solidFill>
                <a:schemeClr val="bg1"/>
              </a:solidFill>
            </a:endParaRPr>
          </a:p>
        </p:txBody>
      </p:sp>
      <p:sp>
        <p:nvSpPr>
          <p:cNvPr id="19" name="文本框 18"/>
          <p:cNvSpPr txBox="1"/>
          <p:nvPr/>
        </p:nvSpPr>
        <p:spPr>
          <a:xfrm>
            <a:off x="6095999" y="1638567"/>
            <a:ext cx="5095741" cy="461665"/>
          </a:xfrm>
          <a:prstGeom prst="rect">
            <a:avLst/>
          </a:prstGeom>
          <a:noFill/>
        </p:spPr>
        <p:txBody>
          <a:bodyPr wrap="square" rtlCol="0">
            <a:spAutoFit/>
          </a:bodyPr>
          <a:lstStyle/>
          <a:p>
            <a:r>
              <a:rPr lang="en-US" altLang="zh-CN" sz="2400" dirty="0">
                <a:solidFill>
                  <a:srgbClr val="FFC000"/>
                </a:solidFill>
                <a:latin typeface="Kozuka Gothic Pr6N M" panose="020B0700000000000000" pitchFamily="34" charset="-128"/>
                <a:ea typeface="Kozuka Gothic Pr6N M" panose="020B0700000000000000" pitchFamily="34" charset="-128"/>
              </a:rPr>
              <a:t>DATA ANALYSIS</a:t>
            </a:r>
            <a:endParaRPr lang="zh-CN" altLang="en-US" sz="2400" dirty="0">
              <a:solidFill>
                <a:srgbClr val="FFC000"/>
              </a:solidFill>
              <a:latin typeface="Kozuka Gothic Pr6N M" panose="020B0700000000000000" pitchFamily="34" charset="-128"/>
              <a:ea typeface="Kozuka Gothic Pr6N M" panose="020B0700000000000000" pitchFamily="34" charset="-128"/>
            </a:endParaRPr>
          </a:p>
        </p:txBody>
      </p:sp>
      <p:sp>
        <p:nvSpPr>
          <p:cNvPr id="20" name="文本框 19"/>
          <p:cNvSpPr txBox="1"/>
          <p:nvPr/>
        </p:nvSpPr>
        <p:spPr>
          <a:xfrm>
            <a:off x="6096000" y="2100256"/>
            <a:ext cx="5380725" cy="1754326"/>
          </a:xfrm>
          <a:prstGeom prst="rect">
            <a:avLst/>
          </a:prstGeom>
          <a:noFill/>
        </p:spPr>
        <p:txBody>
          <a:bodyPr wrap="square" rtlCol="0">
            <a:spAutoFit/>
          </a:bodyPr>
          <a:lstStyle/>
          <a:p>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 Whatever is worth doing is worth doing well. Whatever is worth doing is worth doing well. Whatever is worth doing is . Whatever is worth doing is . Whatever is worth doing is worth doing well. Whatever is worth doing is worth doing well. Whatever is worth doing is .</a:t>
            </a:r>
            <a:endParaRPr lang="zh-CN" altLang="en-US" dirty="0">
              <a:solidFill>
                <a:schemeClr val="bg1"/>
              </a:solidFill>
            </a:endParaRPr>
          </a:p>
        </p:txBody>
      </p:sp>
      <p:cxnSp>
        <p:nvCxnSpPr>
          <p:cNvPr id="22" name="直接连接符 21"/>
          <p:cNvCxnSpPr/>
          <p:nvPr/>
        </p:nvCxnSpPr>
        <p:spPr>
          <a:xfrm>
            <a:off x="6243638" y="4071939"/>
            <a:ext cx="700087" cy="0"/>
          </a:xfrm>
          <a:prstGeom prst="line">
            <a:avLst/>
          </a:prstGeom>
          <a:ln w="22225">
            <a:solidFill>
              <a:srgbClr val="FFC000"/>
            </a:solidFill>
          </a:ln>
        </p:spPr>
        <p:style>
          <a:lnRef idx="1">
            <a:schemeClr val="accent1"/>
          </a:lnRef>
          <a:fillRef idx="0">
            <a:schemeClr val="accent1"/>
          </a:fillRef>
          <a:effectRef idx="0">
            <a:schemeClr val="accent1"/>
          </a:effectRef>
          <a:fontRef idx="minor">
            <a:schemeClr val="tx1"/>
          </a:fontRef>
        </p:style>
      </p:cxnSp>
      <p:sp>
        <p:nvSpPr>
          <p:cNvPr id="23" name="文本框 22"/>
          <p:cNvSpPr txBox="1"/>
          <p:nvPr/>
        </p:nvSpPr>
        <p:spPr>
          <a:xfrm>
            <a:off x="6095999" y="4270836"/>
            <a:ext cx="5380725" cy="923330"/>
          </a:xfrm>
          <a:prstGeom prst="rect">
            <a:avLst/>
          </a:prstGeom>
          <a:noFill/>
        </p:spPr>
        <p:txBody>
          <a:bodyPr wrap="square" rtlCol="0">
            <a:spAutoFit/>
          </a:bodyPr>
          <a:lstStyle/>
          <a:p>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 Whatever is worth doing is worth doing well. Whatever is worth doing is worth doing well. Whatever is worth doing is . </a:t>
            </a:r>
            <a:endParaRPr lang="zh-CN" altLang="en-US" dirty="0">
              <a:solidFill>
                <a:schemeClr val="bg1"/>
              </a:solidFill>
            </a:endParaRPr>
          </a:p>
        </p:txBody>
      </p:sp>
    </p:spTree>
    <p:extLst>
      <p:ext uri="{BB962C8B-B14F-4D97-AF65-F5344CB8AC3E}">
        <p14:creationId xmlns:p14="http://schemas.microsoft.com/office/powerpoint/2010/main" val="265100803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barn(inVertical)">
                                          <p:cBhvr>
                                            <p:cTn id="7" dur="500"/>
                                            <p:tgtEl>
                                              <p:spTgt spid="17"/>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heel(1)">
                                          <p:cBhvr>
                                            <p:cTn id="11" dur="2000"/>
                                            <p:tgtEl>
                                              <p:spTgt spid="16"/>
                                            </p:tgtEl>
                                          </p:cBhvr>
                                        </p:animEffect>
                                      </p:childTnLst>
                                    </p:cTn>
                                  </p:par>
                                </p:childTnLst>
                              </p:cTn>
                            </p:par>
                            <p:par>
                              <p:cTn id="12" fill="hold">
                                <p:stCondLst>
                                  <p:cond delay="2500"/>
                                </p:stCondLst>
                                <p:childTnLst>
                                  <p:par>
                                    <p:cTn id="13" presetID="16" presetClass="entr" presetSubtype="21"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inVertical)">
                                          <p:cBhvr>
                                            <p:cTn id="15" dur="500"/>
                                            <p:tgtEl>
                                              <p:spTgt spid="18"/>
                                            </p:tgtEl>
                                          </p:cBhvr>
                                        </p:animEffect>
                                      </p:childTnLst>
                                    </p:cTn>
                                  </p:par>
                                </p:childTnLst>
                              </p:cTn>
                            </p:par>
                            <p:par>
                              <p:cTn id="16" fill="hold">
                                <p:stCondLst>
                                  <p:cond delay="3000"/>
                                </p:stCondLst>
                                <p:childTnLst>
                                  <p:par>
                                    <p:cTn id="17" presetID="2" presetClass="entr" presetSubtype="4" fill="hold" grpId="0" nodeType="afterEffect" p14:presetBounceEnd="12000">
                                      <p:stCondLst>
                                        <p:cond delay="0"/>
                                      </p:stCondLst>
                                      <p:iterate type="lt">
                                        <p:tmPct val="10000"/>
                                      </p:iterate>
                                      <p:childTnLst>
                                        <p:set>
                                          <p:cBhvr>
                                            <p:cTn id="18" dur="1" fill="hold">
                                              <p:stCondLst>
                                                <p:cond delay="0"/>
                                              </p:stCondLst>
                                            </p:cTn>
                                            <p:tgtEl>
                                              <p:spTgt spid="19"/>
                                            </p:tgtEl>
                                            <p:attrNameLst>
                                              <p:attrName>style.visibility</p:attrName>
                                            </p:attrNameLst>
                                          </p:cBhvr>
                                          <p:to>
                                            <p:strVal val="visible"/>
                                          </p:to>
                                        </p:set>
                                        <p:anim calcmode="lin" valueType="num" p14:bounceEnd="12000">
                                          <p:cBhvr additive="base">
                                            <p:cTn id="19" dur="500" fill="hold"/>
                                            <p:tgtEl>
                                              <p:spTgt spid="19"/>
                                            </p:tgtEl>
                                            <p:attrNameLst>
                                              <p:attrName>ppt_x</p:attrName>
                                            </p:attrNameLst>
                                          </p:cBhvr>
                                          <p:tavLst>
                                            <p:tav tm="0">
                                              <p:val>
                                                <p:strVal val="#ppt_x"/>
                                              </p:val>
                                            </p:tav>
                                            <p:tav tm="100000">
                                              <p:val>
                                                <p:strVal val="#ppt_x"/>
                                              </p:val>
                                            </p:tav>
                                          </p:tavLst>
                                        </p:anim>
                                        <p:anim calcmode="lin" valueType="num" p14:bounceEnd="12000">
                                          <p:cBhvr additive="base">
                                            <p:cTn id="20" dur="500" fill="hold"/>
                                            <p:tgtEl>
                                              <p:spTgt spid="19"/>
                                            </p:tgtEl>
                                            <p:attrNameLst>
                                              <p:attrName>ppt_y</p:attrName>
                                            </p:attrNameLst>
                                          </p:cBhvr>
                                          <p:tavLst>
                                            <p:tav tm="0">
                                              <p:val>
                                                <p:strVal val="1+#ppt_h/2"/>
                                              </p:val>
                                            </p:tav>
                                            <p:tav tm="100000">
                                              <p:val>
                                                <p:strVal val="#ppt_y"/>
                                              </p:val>
                                            </p:tav>
                                          </p:tavLst>
                                        </p:anim>
                                      </p:childTnLst>
                                    </p:cTn>
                                  </p:par>
                                </p:childTnLst>
                              </p:cTn>
                            </p:par>
                            <p:par>
                              <p:cTn id="21" fill="hold">
                                <p:stCondLst>
                                  <p:cond delay="4050"/>
                                </p:stCondLst>
                                <p:childTnLst>
                                  <p:par>
                                    <p:cTn id="22" presetID="22" presetClass="entr" presetSubtype="8" fill="hold" grpId="0" nodeType="after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wipe(left)">
                                          <p:cBhvr>
                                            <p:cTn id="24" dur="500"/>
                                            <p:tgtEl>
                                              <p:spTgt spid="20"/>
                                            </p:tgtEl>
                                          </p:cBhvr>
                                        </p:animEffect>
                                      </p:childTnLst>
                                    </p:cTn>
                                  </p:par>
                                </p:childTnLst>
                              </p:cTn>
                            </p:par>
                            <p:par>
                              <p:cTn id="25" fill="hold">
                                <p:stCondLst>
                                  <p:cond delay="4550"/>
                                </p:stCondLst>
                                <p:childTnLst>
                                  <p:par>
                                    <p:cTn id="26" presetID="37" presetClass="entr" presetSubtype="0" fill="hold" nodeType="after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fade">
                                          <p:cBhvr>
                                            <p:cTn id="28" dur="1000"/>
                                            <p:tgtEl>
                                              <p:spTgt spid="22"/>
                                            </p:tgtEl>
                                          </p:cBhvr>
                                        </p:animEffect>
                                        <p:anim calcmode="lin" valueType="num">
                                          <p:cBhvr>
                                            <p:cTn id="29" dur="1000" fill="hold"/>
                                            <p:tgtEl>
                                              <p:spTgt spid="22"/>
                                            </p:tgtEl>
                                            <p:attrNameLst>
                                              <p:attrName>ppt_x</p:attrName>
                                            </p:attrNameLst>
                                          </p:cBhvr>
                                          <p:tavLst>
                                            <p:tav tm="0">
                                              <p:val>
                                                <p:strVal val="#ppt_x"/>
                                              </p:val>
                                            </p:tav>
                                            <p:tav tm="100000">
                                              <p:val>
                                                <p:strVal val="#ppt_x"/>
                                              </p:val>
                                            </p:tav>
                                          </p:tavLst>
                                        </p:anim>
                                        <p:anim calcmode="lin" valueType="num">
                                          <p:cBhvr>
                                            <p:cTn id="30" dur="900" decel="100000" fill="hold"/>
                                            <p:tgtEl>
                                              <p:spTgt spid="22"/>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32" fill="hold">
                                <p:stCondLst>
                                  <p:cond delay="5550"/>
                                </p:stCondLst>
                                <p:childTnLst>
                                  <p:par>
                                    <p:cTn id="33" presetID="22" presetClass="entr" presetSubtype="8"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6" grpId="0">
            <p:bldAsOne/>
          </p:bldGraphic>
          <p:bldP spid="17" grpId="0"/>
          <p:bldP spid="18" grpId="0"/>
          <p:bldP spid="19" grpId="0"/>
          <p:bldP spid="20" grpId="0"/>
          <p:bldP spid="2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barn(inVertical)">
                                          <p:cBhvr>
                                            <p:cTn id="7" dur="500"/>
                                            <p:tgtEl>
                                              <p:spTgt spid="17"/>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heel(1)">
                                          <p:cBhvr>
                                            <p:cTn id="11" dur="2000"/>
                                            <p:tgtEl>
                                              <p:spTgt spid="16"/>
                                            </p:tgtEl>
                                          </p:cBhvr>
                                        </p:animEffect>
                                      </p:childTnLst>
                                    </p:cTn>
                                  </p:par>
                                </p:childTnLst>
                              </p:cTn>
                            </p:par>
                            <p:par>
                              <p:cTn id="12" fill="hold">
                                <p:stCondLst>
                                  <p:cond delay="2500"/>
                                </p:stCondLst>
                                <p:childTnLst>
                                  <p:par>
                                    <p:cTn id="13" presetID="16" presetClass="entr" presetSubtype="21"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inVertical)">
                                          <p:cBhvr>
                                            <p:cTn id="15" dur="500"/>
                                            <p:tgtEl>
                                              <p:spTgt spid="18"/>
                                            </p:tgtEl>
                                          </p:cBhvr>
                                        </p:animEffect>
                                      </p:childTnLst>
                                    </p:cTn>
                                  </p:par>
                                </p:childTnLst>
                              </p:cTn>
                            </p:par>
                            <p:par>
                              <p:cTn id="16" fill="hold">
                                <p:stCondLst>
                                  <p:cond delay="3000"/>
                                </p:stCondLst>
                                <p:childTnLst>
                                  <p:par>
                                    <p:cTn id="17" presetID="2" presetClass="entr" presetSubtype="4" fill="hold" grpId="0" nodeType="afterEffect">
                                      <p:stCondLst>
                                        <p:cond delay="0"/>
                                      </p:stCondLst>
                                      <p:iterate type="lt">
                                        <p:tmPct val="10000"/>
                                      </p:iterate>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ppt_x"/>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childTnLst>
                              </p:cTn>
                            </p:par>
                            <p:par>
                              <p:cTn id="21" fill="hold">
                                <p:stCondLst>
                                  <p:cond delay="4050"/>
                                </p:stCondLst>
                                <p:childTnLst>
                                  <p:par>
                                    <p:cTn id="22" presetID="22" presetClass="entr" presetSubtype="8" fill="hold" grpId="0" nodeType="after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wipe(left)">
                                          <p:cBhvr>
                                            <p:cTn id="24" dur="500"/>
                                            <p:tgtEl>
                                              <p:spTgt spid="20"/>
                                            </p:tgtEl>
                                          </p:cBhvr>
                                        </p:animEffect>
                                      </p:childTnLst>
                                    </p:cTn>
                                  </p:par>
                                </p:childTnLst>
                              </p:cTn>
                            </p:par>
                            <p:par>
                              <p:cTn id="25" fill="hold">
                                <p:stCondLst>
                                  <p:cond delay="4550"/>
                                </p:stCondLst>
                                <p:childTnLst>
                                  <p:par>
                                    <p:cTn id="26" presetID="37" presetClass="entr" presetSubtype="0" fill="hold" nodeType="after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fade">
                                          <p:cBhvr>
                                            <p:cTn id="28" dur="1000"/>
                                            <p:tgtEl>
                                              <p:spTgt spid="22"/>
                                            </p:tgtEl>
                                          </p:cBhvr>
                                        </p:animEffect>
                                        <p:anim calcmode="lin" valueType="num">
                                          <p:cBhvr>
                                            <p:cTn id="29" dur="1000" fill="hold"/>
                                            <p:tgtEl>
                                              <p:spTgt spid="22"/>
                                            </p:tgtEl>
                                            <p:attrNameLst>
                                              <p:attrName>ppt_x</p:attrName>
                                            </p:attrNameLst>
                                          </p:cBhvr>
                                          <p:tavLst>
                                            <p:tav tm="0">
                                              <p:val>
                                                <p:strVal val="#ppt_x"/>
                                              </p:val>
                                            </p:tav>
                                            <p:tav tm="100000">
                                              <p:val>
                                                <p:strVal val="#ppt_x"/>
                                              </p:val>
                                            </p:tav>
                                          </p:tavLst>
                                        </p:anim>
                                        <p:anim calcmode="lin" valueType="num">
                                          <p:cBhvr>
                                            <p:cTn id="30" dur="900" decel="100000" fill="hold"/>
                                            <p:tgtEl>
                                              <p:spTgt spid="22"/>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32" fill="hold">
                                <p:stCondLst>
                                  <p:cond delay="5550"/>
                                </p:stCondLst>
                                <p:childTnLst>
                                  <p:par>
                                    <p:cTn id="33" presetID="22" presetClass="entr" presetSubtype="8"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6" grpId="0">
            <p:bldAsOne/>
          </p:bldGraphic>
          <p:bldP spid="17" grpId="0"/>
          <p:bldP spid="18" grpId="0"/>
          <p:bldP spid="19" grpId="0"/>
          <p:bldP spid="20" grpId="0"/>
          <p:bldP spid="23" grpId="0"/>
        </p:bldLst>
      </p:timing>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graphicFrame>
        <p:nvGraphicFramePr>
          <p:cNvPr id="10" name="图表 9"/>
          <p:cNvGraphicFramePr/>
          <p:nvPr>
            <p:extLst>
              <p:ext uri="{D42A27DB-BD31-4B8C-83A1-F6EECF244321}">
                <p14:modId xmlns:p14="http://schemas.microsoft.com/office/powerpoint/2010/main" val="481386655"/>
              </p:ext>
            </p:extLst>
          </p:nvPr>
        </p:nvGraphicFramePr>
        <p:xfrm>
          <a:off x="744741" y="2005782"/>
          <a:ext cx="4535181" cy="4666720"/>
        </p:xfrm>
        <a:graphic>
          <a:graphicData uri="http://schemas.openxmlformats.org/drawingml/2006/chart">
            <c:chart xmlns:c="http://schemas.openxmlformats.org/drawingml/2006/chart" xmlns:r="http://schemas.openxmlformats.org/officeDocument/2006/relationships" r:id="rId2"/>
          </a:graphicData>
        </a:graphic>
      </p:graphicFrame>
      <p:sp>
        <p:nvSpPr>
          <p:cNvPr id="11" name="文本框 10"/>
          <p:cNvSpPr txBox="1"/>
          <p:nvPr/>
        </p:nvSpPr>
        <p:spPr>
          <a:xfrm>
            <a:off x="2069361" y="471494"/>
            <a:ext cx="4053338" cy="461665"/>
          </a:xfrm>
          <a:prstGeom prst="rect">
            <a:avLst/>
          </a:prstGeom>
          <a:noFill/>
        </p:spPr>
        <p:txBody>
          <a:bodyPr wrap="square" rtlCol="0">
            <a:spAutoFit/>
          </a:bodyPr>
          <a:lstStyle/>
          <a:p>
            <a:pPr algn="ctr"/>
            <a:r>
              <a:rPr lang="en-US" altLang="zh-CN" sz="2400" dirty="0">
                <a:solidFill>
                  <a:srgbClr val="FFC000"/>
                </a:solidFill>
                <a:latin typeface="Kozuka Gothic Pr6N M" panose="020B0700000000000000" pitchFamily="34" charset="-128"/>
                <a:ea typeface="Kozuka Gothic Pr6N M" panose="020B0700000000000000" pitchFamily="34" charset="-128"/>
              </a:rPr>
              <a:t>DATA REPORT</a:t>
            </a:r>
            <a:endParaRPr lang="zh-CN" altLang="en-US" sz="2400" dirty="0">
              <a:solidFill>
                <a:srgbClr val="FFC000"/>
              </a:solidFill>
              <a:latin typeface="Kozuka Gothic Pr6N M" panose="020B0700000000000000" pitchFamily="34" charset="-128"/>
              <a:ea typeface="Kozuka Gothic Pr6N M" panose="020B0700000000000000" pitchFamily="34" charset="-128"/>
            </a:endParaRPr>
          </a:p>
        </p:txBody>
      </p:sp>
      <p:sp>
        <p:nvSpPr>
          <p:cNvPr id="12" name="文本框 11"/>
          <p:cNvSpPr txBox="1"/>
          <p:nvPr/>
        </p:nvSpPr>
        <p:spPr>
          <a:xfrm>
            <a:off x="1077225" y="937443"/>
            <a:ext cx="4474959" cy="923330"/>
          </a:xfrm>
          <a:prstGeom prst="rect">
            <a:avLst/>
          </a:prstGeom>
          <a:noFill/>
        </p:spPr>
        <p:txBody>
          <a:bodyPr wrap="square" rtlCol="0">
            <a:spAutoFit/>
          </a:bodyPr>
          <a:lstStyle/>
          <a:p>
            <a:pPr algn="ct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 doing well. Whatever is worth doing is .</a:t>
            </a:r>
            <a:endParaRPr lang="zh-CN" altLang="en-US" dirty="0">
              <a:solidFill>
                <a:schemeClr val="bg1"/>
              </a:solidFill>
            </a:endParaRPr>
          </a:p>
        </p:txBody>
      </p:sp>
      <p:sp>
        <p:nvSpPr>
          <p:cNvPr id="13" name="文本框 12"/>
          <p:cNvSpPr txBox="1"/>
          <p:nvPr/>
        </p:nvSpPr>
        <p:spPr>
          <a:xfrm>
            <a:off x="7555761" y="2567285"/>
            <a:ext cx="3726132" cy="461665"/>
          </a:xfrm>
          <a:prstGeom prst="rect">
            <a:avLst/>
          </a:prstGeom>
          <a:noFill/>
        </p:spPr>
        <p:txBody>
          <a:bodyPr wrap="square" rtlCol="0">
            <a:spAutoFit/>
          </a:bodyPr>
          <a:lstStyle/>
          <a:p>
            <a:pPr algn="ctr"/>
            <a:r>
              <a:rPr lang="en-US" altLang="zh-CN" sz="2400" dirty="0">
                <a:solidFill>
                  <a:srgbClr val="FFC000"/>
                </a:solidFill>
                <a:latin typeface="Kozuka Gothic Pr6N M" panose="020B0700000000000000" pitchFamily="34" charset="-128"/>
                <a:ea typeface="Kozuka Gothic Pr6N M" panose="020B0700000000000000" pitchFamily="34" charset="-128"/>
              </a:rPr>
              <a:t>DATA ANALYSIS</a:t>
            </a:r>
            <a:endParaRPr lang="zh-CN" altLang="en-US" sz="2400" dirty="0">
              <a:solidFill>
                <a:srgbClr val="FFC000"/>
              </a:solidFill>
              <a:latin typeface="Kozuka Gothic Pr6N M" panose="020B0700000000000000" pitchFamily="34" charset="-128"/>
              <a:ea typeface="Kozuka Gothic Pr6N M" panose="020B0700000000000000" pitchFamily="34" charset="-128"/>
            </a:endParaRPr>
          </a:p>
        </p:txBody>
      </p:sp>
      <p:sp>
        <p:nvSpPr>
          <p:cNvPr id="14" name="文本框 13"/>
          <p:cNvSpPr txBox="1"/>
          <p:nvPr/>
        </p:nvSpPr>
        <p:spPr>
          <a:xfrm>
            <a:off x="6122699" y="3028974"/>
            <a:ext cx="5380725" cy="1754326"/>
          </a:xfrm>
          <a:prstGeom prst="rect">
            <a:avLst/>
          </a:prstGeom>
          <a:noFill/>
        </p:spPr>
        <p:txBody>
          <a:bodyPr wrap="square" rtlCol="0">
            <a:spAutoFit/>
          </a:bodyPr>
          <a:lstStyle/>
          <a:p>
            <a:pPr algn="ct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 Whatever is worth doing is worth doing well. Whatever is worth doing is worth doing well. Whatever is worth doing is . Whatever is worth doing is . Whatever is worth doing is worth doing well. Whatever is worth doing is worth doing well. Whatever is worth doing is .</a:t>
            </a:r>
            <a:endParaRPr lang="zh-CN" altLang="en-US" dirty="0">
              <a:solidFill>
                <a:schemeClr val="bg1"/>
              </a:solidFill>
            </a:endParaRPr>
          </a:p>
        </p:txBody>
      </p:sp>
    </p:spTree>
    <p:extLst>
      <p:ext uri="{BB962C8B-B14F-4D97-AF65-F5344CB8AC3E}">
        <p14:creationId xmlns:p14="http://schemas.microsoft.com/office/powerpoint/2010/main" val="236216439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iterate type="lt">
                                    <p:tmPct val="10000"/>
                                  </p:iterate>
                                  <p:childTnLst>
                                    <p:set>
                                      <p:cBhvr>
                                        <p:cTn id="6" dur="1" fill="hold">
                                          <p:stCondLst>
                                            <p:cond delay="0"/>
                                          </p:stCondLst>
                                        </p:cTn>
                                        <p:tgtEl>
                                          <p:spTgt spid="11"/>
                                        </p:tgtEl>
                                        <p:attrNameLst>
                                          <p:attrName>style.visibility</p:attrName>
                                        </p:attrNameLst>
                                      </p:cBhvr>
                                      <p:to>
                                        <p:strVal val="visible"/>
                                      </p:to>
                                    </p:set>
                                    <p:anim calcmode="lin" valueType="num">
                                      <p:cBhvr additive="base">
                                        <p:cTn id="7" dur="250"/>
                                        <p:tgtEl>
                                          <p:spTgt spid="11"/>
                                        </p:tgtEl>
                                        <p:attrNameLst>
                                          <p:attrName>ppt_y</p:attrName>
                                        </p:attrNameLst>
                                      </p:cBhvr>
                                      <p:tavLst>
                                        <p:tav tm="0">
                                          <p:val>
                                            <p:strVal val="#ppt_y+#ppt_h*1.125000"/>
                                          </p:val>
                                        </p:tav>
                                        <p:tav tm="100000">
                                          <p:val>
                                            <p:strVal val="#ppt_y"/>
                                          </p:val>
                                        </p:tav>
                                      </p:tavLst>
                                    </p:anim>
                                    <p:animEffect transition="in" filter="wipe(up)">
                                      <p:cBhvr>
                                        <p:cTn id="8" dur="250"/>
                                        <p:tgtEl>
                                          <p:spTgt spid="11"/>
                                        </p:tgtEl>
                                      </p:cBhvr>
                                    </p:animEffect>
                                  </p:childTnLst>
                                </p:cTn>
                              </p:par>
                            </p:childTnLst>
                          </p:cTn>
                        </p:par>
                        <p:par>
                          <p:cTn id="9" fill="hold">
                            <p:stCondLst>
                              <p:cond delay="475"/>
                            </p:stCondLst>
                            <p:childTnLst>
                              <p:par>
                                <p:cTn id="10" presetID="16" presetClass="entr" presetSubtype="21"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barn(inVertical)">
                                      <p:cBhvr>
                                        <p:cTn id="12" dur="500"/>
                                        <p:tgtEl>
                                          <p:spTgt spid="12"/>
                                        </p:tgtEl>
                                      </p:cBhvr>
                                    </p:animEffect>
                                  </p:childTnLst>
                                </p:cTn>
                              </p:par>
                            </p:childTnLst>
                          </p:cTn>
                        </p:par>
                        <p:par>
                          <p:cTn id="13" fill="hold">
                            <p:stCondLst>
                              <p:cond delay="975"/>
                            </p:stCondLst>
                            <p:childTnLst>
                              <p:par>
                                <p:cTn id="14" presetID="22" presetClass="entr" presetSubtype="4" fill="hold" grpId="0" nodeType="afterEffect">
                                  <p:stCondLst>
                                    <p:cond delay="0"/>
                                  </p:stCondLst>
                                  <p:childTnLst>
                                    <p:set>
                                      <p:cBhvr>
                                        <p:cTn id="15" dur="1" fill="hold">
                                          <p:stCondLst>
                                            <p:cond delay="0"/>
                                          </p:stCondLst>
                                        </p:cTn>
                                        <p:tgtEl>
                                          <p:spTgt spid="10">
                                            <p:graphicEl>
                                              <a:chart seriesIdx="-3" categoryIdx="-3" bldStep="gridLegend"/>
                                            </p:graphicEl>
                                          </p:spTgt>
                                        </p:tgtEl>
                                        <p:attrNameLst>
                                          <p:attrName>style.visibility</p:attrName>
                                        </p:attrNameLst>
                                      </p:cBhvr>
                                      <p:to>
                                        <p:strVal val="visible"/>
                                      </p:to>
                                    </p:set>
                                    <p:animEffect transition="in" filter="wipe(down)">
                                      <p:cBhvr>
                                        <p:cTn id="16" dur="500"/>
                                        <p:tgtEl>
                                          <p:spTgt spid="10">
                                            <p:graphicEl>
                                              <a:chart seriesIdx="-3" categoryIdx="-3" bldStep="gridLegend"/>
                                            </p:graphicEl>
                                          </p:spTgt>
                                        </p:tgtEl>
                                      </p:cBhvr>
                                    </p:animEffect>
                                  </p:childTnLst>
                                </p:cTn>
                              </p:par>
                            </p:childTnLst>
                          </p:cTn>
                        </p:par>
                        <p:par>
                          <p:cTn id="17" fill="hold">
                            <p:stCondLst>
                              <p:cond delay="1475"/>
                            </p:stCondLst>
                            <p:childTnLst>
                              <p:par>
                                <p:cTn id="18" presetID="22" presetClass="entr" presetSubtype="4" fill="hold" grpId="0" nodeType="afterEffect">
                                  <p:stCondLst>
                                    <p:cond delay="0"/>
                                  </p:stCondLst>
                                  <p:childTnLst>
                                    <p:set>
                                      <p:cBhvr>
                                        <p:cTn id="19" dur="1" fill="hold">
                                          <p:stCondLst>
                                            <p:cond delay="0"/>
                                          </p:stCondLst>
                                        </p:cTn>
                                        <p:tgtEl>
                                          <p:spTgt spid="10">
                                            <p:graphicEl>
                                              <a:chart seriesIdx="-4" categoryIdx="0" bldStep="category"/>
                                            </p:graphicEl>
                                          </p:spTgt>
                                        </p:tgtEl>
                                        <p:attrNameLst>
                                          <p:attrName>style.visibility</p:attrName>
                                        </p:attrNameLst>
                                      </p:cBhvr>
                                      <p:to>
                                        <p:strVal val="visible"/>
                                      </p:to>
                                    </p:set>
                                    <p:animEffect transition="in" filter="wipe(down)">
                                      <p:cBhvr>
                                        <p:cTn id="20" dur="500"/>
                                        <p:tgtEl>
                                          <p:spTgt spid="10">
                                            <p:graphicEl>
                                              <a:chart seriesIdx="-4" categoryIdx="0" bldStep="category"/>
                                            </p:graphicEl>
                                          </p:spTgt>
                                        </p:tgtEl>
                                      </p:cBhvr>
                                    </p:animEffect>
                                  </p:childTnLst>
                                </p:cTn>
                              </p:par>
                            </p:childTnLst>
                          </p:cTn>
                        </p:par>
                        <p:par>
                          <p:cTn id="21" fill="hold">
                            <p:stCondLst>
                              <p:cond delay="1975"/>
                            </p:stCondLst>
                            <p:childTnLst>
                              <p:par>
                                <p:cTn id="22" presetID="22" presetClass="entr" presetSubtype="4" fill="hold" grpId="0" nodeType="afterEffect">
                                  <p:stCondLst>
                                    <p:cond delay="0"/>
                                  </p:stCondLst>
                                  <p:childTnLst>
                                    <p:set>
                                      <p:cBhvr>
                                        <p:cTn id="23" dur="1" fill="hold">
                                          <p:stCondLst>
                                            <p:cond delay="0"/>
                                          </p:stCondLst>
                                        </p:cTn>
                                        <p:tgtEl>
                                          <p:spTgt spid="10">
                                            <p:graphicEl>
                                              <a:chart seriesIdx="-4" categoryIdx="1" bldStep="category"/>
                                            </p:graphicEl>
                                          </p:spTgt>
                                        </p:tgtEl>
                                        <p:attrNameLst>
                                          <p:attrName>style.visibility</p:attrName>
                                        </p:attrNameLst>
                                      </p:cBhvr>
                                      <p:to>
                                        <p:strVal val="visible"/>
                                      </p:to>
                                    </p:set>
                                    <p:animEffect transition="in" filter="wipe(down)">
                                      <p:cBhvr>
                                        <p:cTn id="24" dur="500"/>
                                        <p:tgtEl>
                                          <p:spTgt spid="10">
                                            <p:graphicEl>
                                              <a:chart seriesIdx="-4" categoryIdx="1" bldStep="category"/>
                                            </p:graphicEl>
                                          </p:spTgt>
                                        </p:tgtEl>
                                      </p:cBhvr>
                                    </p:animEffect>
                                  </p:childTnLst>
                                </p:cTn>
                              </p:par>
                            </p:childTnLst>
                          </p:cTn>
                        </p:par>
                        <p:par>
                          <p:cTn id="25" fill="hold">
                            <p:stCondLst>
                              <p:cond delay="2475"/>
                            </p:stCondLst>
                            <p:childTnLst>
                              <p:par>
                                <p:cTn id="26" presetID="22" presetClass="entr" presetSubtype="4" fill="hold" grpId="0" nodeType="afterEffect">
                                  <p:stCondLst>
                                    <p:cond delay="0"/>
                                  </p:stCondLst>
                                  <p:childTnLst>
                                    <p:set>
                                      <p:cBhvr>
                                        <p:cTn id="27" dur="1" fill="hold">
                                          <p:stCondLst>
                                            <p:cond delay="0"/>
                                          </p:stCondLst>
                                        </p:cTn>
                                        <p:tgtEl>
                                          <p:spTgt spid="10">
                                            <p:graphicEl>
                                              <a:chart seriesIdx="-4" categoryIdx="2" bldStep="category"/>
                                            </p:graphicEl>
                                          </p:spTgt>
                                        </p:tgtEl>
                                        <p:attrNameLst>
                                          <p:attrName>style.visibility</p:attrName>
                                        </p:attrNameLst>
                                      </p:cBhvr>
                                      <p:to>
                                        <p:strVal val="visible"/>
                                      </p:to>
                                    </p:set>
                                    <p:animEffect transition="in" filter="wipe(down)">
                                      <p:cBhvr>
                                        <p:cTn id="28" dur="500"/>
                                        <p:tgtEl>
                                          <p:spTgt spid="10">
                                            <p:graphicEl>
                                              <a:chart seriesIdx="-4" categoryIdx="2" bldStep="category"/>
                                            </p:graphicEl>
                                          </p:spTgt>
                                        </p:tgtEl>
                                      </p:cBhvr>
                                    </p:animEffect>
                                  </p:childTnLst>
                                </p:cTn>
                              </p:par>
                            </p:childTnLst>
                          </p:cTn>
                        </p:par>
                        <p:par>
                          <p:cTn id="29" fill="hold">
                            <p:stCondLst>
                              <p:cond delay="2975"/>
                            </p:stCondLst>
                            <p:childTnLst>
                              <p:par>
                                <p:cTn id="30" presetID="22" presetClass="entr" presetSubtype="4" fill="hold" grpId="0" nodeType="afterEffect">
                                  <p:stCondLst>
                                    <p:cond delay="0"/>
                                  </p:stCondLst>
                                  <p:childTnLst>
                                    <p:set>
                                      <p:cBhvr>
                                        <p:cTn id="31" dur="1" fill="hold">
                                          <p:stCondLst>
                                            <p:cond delay="0"/>
                                          </p:stCondLst>
                                        </p:cTn>
                                        <p:tgtEl>
                                          <p:spTgt spid="10">
                                            <p:graphicEl>
                                              <a:chart seriesIdx="-4" categoryIdx="3" bldStep="category"/>
                                            </p:graphicEl>
                                          </p:spTgt>
                                        </p:tgtEl>
                                        <p:attrNameLst>
                                          <p:attrName>style.visibility</p:attrName>
                                        </p:attrNameLst>
                                      </p:cBhvr>
                                      <p:to>
                                        <p:strVal val="visible"/>
                                      </p:to>
                                    </p:set>
                                    <p:animEffect transition="in" filter="wipe(down)">
                                      <p:cBhvr>
                                        <p:cTn id="32" dur="500"/>
                                        <p:tgtEl>
                                          <p:spTgt spid="10">
                                            <p:graphicEl>
                                              <a:chart seriesIdx="-4" categoryIdx="3" bldStep="category"/>
                                            </p:graphicEl>
                                          </p:spTgt>
                                        </p:tgtEl>
                                      </p:cBhvr>
                                    </p:animEffect>
                                  </p:childTnLst>
                                </p:cTn>
                              </p:par>
                            </p:childTnLst>
                          </p:cTn>
                        </p:par>
                        <p:par>
                          <p:cTn id="33" fill="hold">
                            <p:stCondLst>
                              <p:cond delay="3475"/>
                            </p:stCondLst>
                            <p:childTnLst>
                              <p:par>
                                <p:cTn id="34" presetID="2" presetClass="entr" presetSubtype="4" fill="hold" grpId="0" nodeType="afterEffect">
                                  <p:stCondLst>
                                    <p:cond delay="0"/>
                                  </p:stCondLst>
                                  <p:iterate type="lt">
                                    <p:tmPct val="10000"/>
                                  </p:iterate>
                                  <p:childTnLst>
                                    <p:set>
                                      <p:cBhvr>
                                        <p:cTn id="35" dur="1" fill="hold">
                                          <p:stCondLst>
                                            <p:cond delay="0"/>
                                          </p:stCondLst>
                                        </p:cTn>
                                        <p:tgtEl>
                                          <p:spTgt spid="13"/>
                                        </p:tgtEl>
                                        <p:attrNameLst>
                                          <p:attrName>style.visibility</p:attrName>
                                        </p:attrNameLst>
                                      </p:cBhvr>
                                      <p:to>
                                        <p:strVal val="visible"/>
                                      </p:to>
                                    </p:set>
                                    <p:anim calcmode="lin" valueType="num">
                                      <p:cBhvr additive="base">
                                        <p:cTn id="36" dur="500" fill="hold"/>
                                        <p:tgtEl>
                                          <p:spTgt spid="13"/>
                                        </p:tgtEl>
                                        <p:attrNameLst>
                                          <p:attrName>ppt_x</p:attrName>
                                        </p:attrNameLst>
                                      </p:cBhvr>
                                      <p:tavLst>
                                        <p:tav tm="0">
                                          <p:val>
                                            <p:strVal val="#ppt_x"/>
                                          </p:val>
                                        </p:tav>
                                        <p:tav tm="100000">
                                          <p:val>
                                            <p:strVal val="#ppt_x"/>
                                          </p:val>
                                        </p:tav>
                                      </p:tavLst>
                                    </p:anim>
                                    <p:anim calcmode="lin" valueType="num">
                                      <p:cBhvr additive="base">
                                        <p:cTn id="37" dur="500" fill="hold"/>
                                        <p:tgtEl>
                                          <p:spTgt spid="13"/>
                                        </p:tgtEl>
                                        <p:attrNameLst>
                                          <p:attrName>ppt_y</p:attrName>
                                        </p:attrNameLst>
                                      </p:cBhvr>
                                      <p:tavLst>
                                        <p:tav tm="0">
                                          <p:val>
                                            <p:strVal val="1+#ppt_h/2"/>
                                          </p:val>
                                        </p:tav>
                                        <p:tav tm="100000">
                                          <p:val>
                                            <p:strVal val="#ppt_y"/>
                                          </p:val>
                                        </p:tav>
                                      </p:tavLst>
                                    </p:anim>
                                  </p:childTnLst>
                                </p:cTn>
                              </p:par>
                            </p:childTnLst>
                          </p:cTn>
                        </p:par>
                        <p:par>
                          <p:cTn id="38" fill="hold">
                            <p:stCondLst>
                              <p:cond delay="4525"/>
                            </p:stCondLst>
                            <p:childTnLst>
                              <p:par>
                                <p:cTn id="39" presetID="16" presetClass="entr" presetSubtype="2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barn(inVertical)">
                                      <p:cBhvr>
                                        <p:cTn id="4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0" grpId="0" uiExpand="1">
        <p:bldSub>
          <a:bldChart bld="category"/>
        </p:bldSub>
      </p:bldGraphic>
      <p:bldP spid="11" grpId="0"/>
      <p:bldP spid="12" grpId="0"/>
      <p:bldP spid="13" grpId="0"/>
      <p:bldP spid="14"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graphicFrame>
        <p:nvGraphicFramePr>
          <p:cNvPr id="4" name="图表 3"/>
          <p:cNvGraphicFramePr/>
          <p:nvPr>
            <p:extLst>
              <p:ext uri="{D42A27DB-BD31-4B8C-83A1-F6EECF244321}">
                <p14:modId xmlns:p14="http://schemas.microsoft.com/office/powerpoint/2010/main" val="15512420"/>
              </p:ext>
            </p:extLst>
          </p:nvPr>
        </p:nvGraphicFramePr>
        <p:xfrm>
          <a:off x="2032000" y="2168815"/>
          <a:ext cx="8128000" cy="4223808"/>
        </p:xfrm>
        <a:graphic>
          <a:graphicData uri="http://schemas.openxmlformats.org/drawingml/2006/chart">
            <c:chart xmlns:c="http://schemas.openxmlformats.org/drawingml/2006/chart" xmlns:r="http://schemas.openxmlformats.org/officeDocument/2006/relationships" r:id="rId2"/>
          </a:graphicData>
        </a:graphic>
      </p:graphicFrame>
      <p:sp>
        <p:nvSpPr>
          <p:cNvPr id="15" name="文本框 14"/>
          <p:cNvSpPr txBox="1"/>
          <p:nvPr/>
        </p:nvSpPr>
        <p:spPr>
          <a:xfrm>
            <a:off x="2500313" y="1082786"/>
            <a:ext cx="5929311" cy="923330"/>
          </a:xfrm>
          <a:prstGeom prst="rect">
            <a:avLst/>
          </a:prstGeom>
          <a:noFill/>
        </p:spPr>
        <p:txBody>
          <a:bodyPr wrap="square" rtlCol="0">
            <a:spAutoFit/>
          </a:bodyPr>
          <a:lstStyle/>
          <a:p>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is worth doing is worth doing well. Whatever is worth doing is  doing well. Whatever is worth doing is worth doing well.</a:t>
            </a:r>
            <a:endParaRPr lang="zh-CN" altLang="en-US" dirty="0">
              <a:solidFill>
                <a:schemeClr val="bg1"/>
              </a:solidFill>
            </a:endParaRPr>
          </a:p>
        </p:txBody>
      </p:sp>
      <p:sp>
        <p:nvSpPr>
          <p:cNvPr id="16" name="文本框 15"/>
          <p:cNvSpPr txBox="1"/>
          <p:nvPr/>
        </p:nvSpPr>
        <p:spPr>
          <a:xfrm>
            <a:off x="2500314" y="665407"/>
            <a:ext cx="4514850" cy="461665"/>
          </a:xfrm>
          <a:prstGeom prst="rect">
            <a:avLst/>
          </a:prstGeom>
          <a:noFill/>
        </p:spPr>
        <p:txBody>
          <a:bodyPr wrap="square" rtlCol="0">
            <a:spAutoFit/>
          </a:bodyPr>
          <a:lstStyle/>
          <a:p>
            <a:r>
              <a:rPr lang="en-US" altLang="zh-CN" sz="2400" dirty="0">
                <a:solidFill>
                  <a:srgbClr val="FFC000"/>
                </a:solidFill>
                <a:latin typeface="Kozuka Gothic Pr6N M" panose="020B0700000000000000" pitchFamily="34" charset="-128"/>
                <a:ea typeface="Kozuka Gothic Pr6N M" panose="020B0700000000000000" pitchFamily="34" charset="-128"/>
              </a:rPr>
              <a:t>PLEASE TITLE HERE</a:t>
            </a:r>
            <a:endParaRPr lang="zh-CN" altLang="en-US" sz="2400" dirty="0">
              <a:solidFill>
                <a:srgbClr val="FFC000"/>
              </a:solidFill>
              <a:latin typeface="Kozuka Gothic Pr6N M" panose="020B0700000000000000" pitchFamily="34" charset="-128"/>
              <a:ea typeface="Kozuka Gothic Pr6N M" panose="020B0700000000000000" pitchFamily="34" charset="-128"/>
            </a:endParaRPr>
          </a:p>
        </p:txBody>
      </p:sp>
      <p:sp>
        <p:nvSpPr>
          <p:cNvPr id="6" name="矩形 5"/>
          <p:cNvSpPr/>
          <p:nvPr/>
        </p:nvSpPr>
        <p:spPr>
          <a:xfrm>
            <a:off x="8429623" y="1240758"/>
            <a:ext cx="157163" cy="15716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16"/>
          <p:cNvSpPr/>
          <p:nvPr/>
        </p:nvSpPr>
        <p:spPr>
          <a:xfrm>
            <a:off x="8429623" y="1713057"/>
            <a:ext cx="157163" cy="157163"/>
          </a:xfrm>
          <a:prstGeom prst="rect">
            <a:avLst/>
          </a:pr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8586786" y="1127072"/>
            <a:ext cx="928688" cy="369332"/>
          </a:xfrm>
          <a:prstGeom prst="rect">
            <a:avLst/>
          </a:prstGeom>
          <a:noFill/>
        </p:spPr>
        <p:txBody>
          <a:bodyPr wrap="square" rtlCol="0">
            <a:spAutoFit/>
          </a:bodyPr>
          <a:lstStyle/>
          <a:p>
            <a:r>
              <a:rPr lang="en-US" altLang="zh-CN" dirty="0">
                <a:solidFill>
                  <a:schemeClr val="bg1"/>
                </a:solidFill>
              </a:rPr>
              <a:t>Key 1</a:t>
            </a:r>
            <a:endParaRPr lang="zh-CN" altLang="en-US" dirty="0">
              <a:solidFill>
                <a:schemeClr val="bg1"/>
              </a:solidFill>
            </a:endParaRPr>
          </a:p>
        </p:txBody>
      </p:sp>
      <p:sp>
        <p:nvSpPr>
          <p:cNvPr id="18" name="文本框 17"/>
          <p:cNvSpPr txBox="1"/>
          <p:nvPr/>
        </p:nvSpPr>
        <p:spPr>
          <a:xfrm>
            <a:off x="8586786" y="1606972"/>
            <a:ext cx="928688" cy="369332"/>
          </a:xfrm>
          <a:prstGeom prst="rect">
            <a:avLst/>
          </a:prstGeom>
          <a:noFill/>
        </p:spPr>
        <p:txBody>
          <a:bodyPr wrap="square" rtlCol="0">
            <a:spAutoFit/>
          </a:bodyPr>
          <a:lstStyle/>
          <a:p>
            <a:r>
              <a:rPr lang="en-US" altLang="zh-CN" dirty="0">
                <a:solidFill>
                  <a:schemeClr val="bg1"/>
                </a:solidFill>
              </a:rPr>
              <a:t>Key 2</a:t>
            </a:r>
            <a:endParaRPr lang="zh-CN" altLang="en-US" dirty="0">
              <a:solidFill>
                <a:schemeClr val="bg1"/>
              </a:solidFill>
            </a:endParaRPr>
          </a:p>
        </p:txBody>
      </p:sp>
    </p:spTree>
    <p:extLst>
      <p:ext uri="{BB962C8B-B14F-4D97-AF65-F5344CB8AC3E}">
        <p14:creationId xmlns:p14="http://schemas.microsoft.com/office/powerpoint/2010/main" val="374869105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additive="base">
                                        <p:cTn id="7" dur="250"/>
                                        <p:tgtEl>
                                          <p:spTgt spid="16"/>
                                        </p:tgtEl>
                                        <p:attrNameLst>
                                          <p:attrName>ppt_y</p:attrName>
                                        </p:attrNameLst>
                                      </p:cBhvr>
                                      <p:tavLst>
                                        <p:tav tm="0">
                                          <p:val>
                                            <p:strVal val="#ppt_y+#ppt_h*1.125000"/>
                                          </p:val>
                                        </p:tav>
                                        <p:tav tm="100000">
                                          <p:val>
                                            <p:strVal val="#ppt_y"/>
                                          </p:val>
                                        </p:tav>
                                      </p:tavLst>
                                    </p:anim>
                                    <p:animEffect transition="in" filter="wipe(up)">
                                      <p:cBhvr>
                                        <p:cTn id="8" dur="250"/>
                                        <p:tgtEl>
                                          <p:spTgt spid="16"/>
                                        </p:tgtEl>
                                      </p:cBhvr>
                                    </p:animEffect>
                                  </p:childTnLst>
                                </p:cTn>
                              </p:par>
                            </p:childTnLst>
                          </p:cTn>
                        </p:par>
                        <p:par>
                          <p:cTn id="9" fill="hold">
                            <p:stCondLst>
                              <p:cond delay="600"/>
                            </p:stCondLst>
                            <p:childTnLst>
                              <p:par>
                                <p:cTn id="10" presetID="22" presetClass="entr" presetSubtype="8" fill="hold" grpId="0" nodeType="after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wipe(left)">
                                      <p:cBhvr>
                                        <p:cTn id="12" dur="500"/>
                                        <p:tgtEl>
                                          <p:spTgt spid="15"/>
                                        </p:tgtEl>
                                      </p:cBhvr>
                                    </p:animEffect>
                                  </p:childTnLst>
                                </p:cTn>
                              </p:par>
                            </p:childTnLst>
                          </p:cTn>
                        </p:par>
                        <p:par>
                          <p:cTn id="13" fill="hold">
                            <p:stCondLst>
                              <p:cond delay="1100"/>
                            </p:stCondLst>
                            <p:childTnLst>
                              <p:par>
                                <p:cTn id="14" presetID="1" presetClass="entr" presetSubtype="0" fill="hold" grpId="0" nodeType="afterEffect">
                                  <p:stCondLst>
                                    <p:cond delay="250"/>
                                  </p:stCondLst>
                                  <p:childTnLst>
                                    <p:set>
                                      <p:cBhvr>
                                        <p:cTn id="15" dur="1" fill="hold">
                                          <p:stCondLst>
                                            <p:cond delay="0"/>
                                          </p:stCondLst>
                                        </p:cTn>
                                        <p:tgtEl>
                                          <p:spTgt spid="6"/>
                                        </p:tgtEl>
                                        <p:attrNameLst>
                                          <p:attrName>style.visibility</p:attrName>
                                        </p:attrNameLst>
                                      </p:cBhvr>
                                      <p:to>
                                        <p:strVal val="visible"/>
                                      </p:to>
                                    </p:set>
                                  </p:childTnLst>
                                </p:cTn>
                              </p:par>
                              <p:par>
                                <p:cTn id="16" presetID="12" presetClass="entr" presetSubtype="4" fill="hold" grpId="0" nodeType="withEffect">
                                  <p:stCondLst>
                                    <p:cond delay="0"/>
                                  </p:stCondLst>
                                  <p:iterate type="lt">
                                    <p:tmPct val="10000"/>
                                  </p:iterate>
                                  <p:childTnLst>
                                    <p:set>
                                      <p:cBhvr>
                                        <p:cTn id="17" dur="1" fill="hold">
                                          <p:stCondLst>
                                            <p:cond delay="0"/>
                                          </p:stCondLst>
                                        </p:cTn>
                                        <p:tgtEl>
                                          <p:spTgt spid="8"/>
                                        </p:tgtEl>
                                        <p:attrNameLst>
                                          <p:attrName>style.visibility</p:attrName>
                                        </p:attrNameLst>
                                      </p:cBhvr>
                                      <p:to>
                                        <p:strVal val="visible"/>
                                      </p:to>
                                    </p:set>
                                    <p:anim calcmode="lin" valueType="num">
                                      <p:cBhvr additive="base">
                                        <p:cTn id="18" dur="250"/>
                                        <p:tgtEl>
                                          <p:spTgt spid="8"/>
                                        </p:tgtEl>
                                        <p:attrNameLst>
                                          <p:attrName>ppt_y</p:attrName>
                                        </p:attrNameLst>
                                      </p:cBhvr>
                                      <p:tavLst>
                                        <p:tav tm="0">
                                          <p:val>
                                            <p:strVal val="#ppt_y+#ppt_h*1.125000"/>
                                          </p:val>
                                        </p:tav>
                                        <p:tav tm="100000">
                                          <p:val>
                                            <p:strVal val="#ppt_y"/>
                                          </p:val>
                                        </p:tav>
                                      </p:tavLst>
                                    </p:anim>
                                    <p:animEffect transition="in" filter="wipe(up)">
                                      <p:cBhvr>
                                        <p:cTn id="19" dur="250"/>
                                        <p:tgtEl>
                                          <p:spTgt spid="8"/>
                                        </p:tgtEl>
                                      </p:cBhvr>
                                    </p:animEffect>
                                  </p:childTnLst>
                                </p:cTn>
                              </p:par>
                            </p:childTnLst>
                          </p:cTn>
                        </p:par>
                        <p:par>
                          <p:cTn id="20" fill="hold">
                            <p:stCondLst>
                              <p:cond delay="1425"/>
                            </p:stCondLst>
                            <p:childTnLst>
                              <p:par>
                                <p:cTn id="21" presetID="1" presetClass="entr" presetSubtype="0"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par>
                                <p:cTn id="23" presetID="12" presetClass="entr" presetSubtype="4" fill="hold" grpId="0" nodeType="withEffect">
                                  <p:stCondLst>
                                    <p:cond delay="0"/>
                                  </p:stCondLst>
                                  <p:iterate type="lt">
                                    <p:tmPct val="10000"/>
                                  </p:iterate>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250"/>
                                        <p:tgtEl>
                                          <p:spTgt spid="18"/>
                                        </p:tgtEl>
                                        <p:attrNameLst>
                                          <p:attrName>ppt_y</p:attrName>
                                        </p:attrNameLst>
                                      </p:cBhvr>
                                      <p:tavLst>
                                        <p:tav tm="0">
                                          <p:val>
                                            <p:strVal val="#ppt_y+#ppt_h*1.125000"/>
                                          </p:val>
                                        </p:tav>
                                        <p:tav tm="100000">
                                          <p:val>
                                            <p:strVal val="#ppt_y"/>
                                          </p:val>
                                        </p:tav>
                                      </p:tavLst>
                                    </p:anim>
                                    <p:animEffect transition="in" filter="wipe(up)">
                                      <p:cBhvr>
                                        <p:cTn id="26" dur="250"/>
                                        <p:tgtEl>
                                          <p:spTgt spid="18"/>
                                        </p:tgtEl>
                                      </p:cBhvr>
                                    </p:animEffect>
                                  </p:childTnLst>
                                </p:cTn>
                              </p:par>
                            </p:childTnLst>
                          </p:cTn>
                        </p:par>
                        <p:par>
                          <p:cTn id="27" fill="hold">
                            <p:stCondLst>
                              <p:cond delay="1750"/>
                            </p:stCondLst>
                            <p:childTnLst>
                              <p:par>
                                <p:cTn id="28" presetID="22" presetClass="entr" presetSubtype="4" fill="hold" grpId="0" nodeType="afterEffect">
                                  <p:stCondLst>
                                    <p:cond delay="0"/>
                                  </p:stCondLst>
                                  <p:childTnLst>
                                    <p:set>
                                      <p:cBhvr>
                                        <p:cTn id="29" dur="1" fill="hold">
                                          <p:stCondLst>
                                            <p:cond delay="0"/>
                                          </p:stCondLst>
                                        </p:cTn>
                                        <p:tgtEl>
                                          <p:spTgt spid="4">
                                            <p:graphicEl>
                                              <a:chart seriesIdx="-3" categoryIdx="-3" bldStep="gridLegend"/>
                                            </p:graphicEl>
                                          </p:spTgt>
                                        </p:tgtEl>
                                        <p:attrNameLst>
                                          <p:attrName>style.visibility</p:attrName>
                                        </p:attrNameLst>
                                      </p:cBhvr>
                                      <p:to>
                                        <p:strVal val="visible"/>
                                      </p:to>
                                    </p:set>
                                    <p:animEffect transition="in" filter="wipe(down)">
                                      <p:cBhvr>
                                        <p:cTn id="30" dur="500"/>
                                        <p:tgtEl>
                                          <p:spTgt spid="4">
                                            <p:graphicEl>
                                              <a:chart seriesIdx="-3" categoryIdx="-3" bldStep="gridLegend"/>
                                            </p:graphicEl>
                                          </p:spTgt>
                                        </p:tgtEl>
                                      </p:cBhvr>
                                    </p:animEffect>
                                  </p:childTnLst>
                                </p:cTn>
                              </p:par>
                            </p:childTnLst>
                          </p:cTn>
                        </p:par>
                        <p:par>
                          <p:cTn id="31" fill="hold">
                            <p:stCondLst>
                              <p:cond delay="2250"/>
                            </p:stCondLst>
                            <p:childTnLst>
                              <p:par>
                                <p:cTn id="32" presetID="22" presetClass="entr" presetSubtype="4" fill="hold" grpId="0" nodeType="afterEffect">
                                  <p:stCondLst>
                                    <p:cond delay="0"/>
                                  </p:stCondLst>
                                  <p:childTnLst>
                                    <p:set>
                                      <p:cBhvr>
                                        <p:cTn id="33" dur="1" fill="hold">
                                          <p:stCondLst>
                                            <p:cond delay="0"/>
                                          </p:stCondLst>
                                        </p:cTn>
                                        <p:tgtEl>
                                          <p:spTgt spid="4">
                                            <p:graphicEl>
                                              <a:chart seriesIdx="0" categoryIdx="0" bldStep="ptInSeries"/>
                                            </p:graphicEl>
                                          </p:spTgt>
                                        </p:tgtEl>
                                        <p:attrNameLst>
                                          <p:attrName>style.visibility</p:attrName>
                                        </p:attrNameLst>
                                      </p:cBhvr>
                                      <p:to>
                                        <p:strVal val="visible"/>
                                      </p:to>
                                    </p:set>
                                    <p:animEffect transition="in" filter="wipe(down)">
                                      <p:cBhvr>
                                        <p:cTn id="34" dur="500"/>
                                        <p:tgtEl>
                                          <p:spTgt spid="4">
                                            <p:graphicEl>
                                              <a:chart seriesIdx="0" categoryIdx="0" bldStep="ptInSeries"/>
                                            </p:graphicEl>
                                          </p:spTgt>
                                        </p:tgtEl>
                                      </p:cBhvr>
                                    </p:animEffect>
                                  </p:childTnLst>
                                </p:cTn>
                              </p:par>
                            </p:childTnLst>
                          </p:cTn>
                        </p:par>
                        <p:par>
                          <p:cTn id="35" fill="hold">
                            <p:stCondLst>
                              <p:cond delay="2750"/>
                            </p:stCondLst>
                            <p:childTnLst>
                              <p:par>
                                <p:cTn id="36" presetID="22" presetClass="entr" presetSubtype="4" fill="hold" grpId="0" nodeType="afterEffect">
                                  <p:stCondLst>
                                    <p:cond delay="0"/>
                                  </p:stCondLst>
                                  <p:childTnLst>
                                    <p:set>
                                      <p:cBhvr>
                                        <p:cTn id="37" dur="1" fill="hold">
                                          <p:stCondLst>
                                            <p:cond delay="0"/>
                                          </p:stCondLst>
                                        </p:cTn>
                                        <p:tgtEl>
                                          <p:spTgt spid="4">
                                            <p:graphicEl>
                                              <a:chart seriesIdx="0" categoryIdx="1" bldStep="ptInSeries"/>
                                            </p:graphicEl>
                                          </p:spTgt>
                                        </p:tgtEl>
                                        <p:attrNameLst>
                                          <p:attrName>style.visibility</p:attrName>
                                        </p:attrNameLst>
                                      </p:cBhvr>
                                      <p:to>
                                        <p:strVal val="visible"/>
                                      </p:to>
                                    </p:set>
                                    <p:animEffect transition="in" filter="wipe(down)">
                                      <p:cBhvr>
                                        <p:cTn id="38" dur="500"/>
                                        <p:tgtEl>
                                          <p:spTgt spid="4">
                                            <p:graphicEl>
                                              <a:chart seriesIdx="0" categoryIdx="1" bldStep="ptInSeries"/>
                                            </p:graphicEl>
                                          </p:spTgt>
                                        </p:tgtEl>
                                      </p:cBhvr>
                                    </p:animEffect>
                                  </p:childTnLst>
                                </p:cTn>
                              </p:par>
                            </p:childTnLst>
                          </p:cTn>
                        </p:par>
                        <p:par>
                          <p:cTn id="39" fill="hold">
                            <p:stCondLst>
                              <p:cond delay="3250"/>
                            </p:stCondLst>
                            <p:childTnLst>
                              <p:par>
                                <p:cTn id="40" presetID="22" presetClass="entr" presetSubtype="4" fill="hold" grpId="0" nodeType="afterEffect">
                                  <p:stCondLst>
                                    <p:cond delay="0"/>
                                  </p:stCondLst>
                                  <p:childTnLst>
                                    <p:set>
                                      <p:cBhvr>
                                        <p:cTn id="41" dur="1" fill="hold">
                                          <p:stCondLst>
                                            <p:cond delay="0"/>
                                          </p:stCondLst>
                                        </p:cTn>
                                        <p:tgtEl>
                                          <p:spTgt spid="4">
                                            <p:graphicEl>
                                              <a:chart seriesIdx="0" categoryIdx="2" bldStep="ptInSeries"/>
                                            </p:graphicEl>
                                          </p:spTgt>
                                        </p:tgtEl>
                                        <p:attrNameLst>
                                          <p:attrName>style.visibility</p:attrName>
                                        </p:attrNameLst>
                                      </p:cBhvr>
                                      <p:to>
                                        <p:strVal val="visible"/>
                                      </p:to>
                                    </p:set>
                                    <p:animEffect transition="in" filter="wipe(down)">
                                      <p:cBhvr>
                                        <p:cTn id="42" dur="500"/>
                                        <p:tgtEl>
                                          <p:spTgt spid="4">
                                            <p:graphicEl>
                                              <a:chart seriesIdx="0" categoryIdx="2" bldStep="ptInSeries"/>
                                            </p:graphicEl>
                                          </p:spTgt>
                                        </p:tgtEl>
                                      </p:cBhvr>
                                    </p:animEffect>
                                  </p:childTnLst>
                                </p:cTn>
                              </p:par>
                            </p:childTnLst>
                          </p:cTn>
                        </p:par>
                        <p:par>
                          <p:cTn id="43" fill="hold">
                            <p:stCondLst>
                              <p:cond delay="3750"/>
                            </p:stCondLst>
                            <p:childTnLst>
                              <p:par>
                                <p:cTn id="44" presetID="22" presetClass="entr" presetSubtype="4" fill="hold" grpId="0" nodeType="afterEffect">
                                  <p:stCondLst>
                                    <p:cond delay="0"/>
                                  </p:stCondLst>
                                  <p:childTnLst>
                                    <p:set>
                                      <p:cBhvr>
                                        <p:cTn id="45" dur="1" fill="hold">
                                          <p:stCondLst>
                                            <p:cond delay="0"/>
                                          </p:stCondLst>
                                        </p:cTn>
                                        <p:tgtEl>
                                          <p:spTgt spid="4">
                                            <p:graphicEl>
                                              <a:chart seriesIdx="0" categoryIdx="3" bldStep="ptInSeries"/>
                                            </p:graphicEl>
                                          </p:spTgt>
                                        </p:tgtEl>
                                        <p:attrNameLst>
                                          <p:attrName>style.visibility</p:attrName>
                                        </p:attrNameLst>
                                      </p:cBhvr>
                                      <p:to>
                                        <p:strVal val="visible"/>
                                      </p:to>
                                    </p:set>
                                    <p:animEffect transition="in" filter="wipe(down)">
                                      <p:cBhvr>
                                        <p:cTn id="46" dur="500"/>
                                        <p:tgtEl>
                                          <p:spTgt spid="4">
                                            <p:graphicEl>
                                              <a:chart seriesIdx="0" categoryIdx="3" bldStep="ptInSeries"/>
                                            </p:graphicEl>
                                          </p:spTgt>
                                        </p:tgtEl>
                                      </p:cBhvr>
                                    </p:animEffect>
                                  </p:childTnLst>
                                </p:cTn>
                              </p:par>
                            </p:childTnLst>
                          </p:cTn>
                        </p:par>
                        <p:par>
                          <p:cTn id="47" fill="hold">
                            <p:stCondLst>
                              <p:cond delay="4250"/>
                            </p:stCondLst>
                            <p:childTnLst>
                              <p:par>
                                <p:cTn id="48" presetID="22" presetClass="entr" presetSubtype="4" fill="hold" grpId="0" nodeType="afterEffect">
                                  <p:stCondLst>
                                    <p:cond delay="0"/>
                                  </p:stCondLst>
                                  <p:childTnLst>
                                    <p:set>
                                      <p:cBhvr>
                                        <p:cTn id="49" dur="1" fill="hold">
                                          <p:stCondLst>
                                            <p:cond delay="0"/>
                                          </p:stCondLst>
                                        </p:cTn>
                                        <p:tgtEl>
                                          <p:spTgt spid="4">
                                            <p:graphicEl>
                                              <a:chart seriesIdx="0" categoryIdx="4" bldStep="ptInSeries"/>
                                            </p:graphicEl>
                                          </p:spTgt>
                                        </p:tgtEl>
                                        <p:attrNameLst>
                                          <p:attrName>style.visibility</p:attrName>
                                        </p:attrNameLst>
                                      </p:cBhvr>
                                      <p:to>
                                        <p:strVal val="visible"/>
                                      </p:to>
                                    </p:set>
                                    <p:animEffect transition="in" filter="wipe(down)">
                                      <p:cBhvr>
                                        <p:cTn id="50" dur="500"/>
                                        <p:tgtEl>
                                          <p:spTgt spid="4">
                                            <p:graphicEl>
                                              <a:chart seriesIdx="0" categoryIdx="4" bldStep="ptInSeries"/>
                                            </p:graphicEl>
                                          </p:spTgt>
                                        </p:tgtEl>
                                      </p:cBhvr>
                                    </p:animEffect>
                                  </p:childTnLst>
                                </p:cTn>
                              </p:par>
                            </p:childTnLst>
                          </p:cTn>
                        </p:par>
                        <p:par>
                          <p:cTn id="51" fill="hold">
                            <p:stCondLst>
                              <p:cond delay="4750"/>
                            </p:stCondLst>
                            <p:childTnLst>
                              <p:par>
                                <p:cTn id="52" presetID="22" presetClass="entr" presetSubtype="4" fill="hold" grpId="0" nodeType="afterEffect">
                                  <p:stCondLst>
                                    <p:cond delay="0"/>
                                  </p:stCondLst>
                                  <p:childTnLst>
                                    <p:set>
                                      <p:cBhvr>
                                        <p:cTn id="53" dur="1" fill="hold">
                                          <p:stCondLst>
                                            <p:cond delay="0"/>
                                          </p:stCondLst>
                                        </p:cTn>
                                        <p:tgtEl>
                                          <p:spTgt spid="4">
                                            <p:graphicEl>
                                              <a:chart seriesIdx="0" categoryIdx="5" bldStep="ptInSeries"/>
                                            </p:graphicEl>
                                          </p:spTgt>
                                        </p:tgtEl>
                                        <p:attrNameLst>
                                          <p:attrName>style.visibility</p:attrName>
                                        </p:attrNameLst>
                                      </p:cBhvr>
                                      <p:to>
                                        <p:strVal val="visible"/>
                                      </p:to>
                                    </p:set>
                                    <p:animEffect transition="in" filter="wipe(down)">
                                      <p:cBhvr>
                                        <p:cTn id="54" dur="500"/>
                                        <p:tgtEl>
                                          <p:spTgt spid="4">
                                            <p:graphicEl>
                                              <a:chart seriesIdx="0" categoryIdx="5" bldStep="ptInSeries"/>
                                            </p:graphicEl>
                                          </p:spTgt>
                                        </p:tgtEl>
                                      </p:cBhvr>
                                    </p:animEffect>
                                  </p:childTnLst>
                                </p:cTn>
                              </p:par>
                            </p:childTnLst>
                          </p:cTn>
                        </p:par>
                        <p:par>
                          <p:cTn id="55" fill="hold">
                            <p:stCondLst>
                              <p:cond delay="5250"/>
                            </p:stCondLst>
                            <p:childTnLst>
                              <p:par>
                                <p:cTn id="56" presetID="22" presetClass="entr" presetSubtype="4" fill="hold" grpId="0" nodeType="afterEffect">
                                  <p:stCondLst>
                                    <p:cond delay="0"/>
                                  </p:stCondLst>
                                  <p:childTnLst>
                                    <p:set>
                                      <p:cBhvr>
                                        <p:cTn id="57" dur="1" fill="hold">
                                          <p:stCondLst>
                                            <p:cond delay="0"/>
                                          </p:stCondLst>
                                        </p:cTn>
                                        <p:tgtEl>
                                          <p:spTgt spid="4">
                                            <p:graphicEl>
                                              <a:chart seriesIdx="0" categoryIdx="6" bldStep="ptInSeries"/>
                                            </p:graphicEl>
                                          </p:spTgt>
                                        </p:tgtEl>
                                        <p:attrNameLst>
                                          <p:attrName>style.visibility</p:attrName>
                                        </p:attrNameLst>
                                      </p:cBhvr>
                                      <p:to>
                                        <p:strVal val="visible"/>
                                      </p:to>
                                    </p:set>
                                    <p:animEffect transition="in" filter="wipe(down)">
                                      <p:cBhvr>
                                        <p:cTn id="58" dur="500"/>
                                        <p:tgtEl>
                                          <p:spTgt spid="4">
                                            <p:graphicEl>
                                              <a:chart seriesIdx="0" categoryIdx="6" bldStep="ptInSeries"/>
                                            </p:graphicEl>
                                          </p:spTgt>
                                        </p:tgtEl>
                                      </p:cBhvr>
                                    </p:animEffect>
                                  </p:childTnLst>
                                </p:cTn>
                              </p:par>
                            </p:childTnLst>
                          </p:cTn>
                        </p:par>
                        <p:par>
                          <p:cTn id="59" fill="hold">
                            <p:stCondLst>
                              <p:cond delay="5750"/>
                            </p:stCondLst>
                            <p:childTnLst>
                              <p:par>
                                <p:cTn id="60" presetID="22" presetClass="entr" presetSubtype="4" fill="hold" grpId="0" nodeType="afterEffect">
                                  <p:stCondLst>
                                    <p:cond delay="0"/>
                                  </p:stCondLst>
                                  <p:childTnLst>
                                    <p:set>
                                      <p:cBhvr>
                                        <p:cTn id="61" dur="1" fill="hold">
                                          <p:stCondLst>
                                            <p:cond delay="0"/>
                                          </p:stCondLst>
                                        </p:cTn>
                                        <p:tgtEl>
                                          <p:spTgt spid="4">
                                            <p:graphicEl>
                                              <a:chart seriesIdx="1" categoryIdx="0" bldStep="ptInSeries"/>
                                            </p:graphicEl>
                                          </p:spTgt>
                                        </p:tgtEl>
                                        <p:attrNameLst>
                                          <p:attrName>style.visibility</p:attrName>
                                        </p:attrNameLst>
                                      </p:cBhvr>
                                      <p:to>
                                        <p:strVal val="visible"/>
                                      </p:to>
                                    </p:set>
                                    <p:animEffect transition="in" filter="wipe(down)">
                                      <p:cBhvr>
                                        <p:cTn id="62" dur="500"/>
                                        <p:tgtEl>
                                          <p:spTgt spid="4">
                                            <p:graphicEl>
                                              <a:chart seriesIdx="1" categoryIdx="0" bldStep="ptInSeries"/>
                                            </p:graphicEl>
                                          </p:spTgt>
                                        </p:tgtEl>
                                      </p:cBhvr>
                                    </p:animEffect>
                                  </p:childTnLst>
                                </p:cTn>
                              </p:par>
                            </p:childTnLst>
                          </p:cTn>
                        </p:par>
                        <p:par>
                          <p:cTn id="63" fill="hold">
                            <p:stCondLst>
                              <p:cond delay="6250"/>
                            </p:stCondLst>
                            <p:childTnLst>
                              <p:par>
                                <p:cTn id="64" presetID="22" presetClass="entr" presetSubtype="4" fill="hold" grpId="0" nodeType="afterEffect">
                                  <p:stCondLst>
                                    <p:cond delay="0"/>
                                  </p:stCondLst>
                                  <p:childTnLst>
                                    <p:set>
                                      <p:cBhvr>
                                        <p:cTn id="65" dur="1" fill="hold">
                                          <p:stCondLst>
                                            <p:cond delay="0"/>
                                          </p:stCondLst>
                                        </p:cTn>
                                        <p:tgtEl>
                                          <p:spTgt spid="4">
                                            <p:graphicEl>
                                              <a:chart seriesIdx="1" categoryIdx="1" bldStep="ptInSeries"/>
                                            </p:graphicEl>
                                          </p:spTgt>
                                        </p:tgtEl>
                                        <p:attrNameLst>
                                          <p:attrName>style.visibility</p:attrName>
                                        </p:attrNameLst>
                                      </p:cBhvr>
                                      <p:to>
                                        <p:strVal val="visible"/>
                                      </p:to>
                                    </p:set>
                                    <p:animEffect transition="in" filter="wipe(down)">
                                      <p:cBhvr>
                                        <p:cTn id="66" dur="500"/>
                                        <p:tgtEl>
                                          <p:spTgt spid="4">
                                            <p:graphicEl>
                                              <a:chart seriesIdx="1" categoryIdx="1" bldStep="ptInSeries"/>
                                            </p:graphicEl>
                                          </p:spTgt>
                                        </p:tgtEl>
                                      </p:cBhvr>
                                    </p:animEffect>
                                  </p:childTnLst>
                                </p:cTn>
                              </p:par>
                            </p:childTnLst>
                          </p:cTn>
                        </p:par>
                        <p:par>
                          <p:cTn id="67" fill="hold">
                            <p:stCondLst>
                              <p:cond delay="6750"/>
                            </p:stCondLst>
                            <p:childTnLst>
                              <p:par>
                                <p:cTn id="68" presetID="22" presetClass="entr" presetSubtype="4" fill="hold" grpId="0" nodeType="afterEffect">
                                  <p:stCondLst>
                                    <p:cond delay="0"/>
                                  </p:stCondLst>
                                  <p:childTnLst>
                                    <p:set>
                                      <p:cBhvr>
                                        <p:cTn id="69" dur="1" fill="hold">
                                          <p:stCondLst>
                                            <p:cond delay="0"/>
                                          </p:stCondLst>
                                        </p:cTn>
                                        <p:tgtEl>
                                          <p:spTgt spid="4">
                                            <p:graphicEl>
                                              <a:chart seriesIdx="1" categoryIdx="2" bldStep="ptInSeries"/>
                                            </p:graphicEl>
                                          </p:spTgt>
                                        </p:tgtEl>
                                        <p:attrNameLst>
                                          <p:attrName>style.visibility</p:attrName>
                                        </p:attrNameLst>
                                      </p:cBhvr>
                                      <p:to>
                                        <p:strVal val="visible"/>
                                      </p:to>
                                    </p:set>
                                    <p:animEffect transition="in" filter="wipe(down)">
                                      <p:cBhvr>
                                        <p:cTn id="70" dur="500"/>
                                        <p:tgtEl>
                                          <p:spTgt spid="4">
                                            <p:graphicEl>
                                              <a:chart seriesIdx="1" categoryIdx="2" bldStep="ptInSeries"/>
                                            </p:graphicEl>
                                          </p:spTgt>
                                        </p:tgtEl>
                                      </p:cBhvr>
                                    </p:animEffect>
                                  </p:childTnLst>
                                </p:cTn>
                              </p:par>
                            </p:childTnLst>
                          </p:cTn>
                        </p:par>
                        <p:par>
                          <p:cTn id="71" fill="hold">
                            <p:stCondLst>
                              <p:cond delay="7250"/>
                            </p:stCondLst>
                            <p:childTnLst>
                              <p:par>
                                <p:cTn id="72" presetID="22" presetClass="entr" presetSubtype="4" fill="hold" grpId="0" nodeType="afterEffect">
                                  <p:stCondLst>
                                    <p:cond delay="0"/>
                                  </p:stCondLst>
                                  <p:childTnLst>
                                    <p:set>
                                      <p:cBhvr>
                                        <p:cTn id="73" dur="1" fill="hold">
                                          <p:stCondLst>
                                            <p:cond delay="0"/>
                                          </p:stCondLst>
                                        </p:cTn>
                                        <p:tgtEl>
                                          <p:spTgt spid="4">
                                            <p:graphicEl>
                                              <a:chart seriesIdx="1" categoryIdx="3" bldStep="ptInSeries"/>
                                            </p:graphicEl>
                                          </p:spTgt>
                                        </p:tgtEl>
                                        <p:attrNameLst>
                                          <p:attrName>style.visibility</p:attrName>
                                        </p:attrNameLst>
                                      </p:cBhvr>
                                      <p:to>
                                        <p:strVal val="visible"/>
                                      </p:to>
                                    </p:set>
                                    <p:animEffect transition="in" filter="wipe(down)">
                                      <p:cBhvr>
                                        <p:cTn id="74" dur="500"/>
                                        <p:tgtEl>
                                          <p:spTgt spid="4">
                                            <p:graphicEl>
                                              <a:chart seriesIdx="1" categoryIdx="3" bldStep="ptInSeries"/>
                                            </p:graphicEl>
                                          </p:spTgt>
                                        </p:tgtEl>
                                      </p:cBhvr>
                                    </p:animEffect>
                                  </p:childTnLst>
                                </p:cTn>
                              </p:par>
                            </p:childTnLst>
                          </p:cTn>
                        </p:par>
                        <p:par>
                          <p:cTn id="75" fill="hold">
                            <p:stCondLst>
                              <p:cond delay="7750"/>
                            </p:stCondLst>
                            <p:childTnLst>
                              <p:par>
                                <p:cTn id="76" presetID="22" presetClass="entr" presetSubtype="4" fill="hold" grpId="0" nodeType="afterEffect">
                                  <p:stCondLst>
                                    <p:cond delay="0"/>
                                  </p:stCondLst>
                                  <p:childTnLst>
                                    <p:set>
                                      <p:cBhvr>
                                        <p:cTn id="77" dur="1" fill="hold">
                                          <p:stCondLst>
                                            <p:cond delay="0"/>
                                          </p:stCondLst>
                                        </p:cTn>
                                        <p:tgtEl>
                                          <p:spTgt spid="4">
                                            <p:graphicEl>
                                              <a:chart seriesIdx="1" categoryIdx="4" bldStep="ptInSeries"/>
                                            </p:graphicEl>
                                          </p:spTgt>
                                        </p:tgtEl>
                                        <p:attrNameLst>
                                          <p:attrName>style.visibility</p:attrName>
                                        </p:attrNameLst>
                                      </p:cBhvr>
                                      <p:to>
                                        <p:strVal val="visible"/>
                                      </p:to>
                                    </p:set>
                                    <p:animEffect transition="in" filter="wipe(down)">
                                      <p:cBhvr>
                                        <p:cTn id="78" dur="500"/>
                                        <p:tgtEl>
                                          <p:spTgt spid="4">
                                            <p:graphicEl>
                                              <a:chart seriesIdx="1" categoryIdx="4" bldStep="ptInSeries"/>
                                            </p:graphicEl>
                                          </p:spTgt>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4">
                                            <p:graphicEl>
                                              <a:chart seriesIdx="1" categoryIdx="5" bldStep="ptInSeries"/>
                                            </p:graphicEl>
                                          </p:spTgt>
                                        </p:tgtEl>
                                        <p:attrNameLst>
                                          <p:attrName>style.visibility</p:attrName>
                                        </p:attrNameLst>
                                      </p:cBhvr>
                                      <p:to>
                                        <p:strVal val="visible"/>
                                      </p:to>
                                    </p:set>
                                    <p:animEffect transition="in" filter="wipe(down)">
                                      <p:cBhvr>
                                        <p:cTn id="82" dur="500"/>
                                        <p:tgtEl>
                                          <p:spTgt spid="4">
                                            <p:graphicEl>
                                              <a:chart seriesIdx="1" categoryIdx="5" bldStep="ptInSeries"/>
                                            </p:graphicEl>
                                          </p:spTgt>
                                        </p:tgtEl>
                                      </p:cBhvr>
                                    </p:animEffect>
                                  </p:childTnLst>
                                </p:cTn>
                              </p:par>
                            </p:childTnLst>
                          </p:cTn>
                        </p:par>
                        <p:par>
                          <p:cTn id="83" fill="hold">
                            <p:stCondLst>
                              <p:cond delay="8750"/>
                            </p:stCondLst>
                            <p:childTnLst>
                              <p:par>
                                <p:cTn id="84" presetID="22" presetClass="entr" presetSubtype="4" fill="hold" grpId="0" nodeType="afterEffect">
                                  <p:stCondLst>
                                    <p:cond delay="0"/>
                                  </p:stCondLst>
                                  <p:childTnLst>
                                    <p:set>
                                      <p:cBhvr>
                                        <p:cTn id="85" dur="1" fill="hold">
                                          <p:stCondLst>
                                            <p:cond delay="0"/>
                                          </p:stCondLst>
                                        </p:cTn>
                                        <p:tgtEl>
                                          <p:spTgt spid="4">
                                            <p:graphicEl>
                                              <a:chart seriesIdx="1" categoryIdx="6" bldStep="ptInSeries"/>
                                            </p:graphicEl>
                                          </p:spTgt>
                                        </p:tgtEl>
                                        <p:attrNameLst>
                                          <p:attrName>style.visibility</p:attrName>
                                        </p:attrNameLst>
                                      </p:cBhvr>
                                      <p:to>
                                        <p:strVal val="visible"/>
                                      </p:to>
                                    </p:set>
                                    <p:animEffect transition="in" filter="wipe(down)">
                                      <p:cBhvr>
                                        <p:cTn id="86" dur="500"/>
                                        <p:tgtEl>
                                          <p:spTgt spid="4">
                                            <p:graphicEl>
                                              <a:chart seriesIdx="1" categoryIdx="6" bldStep="ptIn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uiExpand="1">
        <p:bldSub>
          <a:bldChart bld="seriesEl"/>
        </p:bldSub>
      </p:bldGraphic>
      <p:bldP spid="15" grpId="0"/>
      <p:bldP spid="16" grpId="0"/>
      <p:bldP spid="6" grpId="0" animBg="1"/>
      <p:bldP spid="17" grpId="0" animBg="1"/>
      <p:bldP spid="8" grpId="0"/>
      <p:bldP spid="18"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graphicFrame>
        <p:nvGraphicFramePr>
          <p:cNvPr id="53" name="图表 52"/>
          <p:cNvGraphicFramePr/>
          <p:nvPr>
            <p:extLst>
              <p:ext uri="{D42A27DB-BD31-4B8C-83A1-F6EECF244321}">
                <p14:modId xmlns:p14="http://schemas.microsoft.com/office/powerpoint/2010/main" val="894998596"/>
              </p:ext>
            </p:extLst>
          </p:nvPr>
        </p:nvGraphicFramePr>
        <p:xfrm>
          <a:off x="4455653" y="1500376"/>
          <a:ext cx="4250813" cy="370484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4" name="图表 53"/>
          <p:cNvGraphicFramePr/>
          <p:nvPr>
            <p:extLst>
              <p:ext uri="{D42A27DB-BD31-4B8C-83A1-F6EECF244321}">
                <p14:modId xmlns:p14="http://schemas.microsoft.com/office/powerpoint/2010/main" val="2148240365"/>
              </p:ext>
            </p:extLst>
          </p:nvPr>
        </p:nvGraphicFramePr>
        <p:xfrm>
          <a:off x="592035" y="1500376"/>
          <a:ext cx="4250813" cy="37048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5" name="图表 54"/>
          <p:cNvGraphicFramePr/>
          <p:nvPr>
            <p:extLst>
              <p:ext uri="{D42A27DB-BD31-4B8C-83A1-F6EECF244321}">
                <p14:modId xmlns:p14="http://schemas.microsoft.com/office/powerpoint/2010/main" val="908959921"/>
              </p:ext>
            </p:extLst>
          </p:nvPr>
        </p:nvGraphicFramePr>
        <p:xfrm>
          <a:off x="8362133" y="1500376"/>
          <a:ext cx="4250813" cy="3704849"/>
        </p:xfrm>
        <a:graphic>
          <a:graphicData uri="http://schemas.openxmlformats.org/drawingml/2006/chart">
            <c:chart xmlns:c="http://schemas.openxmlformats.org/drawingml/2006/chart" xmlns:r="http://schemas.openxmlformats.org/officeDocument/2006/relationships" r:id="rId4"/>
          </a:graphicData>
        </a:graphic>
      </p:graphicFrame>
      <p:sp>
        <p:nvSpPr>
          <p:cNvPr id="57" name="文本框 56"/>
          <p:cNvSpPr txBox="1"/>
          <p:nvPr/>
        </p:nvSpPr>
        <p:spPr>
          <a:xfrm>
            <a:off x="847726" y="969414"/>
            <a:ext cx="2624137" cy="461665"/>
          </a:xfrm>
          <a:prstGeom prst="rect">
            <a:avLst/>
          </a:prstGeom>
          <a:noFill/>
        </p:spPr>
        <p:txBody>
          <a:bodyPr wrap="square" rtlCol="0">
            <a:spAutoFit/>
          </a:bodyPr>
          <a:lstStyle/>
          <a:p>
            <a:r>
              <a:rPr lang="en-US" altLang="zh-CN" sz="2400" dirty="0">
                <a:solidFill>
                  <a:schemeClr val="bg1"/>
                </a:solidFill>
                <a:latin typeface="Kozuka Gothic Pr6N M" panose="020B0700000000000000" pitchFamily="34" charset="-128"/>
                <a:ea typeface="Kozuka Gothic Pr6N M" panose="020B0700000000000000" pitchFamily="34" charset="-128"/>
              </a:rPr>
              <a:t>PUT YOUR TOPIC</a:t>
            </a:r>
            <a:endParaRPr lang="zh-CN" altLang="en-US" sz="2400" dirty="0">
              <a:solidFill>
                <a:schemeClr val="bg1"/>
              </a:solidFill>
              <a:latin typeface="Kozuka Gothic Pr6N M" panose="020B0700000000000000" pitchFamily="34" charset="-128"/>
              <a:ea typeface="Kozuka Gothic Pr6N M" panose="020B0700000000000000" pitchFamily="34" charset="-128"/>
            </a:endParaRPr>
          </a:p>
        </p:txBody>
      </p:sp>
      <p:sp>
        <p:nvSpPr>
          <p:cNvPr id="58" name="文本框 57"/>
          <p:cNvSpPr txBox="1"/>
          <p:nvPr/>
        </p:nvSpPr>
        <p:spPr>
          <a:xfrm>
            <a:off x="4717075" y="969414"/>
            <a:ext cx="2624137" cy="461665"/>
          </a:xfrm>
          <a:prstGeom prst="rect">
            <a:avLst/>
          </a:prstGeom>
          <a:noFill/>
        </p:spPr>
        <p:txBody>
          <a:bodyPr wrap="square" rtlCol="0">
            <a:spAutoFit/>
          </a:bodyPr>
          <a:lstStyle/>
          <a:p>
            <a:r>
              <a:rPr lang="en-US" altLang="zh-CN" sz="2400" dirty="0">
                <a:solidFill>
                  <a:schemeClr val="bg1"/>
                </a:solidFill>
                <a:latin typeface="Kozuka Gothic Pr6N M" panose="020B0700000000000000" pitchFamily="34" charset="-128"/>
                <a:ea typeface="Kozuka Gothic Pr6N M" panose="020B0700000000000000" pitchFamily="34" charset="-128"/>
              </a:rPr>
              <a:t>PUT YOUR TOPIC</a:t>
            </a:r>
            <a:endParaRPr lang="zh-CN" altLang="en-US" sz="2400" dirty="0">
              <a:solidFill>
                <a:schemeClr val="bg1"/>
              </a:solidFill>
              <a:latin typeface="Kozuka Gothic Pr6N M" panose="020B0700000000000000" pitchFamily="34" charset="-128"/>
              <a:ea typeface="Kozuka Gothic Pr6N M" panose="020B0700000000000000" pitchFamily="34" charset="-128"/>
            </a:endParaRPr>
          </a:p>
        </p:txBody>
      </p:sp>
      <p:sp>
        <p:nvSpPr>
          <p:cNvPr id="59" name="文本框 58"/>
          <p:cNvSpPr txBox="1"/>
          <p:nvPr/>
        </p:nvSpPr>
        <p:spPr>
          <a:xfrm>
            <a:off x="8620738" y="969414"/>
            <a:ext cx="2624137" cy="461665"/>
          </a:xfrm>
          <a:prstGeom prst="rect">
            <a:avLst/>
          </a:prstGeom>
          <a:noFill/>
        </p:spPr>
        <p:txBody>
          <a:bodyPr wrap="square" rtlCol="0">
            <a:spAutoFit/>
          </a:bodyPr>
          <a:lstStyle/>
          <a:p>
            <a:r>
              <a:rPr lang="en-US" altLang="zh-CN" sz="2400" dirty="0">
                <a:solidFill>
                  <a:schemeClr val="bg1"/>
                </a:solidFill>
                <a:latin typeface="Kozuka Gothic Pr6N M" panose="020B0700000000000000" pitchFamily="34" charset="-128"/>
                <a:ea typeface="Kozuka Gothic Pr6N M" panose="020B0700000000000000" pitchFamily="34" charset="-128"/>
              </a:rPr>
              <a:t>PUT YOUR TOPIC</a:t>
            </a:r>
            <a:endParaRPr lang="zh-CN" altLang="en-US" sz="2400" dirty="0">
              <a:solidFill>
                <a:schemeClr val="bg1"/>
              </a:solidFill>
              <a:latin typeface="Kozuka Gothic Pr6N M" panose="020B0700000000000000" pitchFamily="34" charset="-128"/>
              <a:ea typeface="Kozuka Gothic Pr6N M" panose="020B0700000000000000" pitchFamily="34" charset="-128"/>
            </a:endParaRPr>
          </a:p>
        </p:txBody>
      </p:sp>
      <p:sp>
        <p:nvSpPr>
          <p:cNvPr id="60" name="文本框 59"/>
          <p:cNvSpPr txBox="1"/>
          <p:nvPr/>
        </p:nvSpPr>
        <p:spPr>
          <a:xfrm>
            <a:off x="847726" y="5274522"/>
            <a:ext cx="3109912" cy="1200329"/>
          </a:xfrm>
          <a:prstGeom prst="rect">
            <a:avLst/>
          </a:prstGeom>
          <a:noFill/>
        </p:spPr>
        <p:txBody>
          <a:bodyPr wrap="square" rtlCol="0">
            <a:spAutoFit/>
          </a:bodyPr>
          <a:lstStyle/>
          <a:p>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 doing well. </a:t>
            </a:r>
            <a:endParaRPr lang="zh-CN" altLang="en-US" dirty="0">
              <a:solidFill>
                <a:schemeClr val="bg1"/>
              </a:solidFill>
            </a:endParaRPr>
          </a:p>
        </p:txBody>
      </p:sp>
      <p:sp>
        <p:nvSpPr>
          <p:cNvPr id="61" name="文本框 60"/>
          <p:cNvSpPr txBox="1"/>
          <p:nvPr/>
        </p:nvSpPr>
        <p:spPr>
          <a:xfrm>
            <a:off x="4729160" y="5274522"/>
            <a:ext cx="3109912" cy="1200329"/>
          </a:xfrm>
          <a:prstGeom prst="rect">
            <a:avLst/>
          </a:prstGeom>
          <a:noFill/>
        </p:spPr>
        <p:txBody>
          <a:bodyPr wrap="square" rtlCol="0">
            <a:spAutoFit/>
          </a:bodyPr>
          <a:lstStyle/>
          <a:p>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 doing well. </a:t>
            </a:r>
            <a:endParaRPr lang="zh-CN" altLang="en-US" dirty="0">
              <a:solidFill>
                <a:schemeClr val="bg1"/>
              </a:solidFill>
            </a:endParaRPr>
          </a:p>
        </p:txBody>
      </p:sp>
      <p:sp>
        <p:nvSpPr>
          <p:cNvPr id="62" name="文本框 61"/>
          <p:cNvSpPr txBox="1"/>
          <p:nvPr/>
        </p:nvSpPr>
        <p:spPr>
          <a:xfrm>
            <a:off x="8634409" y="5274522"/>
            <a:ext cx="3109912" cy="1200329"/>
          </a:xfrm>
          <a:prstGeom prst="rect">
            <a:avLst/>
          </a:prstGeom>
          <a:noFill/>
        </p:spPr>
        <p:txBody>
          <a:bodyPr wrap="square" rtlCol="0">
            <a:spAutoFit/>
          </a:bodyPr>
          <a:lstStyle/>
          <a:p>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 doing well. </a:t>
            </a:r>
            <a:endParaRPr lang="zh-CN" altLang="en-US" dirty="0">
              <a:solidFill>
                <a:schemeClr val="bg1"/>
              </a:solidFill>
            </a:endParaRPr>
          </a:p>
        </p:txBody>
      </p:sp>
    </p:spTree>
    <p:extLst>
      <p:ext uri="{BB962C8B-B14F-4D97-AF65-F5344CB8AC3E}">
        <p14:creationId xmlns:p14="http://schemas.microsoft.com/office/powerpoint/2010/main" val="11568900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iterate type="lt">
                                    <p:tmPct val="10000"/>
                                  </p:iterate>
                                  <p:childTnLst>
                                    <p:set>
                                      <p:cBhvr>
                                        <p:cTn id="6" dur="1" fill="hold">
                                          <p:stCondLst>
                                            <p:cond delay="0"/>
                                          </p:stCondLst>
                                        </p:cTn>
                                        <p:tgtEl>
                                          <p:spTgt spid="57"/>
                                        </p:tgtEl>
                                        <p:attrNameLst>
                                          <p:attrName>style.visibility</p:attrName>
                                        </p:attrNameLst>
                                      </p:cBhvr>
                                      <p:to>
                                        <p:strVal val="visible"/>
                                      </p:to>
                                    </p:set>
                                    <p:anim calcmode="lin" valueType="num">
                                      <p:cBhvr additive="base">
                                        <p:cTn id="7" dur="250"/>
                                        <p:tgtEl>
                                          <p:spTgt spid="57"/>
                                        </p:tgtEl>
                                        <p:attrNameLst>
                                          <p:attrName>ppt_y</p:attrName>
                                        </p:attrNameLst>
                                      </p:cBhvr>
                                      <p:tavLst>
                                        <p:tav tm="0">
                                          <p:val>
                                            <p:strVal val="#ppt_y+#ppt_h*1.125000"/>
                                          </p:val>
                                        </p:tav>
                                        <p:tav tm="100000">
                                          <p:val>
                                            <p:strVal val="#ppt_y"/>
                                          </p:val>
                                        </p:tav>
                                      </p:tavLst>
                                    </p:anim>
                                    <p:animEffect transition="in" filter="wipe(up)">
                                      <p:cBhvr>
                                        <p:cTn id="8" dur="250"/>
                                        <p:tgtEl>
                                          <p:spTgt spid="57"/>
                                        </p:tgtEl>
                                      </p:cBhvr>
                                    </p:animEffect>
                                  </p:childTnLst>
                                </p:cTn>
                              </p:par>
                            </p:childTnLst>
                          </p:cTn>
                        </p:par>
                        <p:par>
                          <p:cTn id="9" fill="hold">
                            <p:stCondLst>
                              <p:cond delay="525"/>
                            </p:stCondLst>
                            <p:childTnLst>
                              <p:par>
                                <p:cTn id="10" presetID="22" presetClass="entr" presetSubtype="4" fill="hold" grpId="0" nodeType="afterEffect">
                                  <p:stCondLst>
                                    <p:cond delay="0"/>
                                  </p:stCondLst>
                                  <p:childTnLst>
                                    <p:set>
                                      <p:cBhvr>
                                        <p:cTn id="11" dur="1" fill="hold">
                                          <p:stCondLst>
                                            <p:cond delay="0"/>
                                          </p:stCondLst>
                                        </p:cTn>
                                        <p:tgtEl>
                                          <p:spTgt spid="54"/>
                                        </p:tgtEl>
                                        <p:attrNameLst>
                                          <p:attrName>style.visibility</p:attrName>
                                        </p:attrNameLst>
                                      </p:cBhvr>
                                      <p:to>
                                        <p:strVal val="visible"/>
                                      </p:to>
                                    </p:set>
                                    <p:animEffect transition="in" filter="wipe(down)">
                                      <p:cBhvr>
                                        <p:cTn id="12" dur="500"/>
                                        <p:tgtEl>
                                          <p:spTgt spid="54"/>
                                        </p:tgtEl>
                                      </p:cBhvr>
                                    </p:animEffect>
                                  </p:childTnLst>
                                </p:cTn>
                              </p:par>
                            </p:childTnLst>
                          </p:cTn>
                        </p:par>
                        <p:par>
                          <p:cTn id="13" fill="hold">
                            <p:stCondLst>
                              <p:cond delay="1025"/>
                            </p:stCondLst>
                            <p:childTnLst>
                              <p:par>
                                <p:cTn id="14" presetID="22" presetClass="entr" presetSubtype="8" fill="hold" grpId="0" nodeType="afterEffect">
                                  <p:stCondLst>
                                    <p:cond delay="0"/>
                                  </p:stCondLst>
                                  <p:childTnLst>
                                    <p:set>
                                      <p:cBhvr>
                                        <p:cTn id="15" dur="1" fill="hold">
                                          <p:stCondLst>
                                            <p:cond delay="0"/>
                                          </p:stCondLst>
                                        </p:cTn>
                                        <p:tgtEl>
                                          <p:spTgt spid="60"/>
                                        </p:tgtEl>
                                        <p:attrNameLst>
                                          <p:attrName>style.visibility</p:attrName>
                                        </p:attrNameLst>
                                      </p:cBhvr>
                                      <p:to>
                                        <p:strVal val="visible"/>
                                      </p:to>
                                    </p:set>
                                    <p:animEffect transition="in" filter="wipe(left)">
                                      <p:cBhvr>
                                        <p:cTn id="16" dur="500"/>
                                        <p:tgtEl>
                                          <p:spTgt spid="60"/>
                                        </p:tgtEl>
                                      </p:cBhvr>
                                    </p:animEffect>
                                  </p:childTnLst>
                                </p:cTn>
                              </p:par>
                            </p:childTnLst>
                          </p:cTn>
                        </p:par>
                        <p:par>
                          <p:cTn id="17" fill="hold">
                            <p:stCondLst>
                              <p:cond delay="1525"/>
                            </p:stCondLst>
                            <p:childTnLst>
                              <p:par>
                                <p:cTn id="18" presetID="12" presetClass="entr" presetSubtype="4" fill="hold" grpId="0" nodeType="afterEffect">
                                  <p:stCondLst>
                                    <p:cond delay="0"/>
                                  </p:stCondLst>
                                  <p:iterate type="lt">
                                    <p:tmPct val="10000"/>
                                  </p:iterate>
                                  <p:childTnLst>
                                    <p:set>
                                      <p:cBhvr>
                                        <p:cTn id="19" dur="1" fill="hold">
                                          <p:stCondLst>
                                            <p:cond delay="0"/>
                                          </p:stCondLst>
                                        </p:cTn>
                                        <p:tgtEl>
                                          <p:spTgt spid="58"/>
                                        </p:tgtEl>
                                        <p:attrNameLst>
                                          <p:attrName>style.visibility</p:attrName>
                                        </p:attrNameLst>
                                      </p:cBhvr>
                                      <p:to>
                                        <p:strVal val="visible"/>
                                      </p:to>
                                    </p:set>
                                    <p:anim calcmode="lin" valueType="num">
                                      <p:cBhvr additive="base">
                                        <p:cTn id="20" dur="250"/>
                                        <p:tgtEl>
                                          <p:spTgt spid="58"/>
                                        </p:tgtEl>
                                        <p:attrNameLst>
                                          <p:attrName>ppt_y</p:attrName>
                                        </p:attrNameLst>
                                      </p:cBhvr>
                                      <p:tavLst>
                                        <p:tav tm="0">
                                          <p:val>
                                            <p:strVal val="#ppt_y+#ppt_h*1.125000"/>
                                          </p:val>
                                        </p:tav>
                                        <p:tav tm="100000">
                                          <p:val>
                                            <p:strVal val="#ppt_y"/>
                                          </p:val>
                                        </p:tav>
                                      </p:tavLst>
                                    </p:anim>
                                    <p:animEffect transition="in" filter="wipe(up)">
                                      <p:cBhvr>
                                        <p:cTn id="21" dur="250"/>
                                        <p:tgtEl>
                                          <p:spTgt spid="58"/>
                                        </p:tgtEl>
                                      </p:cBhvr>
                                    </p:animEffect>
                                  </p:childTnLst>
                                </p:cTn>
                              </p:par>
                            </p:childTnLst>
                          </p:cTn>
                        </p:par>
                        <p:par>
                          <p:cTn id="22" fill="hold">
                            <p:stCondLst>
                              <p:cond delay="2050"/>
                            </p:stCondLst>
                            <p:childTnLst>
                              <p:par>
                                <p:cTn id="23" presetID="22" presetClass="entr" presetSubtype="4" fill="hold" grpId="0" nodeType="afterEffect">
                                  <p:stCondLst>
                                    <p:cond delay="0"/>
                                  </p:stCondLst>
                                  <p:childTnLst>
                                    <p:set>
                                      <p:cBhvr>
                                        <p:cTn id="24" dur="1" fill="hold">
                                          <p:stCondLst>
                                            <p:cond delay="0"/>
                                          </p:stCondLst>
                                        </p:cTn>
                                        <p:tgtEl>
                                          <p:spTgt spid="53"/>
                                        </p:tgtEl>
                                        <p:attrNameLst>
                                          <p:attrName>style.visibility</p:attrName>
                                        </p:attrNameLst>
                                      </p:cBhvr>
                                      <p:to>
                                        <p:strVal val="visible"/>
                                      </p:to>
                                    </p:set>
                                    <p:animEffect transition="in" filter="wipe(down)">
                                      <p:cBhvr>
                                        <p:cTn id="25" dur="500"/>
                                        <p:tgtEl>
                                          <p:spTgt spid="53"/>
                                        </p:tgtEl>
                                      </p:cBhvr>
                                    </p:animEffect>
                                  </p:childTnLst>
                                </p:cTn>
                              </p:par>
                            </p:childTnLst>
                          </p:cTn>
                        </p:par>
                        <p:par>
                          <p:cTn id="26" fill="hold">
                            <p:stCondLst>
                              <p:cond delay="2550"/>
                            </p:stCondLst>
                            <p:childTnLst>
                              <p:par>
                                <p:cTn id="27" presetID="22" presetClass="entr" presetSubtype="8" fill="hold" grpId="0" nodeType="afterEffect">
                                  <p:stCondLst>
                                    <p:cond delay="0"/>
                                  </p:stCondLst>
                                  <p:childTnLst>
                                    <p:set>
                                      <p:cBhvr>
                                        <p:cTn id="28" dur="1" fill="hold">
                                          <p:stCondLst>
                                            <p:cond delay="0"/>
                                          </p:stCondLst>
                                        </p:cTn>
                                        <p:tgtEl>
                                          <p:spTgt spid="61"/>
                                        </p:tgtEl>
                                        <p:attrNameLst>
                                          <p:attrName>style.visibility</p:attrName>
                                        </p:attrNameLst>
                                      </p:cBhvr>
                                      <p:to>
                                        <p:strVal val="visible"/>
                                      </p:to>
                                    </p:set>
                                    <p:animEffect transition="in" filter="wipe(left)">
                                      <p:cBhvr>
                                        <p:cTn id="29" dur="500"/>
                                        <p:tgtEl>
                                          <p:spTgt spid="61"/>
                                        </p:tgtEl>
                                      </p:cBhvr>
                                    </p:animEffect>
                                  </p:childTnLst>
                                </p:cTn>
                              </p:par>
                            </p:childTnLst>
                          </p:cTn>
                        </p:par>
                        <p:par>
                          <p:cTn id="30" fill="hold">
                            <p:stCondLst>
                              <p:cond delay="3050"/>
                            </p:stCondLst>
                            <p:childTnLst>
                              <p:par>
                                <p:cTn id="31" presetID="12" presetClass="entr" presetSubtype="4" fill="hold" grpId="0" nodeType="afterEffect">
                                  <p:stCondLst>
                                    <p:cond delay="0"/>
                                  </p:stCondLst>
                                  <p:iterate type="lt">
                                    <p:tmPct val="10000"/>
                                  </p:iterate>
                                  <p:childTnLst>
                                    <p:set>
                                      <p:cBhvr>
                                        <p:cTn id="32" dur="1" fill="hold">
                                          <p:stCondLst>
                                            <p:cond delay="0"/>
                                          </p:stCondLst>
                                        </p:cTn>
                                        <p:tgtEl>
                                          <p:spTgt spid="59"/>
                                        </p:tgtEl>
                                        <p:attrNameLst>
                                          <p:attrName>style.visibility</p:attrName>
                                        </p:attrNameLst>
                                      </p:cBhvr>
                                      <p:to>
                                        <p:strVal val="visible"/>
                                      </p:to>
                                    </p:set>
                                    <p:anim calcmode="lin" valueType="num">
                                      <p:cBhvr additive="base">
                                        <p:cTn id="33" dur="250"/>
                                        <p:tgtEl>
                                          <p:spTgt spid="59"/>
                                        </p:tgtEl>
                                        <p:attrNameLst>
                                          <p:attrName>ppt_y</p:attrName>
                                        </p:attrNameLst>
                                      </p:cBhvr>
                                      <p:tavLst>
                                        <p:tav tm="0">
                                          <p:val>
                                            <p:strVal val="#ppt_y+#ppt_h*1.125000"/>
                                          </p:val>
                                        </p:tav>
                                        <p:tav tm="100000">
                                          <p:val>
                                            <p:strVal val="#ppt_y"/>
                                          </p:val>
                                        </p:tav>
                                      </p:tavLst>
                                    </p:anim>
                                    <p:animEffect transition="in" filter="wipe(up)">
                                      <p:cBhvr>
                                        <p:cTn id="34" dur="250"/>
                                        <p:tgtEl>
                                          <p:spTgt spid="59"/>
                                        </p:tgtEl>
                                      </p:cBhvr>
                                    </p:animEffect>
                                  </p:childTnLst>
                                </p:cTn>
                              </p:par>
                            </p:childTnLst>
                          </p:cTn>
                        </p:par>
                        <p:par>
                          <p:cTn id="35" fill="hold">
                            <p:stCondLst>
                              <p:cond delay="3575"/>
                            </p:stCondLst>
                            <p:childTnLst>
                              <p:par>
                                <p:cTn id="36" presetID="22" presetClass="entr" presetSubtype="4" fill="hold" grpId="0" nodeType="afterEffect">
                                  <p:stCondLst>
                                    <p:cond delay="0"/>
                                  </p:stCondLst>
                                  <p:childTnLst>
                                    <p:set>
                                      <p:cBhvr>
                                        <p:cTn id="37" dur="1" fill="hold">
                                          <p:stCondLst>
                                            <p:cond delay="0"/>
                                          </p:stCondLst>
                                        </p:cTn>
                                        <p:tgtEl>
                                          <p:spTgt spid="55"/>
                                        </p:tgtEl>
                                        <p:attrNameLst>
                                          <p:attrName>style.visibility</p:attrName>
                                        </p:attrNameLst>
                                      </p:cBhvr>
                                      <p:to>
                                        <p:strVal val="visible"/>
                                      </p:to>
                                    </p:set>
                                    <p:animEffect transition="in" filter="wipe(down)">
                                      <p:cBhvr>
                                        <p:cTn id="38" dur="500"/>
                                        <p:tgtEl>
                                          <p:spTgt spid="55"/>
                                        </p:tgtEl>
                                      </p:cBhvr>
                                    </p:animEffect>
                                  </p:childTnLst>
                                </p:cTn>
                              </p:par>
                            </p:childTnLst>
                          </p:cTn>
                        </p:par>
                        <p:par>
                          <p:cTn id="39" fill="hold">
                            <p:stCondLst>
                              <p:cond delay="4075"/>
                            </p:stCondLst>
                            <p:childTnLst>
                              <p:par>
                                <p:cTn id="40" presetID="22" presetClass="entr" presetSubtype="8" fill="hold" grpId="0" nodeType="afterEffect">
                                  <p:stCondLst>
                                    <p:cond delay="0"/>
                                  </p:stCondLst>
                                  <p:childTnLst>
                                    <p:set>
                                      <p:cBhvr>
                                        <p:cTn id="41" dur="1" fill="hold">
                                          <p:stCondLst>
                                            <p:cond delay="0"/>
                                          </p:stCondLst>
                                        </p:cTn>
                                        <p:tgtEl>
                                          <p:spTgt spid="62"/>
                                        </p:tgtEl>
                                        <p:attrNameLst>
                                          <p:attrName>style.visibility</p:attrName>
                                        </p:attrNameLst>
                                      </p:cBhvr>
                                      <p:to>
                                        <p:strVal val="visible"/>
                                      </p:to>
                                    </p:set>
                                    <p:animEffect transition="in" filter="wipe(left)">
                                      <p:cBhvr>
                                        <p:cTn id="4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3" grpId="0">
        <p:bldAsOne/>
      </p:bldGraphic>
      <p:bldGraphic spid="54" grpId="0">
        <p:bldAsOne/>
      </p:bldGraphic>
      <p:bldGraphic spid="55" grpId="0">
        <p:bldAsOne/>
      </p:bldGraphic>
      <p:bldP spid="57" grpId="0"/>
      <p:bldP spid="58" grpId="0"/>
      <p:bldP spid="59" grpId="0"/>
      <p:bldP spid="60" grpId="0"/>
      <p:bldP spid="61" grpId="0"/>
      <p:bldP spid="62"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sp>
        <p:nvSpPr>
          <p:cNvPr id="40" name="PA_任意多边形 39"/>
          <p:cNvSpPr/>
          <p:nvPr>
            <p:custDataLst>
              <p:tags r:id="rId1"/>
            </p:custDataLst>
          </p:nvPr>
        </p:nvSpPr>
        <p:spPr>
          <a:xfrm rot="2115011">
            <a:off x="11298755" y="981051"/>
            <a:ext cx="1456827" cy="1490157"/>
          </a:xfrm>
          <a:custGeom>
            <a:avLst/>
            <a:gdLst>
              <a:gd name="connsiteX0" fmla="*/ 351533 w 1456827"/>
              <a:gd name="connsiteY0" fmla="*/ 31681 h 1490157"/>
              <a:gd name="connsiteX1" fmla="*/ 403681 w 1456827"/>
              <a:gd name="connsiteY1" fmla="*/ 0 h 1490157"/>
              <a:gd name="connsiteX2" fmla="*/ 1456827 w 1456827"/>
              <a:gd name="connsiteY2" fmla="*/ 1490157 h 1490157"/>
              <a:gd name="connsiteX3" fmla="*/ 797323 w 1456827"/>
              <a:gd name="connsiteY3" fmla="*/ 1490157 h 1490157"/>
              <a:gd name="connsiteX4" fmla="*/ 0 w 1456827"/>
              <a:gd name="connsiteY4" fmla="*/ 692834 h 1490157"/>
              <a:gd name="connsiteX5" fmla="*/ 351533 w 1456827"/>
              <a:gd name="connsiteY5" fmla="*/ 31681 h 149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827" h="1490157">
                <a:moveTo>
                  <a:pt x="351533" y="31681"/>
                </a:moveTo>
                <a:lnTo>
                  <a:pt x="403681" y="0"/>
                </a:lnTo>
                <a:lnTo>
                  <a:pt x="1456827" y="1490157"/>
                </a:lnTo>
                <a:lnTo>
                  <a:pt x="797323" y="1490157"/>
                </a:lnTo>
                <a:cubicBezTo>
                  <a:pt x="356974" y="1490157"/>
                  <a:pt x="0" y="1133183"/>
                  <a:pt x="0" y="692834"/>
                </a:cubicBezTo>
                <a:cubicBezTo>
                  <a:pt x="0" y="417616"/>
                  <a:pt x="139443" y="174966"/>
                  <a:pt x="351533" y="31681"/>
                </a:cubicBezTo>
                <a:close/>
              </a:path>
            </a:pathLst>
          </a:custGeom>
          <a:solidFill>
            <a:srgbClr val="5F2D71">
              <a:alpha val="4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custDataLst>
              <p:tags r:id="rId2"/>
            </p:custDataLst>
          </p:nvPr>
        </p:nvSpPr>
        <p:spPr>
          <a:xfrm rot="2414190">
            <a:off x="-645179" y="1198771"/>
            <a:ext cx="10827410" cy="3031252"/>
          </a:xfrm>
          <a:custGeom>
            <a:avLst/>
            <a:gdLst>
              <a:gd name="connsiteX0" fmla="*/ 0 w 10827410"/>
              <a:gd name="connsiteY0" fmla="*/ 2522020 h 3031252"/>
              <a:gd name="connsiteX1" fmla="*/ 2980554 w 10827410"/>
              <a:gd name="connsiteY1" fmla="*/ 0 h 3031252"/>
              <a:gd name="connsiteX2" fmla="*/ 9311784 w 10827410"/>
              <a:gd name="connsiteY2" fmla="*/ 0 h 3031252"/>
              <a:gd name="connsiteX3" fmla="*/ 10827410 w 10827410"/>
              <a:gd name="connsiteY3" fmla="*/ 1515626 h 3031252"/>
              <a:gd name="connsiteX4" fmla="*/ 9311784 w 10827410"/>
              <a:gd name="connsiteY4" fmla="*/ 3031252 h 3031252"/>
              <a:gd name="connsiteX5" fmla="*/ 962728 w 10827410"/>
              <a:gd name="connsiteY5" fmla="*/ 3031252 h 3031252"/>
              <a:gd name="connsiteX6" fmla="*/ 441605 w 10827410"/>
              <a:gd name="connsiteY6" fmla="*/ 2939284 h 3031252"/>
              <a:gd name="connsiteX7" fmla="*/ 295329 w 10827410"/>
              <a:gd name="connsiteY7" fmla="*/ 2871043 h 303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27410" h="3031252">
                <a:moveTo>
                  <a:pt x="0" y="2522020"/>
                </a:moveTo>
                <a:lnTo>
                  <a:pt x="2980554" y="0"/>
                </a:lnTo>
                <a:lnTo>
                  <a:pt x="9311784" y="0"/>
                </a:lnTo>
                <a:cubicBezTo>
                  <a:pt x="10148841" y="0"/>
                  <a:pt x="10827410" y="678569"/>
                  <a:pt x="10827410" y="1515626"/>
                </a:cubicBezTo>
                <a:cubicBezTo>
                  <a:pt x="10827410" y="2352683"/>
                  <a:pt x="10148841" y="3031252"/>
                  <a:pt x="9311784" y="3031252"/>
                </a:cubicBezTo>
                <a:lnTo>
                  <a:pt x="962728" y="3031252"/>
                </a:lnTo>
                <a:cubicBezTo>
                  <a:pt x="779622" y="3031252"/>
                  <a:pt x="604100" y="2998782"/>
                  <a:pt x="441605" y="2939284"/>
                </a:cubicBezTo>
                <a:lnTo>
                  <a:pt x="295329" y="2871043"/>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custDataLst>
              <p:tags r:id="rId3"/>
            </p:custDataLst>
          </p:nvPr>
        </p:nvSpPr>
        <p:spPr>
          <a:xfrm rot="2414190">
            <a:off x="-1035201" y="1910612"/>
            <a:ext cx="5630845" cy="1220856"/>
          </a:xfrm>
          <a:custGeom>
            <a:avLst/>
            <a:gdLst>
              <a:gd name="connsiteX0" fmla="*/ 0 w 5630845"/>
              <a:gd name="connsiteY0" fmla="*/ 49554 h 1220856"/>
              <a:gd name="connsiteX1" fmla="*/ 2917 w 5630845"/>
              <a:gd name="connsiteY1" fmla="*/ 47970 h 1220856"/>
              <a:gd name="connsiteX2" fmla="*/ 240523 w 5630845"/>
              <a:gd name="connsiteY2" fmla="*/ 0 h 1220856"/>
              <a:gd name="connsiteX3" fmla="*/ 5020417 w 5630845"/>
              <a:gd name="connsiteY3" fmla="*/ 0 h 1220856"/>
              <a:gd name="connsiteX4" fmla="*/ 5630845 w 5630845"/>
              <a:gd name="connsiteY4" fmla="*/ 610428 h 1220856"/>
              <a:gd name="connsiteX5" fmla="*/ 5020417 w 5630845"/>
              <a:gd name="connsiteY5" fmla="*/ 1220856 h 1220856"/>
              <a:gd name="connsiteX6" fmla="*/ 991107 w 5630845"/>
              <a:gd name="connsiteY6" fmla="*/ 1220856 h 12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30845" h="1220856">
                <a:moveTo>
                  <a:pt x="0" y="49554"/>
                </a:moveTo>
                <a:lnTo>
                  <a:pt x="2917" y="47970"/>
                </a:lnTo>
                <a:cubicBezTo>
                  <a:pt x="75948" y="17081"/>
                  <a:pt x="156241" y="0"/>
                  <a:pt x="240523" y="0"/>
                </a:cubicBezTo>
                <a:lnTo>
                  <a:pt x="5020417" y="0"/>
                </a:lnTo>
                <a:cubicBezTo>
                  <a:pt x="5357547" y="0"/>
                  <a:pt x="5630845" y="273298"/>
                  <a:pt x="5630845" y="610428"/>
                </a:cubicBezTo>
                <a:cubicBezTo>
                  <a:pt x="5630845" y="947558"/>
                  <a:pt x="5357547" y="1220856"/>
                  <a:pt x="5020417" y="1220856"/>
                </a:cubicBezTo>
                <a:lnTo>
                  <a:pt x="991107" y="1220856"/>
                </a:lnTo>
                <a:close/>
              </a:path>
            </a:pathLst>
          </a:cu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文本框 9"/>
          <p:cNvSpPr txBox="1"/>
          <p:nvPr/>
        </p:nvSpPr>
        <p:spPr>
          <a:xfrm>
            <a:off x="2059781" y="2368061"/>
            <a:ext cx="8072438" cy="1569660"/>
          </a:xfrm>
          <a:prstGeom prst="rect">
            <a:avLst/>
          </a:prstGeom>
          <a:noFill/>
        </p:spPr>
        <p:txBody>
          <a:bodyPr wrap="square" rtlCol="0">
            <a:spAutoFit/>
          </a:bodyPr>
          <a:lstStyle/>
          <a:p>
            <a:pPr algn="ctr"/>
            <a:r>
              <a:rPr lang="en-US" altLang="zh-CN" sz="9600" dirty="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rPr>
              <a:t>THANKS</a:t>
            </a:r>
            <a:endParaRPr lang="zh-CN" altLang="en-US" sz="9600" dirty="0">
              <a:solidFill>
                <a:schemeClr val="bg1"/>
              </a:solidFill>
              <a:latin typeface="Arial Unicode MS" panose="020B0604020202020204" pitchFamily="34" charset="-122"/>
              <a:ea typeface="Arial Unicode MS" panose="020B0604020202020204" pitchFamily="34" charset="-122"/>
              <a:cs typeface="Arial Unicode MS" panose="020B0604020202020204" pitchFamily="34" charset="-122"/>
            </a:endParaRPr>
          </a:p>
        </p:txBody>
      </p:sp>
      <p:sp>
        <p:nvSpPr>
          <p:cNvPr id="29" name="任意多边形 28"/>
          <p:cNvSpPr/>
          <p:nvPr>
            <p:custDataLst>
              <p:tags r:id="rId4"/>
            </p:custDataLst>
          </p:nvPr>
        </p:nvSpPr>
        <p:spPr>
          <a:xfrm rot="2414190">
            <a:off x="5914273" y="2717632"/>
            <a:ext cx="7297487" cy="500064"/>
          </a:xfrm>
          <a:custGeom>
            <a:avLst/>
            <a:gdLst>
              <a:gd name="connsiteX0" fmla="*/ 73233 w 7297487"/>
              <a:gd name="connsiteY0" fmla="*/ 73233 h 500064"/>
              <a:gd name="connsiteX1" fmla="*/ 250032 w 7297487"/>
              <a:gd name="connsiteY1" fmla="*/ 0 h 500064"/>
              <a:gd name="connsiteX2" fmla="*/ 6874354 w 7297487"/>
              <a:gd name="connsiteY2" fmla="*/ 0 h 500064"/>
              <a:gd name="connsiteX3" fmla="*/ 7297487 w 7297487"/>
              <a:gd name="connsiteY3" fmla="*/ 500064 h 500064"/>
              <a:gd name="connsiteX4" fmla="*/ 250032 w 7297487"/>
              <a:gd name="connsiteY4" fmla="*/ 500063 h 500064"/>
              <a:gd name="connsiteX5" fmla="*/ 0 w 7297487"/>
              <a:gd name="connsiteY5" fmla="*/ 250031 h 500064"/>
              <a:gd name="connsiteX6" fmla="*/ 0 w 7297487"/>
              <a:gd name="connsiteY6" fmla="*/ 250032 h 500064"/>
              <a:gd name="connsiteX7" fmla="*/ 73233 w 7297487"/>
              <a:gd name="connsiteY7" fmla="*/ 73233 h 500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97487" h="500064">
                <a:moveTo>
                  <a:pt x="73233" y="73233"/>
                </a:moveTo>
                <a:cubicBezTo>
                  <a:pt x="118479" y="27986"/>
                  <a:pt x="180988" y="0"/>
                  <a:pt x="250032" y="0"/>
                </a:cubicBezTo>
                <a:lnTo>
                  <a:pt x="6874354" y="0"/>
                </a:lnTo>
                <a:lnTo>
                  <a:pt x="7297487" y="500064"/>
                </a:lnTo>
                <a:lnTo>
                  <a:pt x="250032" y="500063"/>
                </a:lnTo>
                <a:cubicBezTo>
                  <a:pt x="111943" y="500063"/>
                  <a:pt x="0" y="388120"/>
                  <a:pt x="0" y="250031"/>
                </a:cubicBezTo>
                <a:lnTo>
                  <a:pt x="0" y="250032"/>
                </a:lnTo>
                <a:cubicBezTo>
                  <a:pt x="0" y="180988"/>
                  <a:pt x="27986" y="118480"/>
                  <a:pt x="73233" y="73233"/>
                </a:cubicBezTo>
                <a:close/>
              </a:path>
            </a:pathLst>
          </a:cu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33"/>
          <p:cNvSpPr/>
          <p:nvPr>
            <p:custDataLst>
              <p:tags r:id="rId5"/>
            </p:custDataLst>
          </p:nvPr>
        </p:nvSpPr>
        <p:spPr>
          <a:xfrm rot="2414190">
            <a:off x="-948503" y="4268651"/>
            <a:ext cx="6470851" cy="566462"/>
          </a:xfrm>
          <a:custGeom>
            <a:avLst/>
            <a:gdLst>
              <a:gd name="connsiteX0" fmla="*/ 0 w 6470851"/>
              <a:gd name="connsiteY0" fmla="*/ 0 h 566462"/>
              <a:gd name="connsiteX1" fmla="*/ 6187620 w 6470851"/>
              <a:gd name="connsiteY1" fmla="*/ 0 h 566462"/>
              <a:gd name="connsiteX2" fmla="*/ 6470851 w 6470851"/>
              <a:gd name="connsiteY2" fmla="*/ 283231 h 566462"/>
              <a:gd name="connsiteX3" fmla="*/ 6187620 w 6470851"/>
              <a:gd name="connsiteY3" fmla="*/ 566462 h 566462"/>
              <a:gd name="connsiteX4" fmla="*/ 479316 w 6470851"/>
              <a:gd name="connsiteY4" fmla="*/ 566462 h 566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0851" h="566462">
                <a:moveTo>
                  <a:pt x="0" y="0"/>
                </a:moveTo>
                <a:lnTo>
                  <a:pt x="6187620" y="0"/>
                </a:lnTo>
                <a:cubicBezTo>
                  <a:pt x="6344044" y="0"/>
                  <a:pt x="6470851" y="126807"/>
                  <a:pt x="6470851" y="283231"/>
                </a:cubicBezTo>
                <a:cubicBezTo>
                  <a:pt x="6470851" y="439655"/>
                  <a:pt x="6344044" y="566462"/>
                  <a:pt x="6187620" y="566462"/>
                </a:cubicBezTo>
                <a:lnTo>
                  <a:pt x="479316" y="566462"/>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TextBox 2">
            <a:extLst>
              <a:ext uri="{FF2B5EF4-FFF2-40B4-BE49-F238E27FC236}">
                <a16:creationId xmlns:a16="http://schemas.microsoft.com/office/drawing/2014/main" id="{9687A82D-3256-43F9-B1AB-901E48D2EE00}"/>
              </a:ext>
            </a:extLst>
          </p:cNvPr>
          <p:cNvSpPr txBox="1"/>
          <p:nvPr/>
        </p:nvSpPr>
        <p:spPr>
          <a:xfrm>
            <a:off x="3719977" y="4013286"/>
            <a:ext cx="4708029" cy="1581202"/>
          </a:xfrm>
          <a:prstGeom prst="rect">
            <a:avLst/>
          </a:prstGeom>
        </p:spPr>
        <p:txBody>
          <a:bodyPr lIns="0" tIns="0" rIns="0" bIns="0" rtlCol="0" anchor="ctr">
            <a:spAutoFit/>
          </a:bodyPr>
          <a:lstStyle/>
          <a:p>
            <a:pPr algn="ctr" latinLnBrk="1">
              <a:lnSpc>
                <a:spcPct val="116199"/>
              </a:lnSpc>
            </a:pPr>
            <a:r>
              <a:rPr lang="en-US" dirty="0">
                <a:solidFill>
                  <a:srgbClr val="FFFFFF"/>
                </a:solidFill>
                <a:latin typeface="Microsoft YaHei"/>
                <a:ea typeface="Microsoft YaHei"/>
              </a:rPr>
              <a:t>Do you have any questions?</a:t>
            </a:r>
          </a:p>
          <a:p>
            <a:pPr algn="ctr" latinLnBrk="1">
              <a:lnSpc>
                <a:spcPct val="116199"/>
              </a:lnSpc>
            </a:pPr>
            <a:endParaRPr lang="en-US" dirty="0">
              <a:solidFill>
                <a:srgbClr val="FFFFFF"/>
              </a:solidFill>
              <a:latin typeface="Microsoft YaHei"/>
              <a:ea typeface="Microsoft YaHei"/>
            </a:endParaRPr>
          </a:p>
          <a:p>
            <a:pPr algn="ctr" latinLnBrk="1">
              <a:lnSpc>
                <a:spcPct val="116199"/>
              </a:lnSpc>
            </a:pPr>
            <a:r>
              <a:rPr lang="en-US" altLang="zh-CN" dirty="0">
                <a:solidFill>
                  <a:srgbClr val="FFFFFF"/>
                </a:solidFill>
                <a:latin typeface="Microsoft YaHei"/>
                <a:ea typeface="Microsoft YaHei"/>
              </a:rPr>
              <a:t>great_ppt</a:t>
            </a:r>
            <a:r>
              <a:rPr lang="en-US" dirty="0">
                <a:solidFill>
                  <a:srgbClr val="FFFFFF"/>
                </a:solidFill>
                <a:latin typeface="Microsoft YaHei"/>
                <a:ea typeface="Microsoft YaHei"/>
              </a:rPr>
              <a:t>@outlook.com </a:t>
            </a:r>
          </a:p>
          <a:p>
            <a:pPr algn="ctr" latinLnBrk="1">
              <a:lnSpc>
                <a:spcPct val="116199"/>
              </a:lnSpc>
            </a:pPr>
            <a:r>
              <a:rPr lang="en-US" dirty="0">
                <a:solidFill>
                  <a:srgbClr val="FFFFFF"/>
                </a:solidFill>
                <a:latin typeface="Microsoft YaHei"/>
                <a:ea typeface="Microsoft YaHei"/>
              </a:rPr>
              <a:t>+00 000 000 000</a:t>
            </a:r>
          </a:p>
          <a:p>
            <a:pPr algn="ctr" latinLnBrk="1">
              <a:lnSpc>
                <a:spcPct val="116199"/>
              </a:lnSpc>
            </a:pPr>
            <a:r>
              <a:rPr lang="en-US" dirty="0">
                <a:solidFill>
                  <a:srgbClr val="FFFFFF"/>
                </a:solidFill>
                <a:latin typeface="Microsoft YaHei"/>
                <a:ea typeface="Microsoft YaHei"/>
              </a:rPr>
              <a:t>www.greatppt.com</a:t>
            </a:r>
          </a:p>
        </p:txBody>
      </p:sp>
    </p:spTree>
    <p:extLst>
      <p:ext uri="{BB962C8B-B14F-4D97-AF65-F5344CB8AC3E}">
        <p14:creationId xmlns:p14="http://schemas.microsoft.com/office/powerpoint/2010/main" val="17096574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grpId="0" nodeType="withEffect" p14:presetBounceEnd="10000">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14:bounceEnd="10000">
                                          <p:cBhvr additive="base">
                                            <p:cTn id="7" dur="500" fill="hold"/>
                                            <p:tgtEl>
                                              <p:spTgt spid="22"/>
                                            </p:tgtEl>
                                            <p:attrNameLst>
                                              <p:attrName>ppt_x</p:attrName>
                                            </p:attrNameLst>
                                          </p:cBhvr>
                                          <p:tavLst>
                                            <p:tav tm="0">
                                              <p:val>
                                                <p:strVal val="0-#ppt_w/2"/>
                                              </p:val>
                                            </p:tav>
                                            <p:tav tm="100000">
                                              <p:val>
                                                <p:strVal val="#ppt_x"/>
                                              </p:val>
                                            </p:tav>
                                          </p:tavLst>
                                        </p:anim>
                                        <p:anim calcmode="lin" valueType="num" p14:bounceEnd="10000">
                                          <p:cBhvr additive="base">
                                            <p:cTn id="8" dur="500" fill="hold"/>
                                            <p:tgtEl>
                                              <p:spTgt spid="2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9" fill="hold" grpId="0" nodeType="afterEffect" p14:presetBounceEnd="20000">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14:bounceEnd="20000">
                                          <p:cBhvr additive="base">
                                            <p:cTn id="12" dur="500" fill="hold"/>
                                            <p:tgtEl>
                                              <p:spTgt spid="26"/>
                                            </p:tgtEl>
                                            <p:attrNameLst>
                                              <p:attrName>ppt_x</p:attrName>
                                            </p:attrNameLst>
                                          </p:cBhvr>
                                          <p:tavLst>
                                            <p:tav tm="0">
                                              <p:val>
                                                <p:strVal val="0-#ppt_w/2"/>
                                              </p:val>
                                            </p:tav>
                                            <p:tav tm="100000">
                                              <p:val>
                                                <p:strVal val="#ppt_x"/>
                                              </p:val>
                                            </p:tav>
                                          </p:tavLst>
                                        </p:anim>
                                        <p:anim calcmode="lin" valueType="num" p14:bounceEnd="20000">
                                          <p:cBhvr additive="base">
                                            <p:cTn id="13" dur="500" fill="hold"/>
                                            <p:tgtEl>
                                              <p:spTgt spid="26"/>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9" fill="hold" grpId="0" nodeType="afterEffect" p14:presetBounceEnd="20000">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14:bounceEnd="20000">
                                          <p:cBhvr additive="base">
                                            <p:cTn id="17" dur="500" fill="hold"/>
                                            <p:tgtEl>
                                              <p:spTgt spid="34"/>
                                            </p:tgtEl>
                                            <p:attrNameLst>
                                              <p:attrName>ppt_x</p:attrName>
                                            </p:attrNameLst>
                                          </p:cBhvr>
                                          <p:tavLst>
                                            <p:tav tm="0">
                                              <p:val>
                                                <p:strVal val="0-#ppt_w/2"/>
                                              </p:val>
                                            </p:tav>
                                            <p:tav tm="100000">
                                              <p:val>
                                                <p:strVal val="#ppt_x"/>
                                              </p:val>
                                            </p:tav>
                                          </p:tavLst>
                                        </p:anim>
                                        <p:anim calcmode="lin" valueType="num" p14:bounceEnd="20000">
                                          <p:cBhvr additive="base">
                                            <p:cTn id="18" dur="500" fill="hold"/>
                                            <p:tgtEl>
                                              <p:spTgt spid="34"/>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6" fill="hold" grpId="0" nodeType="afterEffect" p14:presetBounceEnd="20000">
                                      <p:stCondLst>
                                        <p:cond delay="0"/>
                                      </p:stCondLst>
                                      <p:childTnLst>
                                        <p:set>
                                          <p:cBhvr>
                                            <p:cTn id="21" dur="1" fill="hold">
                                              <p:stCondLst>
                                                <p:cond delay="0"/>
                                              </p:stCondLst>
                                            </p:cTn>
                                            <p:tgtEl>
                                              <p:spTgt spid="29"/>
                                            </p:tgtEl>
                                            <p:attrNameLst>
                                              <p:attrName>style.visibility</p:attrName>
                                            </p:attrNameLst>
                                          </p:cBhvr>
                                          <p:to>
                                            <p:strVal val="visible"/>
                                          </p:to>
                                        </p:set>
                                        <p:anim calcmode="lin" valueType="num" p14:bounceEnd="20000">
                                          <p:cBhvr additive="base">
                                            <p:cTn id="22" dur="500" fill="hold"/>
                                            <p:tgtEl>
                                              <p:spTgt spid="29"/>
                                            </p:tgtEl>
                                            <p:attrNameLst>
                                              <p:attrName>ppt_x</p:attrName>
                                            </p:attrNameLst>
                                          </p:cBhvr>
                                          <p:tavLst>
                                            <p:tav tm="0">
                                              <p:val>
                                                <p:strVal val="1+#ppt_w/2"/>
                                              </p:val>
                                            </p:tav>
                                            <p:tav tm="100000">
                                              <p:val>
                                                <p:strVal val="#ppt_x"/>
                                              </p:val>
                                            </p:tav>
                                          </p:tavLst>
                                        </p:anim>
                                        <p:anim calcmode="lin" valueType="num" p14:bounceEnd="20000">
                                          <p:cBhvr additive="base">
                                            <p:cTn id="23" dur="500" fill="hold"/>
                                            <p:tgtEl>
                                              <p:spTgt spid="2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1" presetClass="entr" presetSubtype="0" fill="hold" grpId="0" nodeType="afterEffect">
                                      <p:stCondLst>
                                        <p:cond delay="0"/>
                                      </p:stCondLst>
                                      <p:iterate type="lt">
                                        <p:tmAbs val="100"/>
                                      </p:iterate>
                                      <p:childTnLst>
                                        <p:set>
                                          <p:cBhvr>
                                            <p:cTn id="26" dur="1" fill="hold">
                                              <p:stCondLst>
                                                <p:cond delay="0"/>
                                              </p:stCondLst>
                                            </p:cTn>
                                            <p:tgtEl>
                                              <p:spTgt spid="10"/>
                                            </p:tgtEl>
                                            <p:attrNameLst>
                                              <p:attrName>style.visibility</p:attrName>
                                            </p:attrNameLst>
                                          </p:cBhvr>
                                          <p:to>
                                            <p:strVal val="visible"/>
                                          </p:to>
                                        </p:set>
                                      </p:childTnLst>
                                    </p:cTn>
                                  </p:par>
                                  <p:par>
                                    <p:cTn id="27" presetID="10" presetClass="entr" presetSubtype="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6" grpId="0" animBg="1"/>
          <p:bldP spid="10" grpId="0"/>
          <p:bldP spid="29" grpId="0" animBg="1"/>
          <p:bldP spid="34" grpId="0" animBg="1"/>
          <p:bldP spid="8"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0-#ppt_w/2"/>
                                              </p:val>
                                            </p:tav>
                                            <p:tav tm="100000">
                                              <p:val>
                                                <p:strVal val="#ppt_x"/>
                                              </p:val>
                                            </p:tav>
                                          </p:tavLst>
                                        </p:anim>
                                        <p:anim calcmode="lin" valueType="num">
                                          <p:cBhvr additive="base">
                                            <p:cTn id="8" dur="500" fill="hold"/>
                                            <p:tgtEl>
                                              <p:spTgt spid="2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9" fill="hold" grpId="0" nodeType="after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additive="base">
                                            <p:cTn id="12" dur="500" fill="hold"/>
                                            <p:tgtEl>
                                              <p:spTgt spid="26"/>
                                            </p:tgtEl>
                                            <p:attrNameLst>
                                              <p:attrName>ppt_x</p:attrName>
                                            </p:attrNameLst>
                                          </p:cBhvr>
                                          <p:tavLst>
                                            <p:tav tm="0">
                                              <p:val>
                                                <p:strVal val="0-#ppt_w/2"/>
                                              </p:val>
                                            </p:tav>
                                            <p:tav tm="100000">
                                              <p:val>
                                                <p:strVal val="#ppt_x"/>
                                              </p:val>
                                            </p:tav>
                                          </p:tavLst>
                                        </p:anim>
                                        <p:anim calcmode="lin" valueType="num">
                                          <p:cBhvr additive="base">
                                            <p:cTn id="13" dur="500" fill="hold"/>
                                            <p:tgtEl>
                                              <p:spTgt spid="26"/>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9"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additive="base">
                                            <p:cTn id="17" dur="500" fill="hold"/>
                                            <p:tgtEl>
                                              <p:spTgt spid="34"/>
                                            </p:tgtEl>
                                            <p:attrNameLst>
                                              <p:attrName>ppt_x</p:attrName>
                                            </p:attrNameLst>
                                          </p:cBhvr>
                                          <p:tavLst>
                                            <p:tav tm="0">
                                              <p:val>
                                                <p:strVal val="0-#ppt_w/2"/>
                                              </p:val>
                                            </p:tav>
                                            <p:tav tm="100000">
                                              <p:val>
                                                <p:strVal val="#ppt_x"/>
                                              </p:val>
                                            </p:tav>
                                          </p:tavLst>
                                        </p:anim>
                                        <p:anim calcmode="lin" valueType="num">
                                          <p:cBhvr additive="base">
                                            <p:cTn id="18" dur="500" fill="hold"/>
                                            <p:tgtEl>
                                              <p:spTgt spid="34"/>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6"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 calcmode="lin" valueType="num">
                                          <p:cBhvr additive="base">
                                            <p:cTn id="22" dur="500" fill="hold"/>
                                            <p:tgtEl>
                                              <p:spTgt spid="29"/>
                                            </p:tgtEl>
                                            <p:attrNameLst>
                                              <p:attrName>ppt_x</p:attrName>
                                            </p:attrNameLst>
                                          </p:cBhvr>
                                          <p:tavLst>
                                            <p:tav tm="0">
                                              <p:val>
                                                <p:strVal val="1+#ppt_w/2"/>
                                              </p:val>
                                            </p:tav>
                                            <p:tav tm="100000">
                                              <p:val>
                                                <p:strVal val="#ppt_x"/>
                                              </p:val>
                                            </p:tav>
                                          </p:tavLst>
                                        </p:anim>
                                        <p:anim calcmode="lin" valueType="num">
                                          <p:cBhvr additive="base">
                                            <p:cTn id="23" dur="500" fill="hold"/>
                                            <p:tgtEl>
                                              <p:spTgt spid="2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1" presetClass="entr" presetSubtype="0" fill="hold" grpId="0" nodeType="afterEffect">
                                      <p:stCondLst>
                                        <p:cond delay="0"/>
                                      </p:stCondLst>
                                      <p:iterate type="lt">
                                        <p:tmAbs val="100"/>
                                      </p:iterate>
                                      <p:childTnLst>
                                        <p:set>
                                          <p:cBhvr>
                                            <p:cTn id="26" dur="1" fill="hold">
                                              <p:stCondLst>
                                                <p:cond delay="0"/>
                                              </p:stCondLst>
                                            </p:cTn>
                                            <p:tgtEl>
                                              <p:spTgt spid="10"/>
                                            </p:tgtEl>
                                            <p:attrNameLst>
                                              <p:attrName>style.visibility</p:attrName>
                                            </p:attrNameLst>
                                          </p:cBhvr>
                                          <p:to>
                                            <p:strVal val="visible"/>
                                          </p:to>
                                        </p:set>
                                      </p:childTnLst>
                                    </p:cTn>
                                  </p:par>
                                  <p:par>
                                    <p:cTn id="27" presetID="10" presetClass="entr" presetSubtype="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6" grpId="0" animBg="1"/>
          <p:bldP spid="10" grpId="0"/>
          <p:bldP spid="29" grpId="0" animBg="1"/>
          <p:bldP spid="34" grpId="0" animBg="1"/>
          <p:bldP spid="8" grpId="0" animBg="1"/>
        </p:bldLst>
      </p:timing>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83"/>
        <p:cNvGrpSpPr/>
        <p:nvPr/>
      </p:nvGrpSpPr>
      <p:grpSpPr>
        <a:xfrm>
          <a:off x="0" y="0"/>
          <a:ext cx="0" cy="0"/>
          <a:chOff x="0" y="0"/>
          <a:chExt cx="0" cy="0"/>
        </a:xfrm>
      </p:grpSpPr>
      <p:sp>
        <p:nvSpPr>
          <p:cNvPr id="1484" name="Google Shape;1484;p66"/>
          <p:cNvSpPr txBox="1">
            <a:spLocks noGrp="1"/>
          </p:cNvSpPr>
          <p:nvPr>
            <p:ph type="title" idx="4294967295"/>
          </p:nvPr>
        </p:nvSpPr>
        <p:spPr>
          <a:xfrm>
            <a:off x="1425274" y="1245133"/>
            <a:ext cx="9394106" cy="643043"/>
          </a:xfrm>
          <a:prstGeom prst="rect">
            <a:avLst/>
          </a:prstGeom>
        </p:spPr>
        <p:txBody>
          <a:bodyPr spcFirstLastPara="1" wrap="square" lIns="121870" tIns="121870" rIns="121870" bIns="121870"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Use our editable graphic resources...</a:t>
            </a:r>
            <a:endParaRPr>
              <a:solidFill>
                <a:srgbClr val="FFFFFF"/>
              </a:solidFill>
              <a:latin typeface="Proxima Nova Semibold"/>
              <a:ea typeface="Proxima Nova Semibold"/>
              <a:cs typeface="Proxima Nova Semibold"/>
              <a:sym typeface="Proxima Nova Semibold"/>
            </a:endParaRPr>
          </a:p>
        </p:txBody>
      </p:sp>
      <p:grpSp>
        <p:nvGrpSpPr>
          <p:cNvPr id="1485" name="Google Shape;1485;p66"/>
          <p:cNvGrpSpPr/>
          <p:nvPr/>
        </p:nvGrpSpPr>
        <p:grpSpPr>
          <a:xfrm>
            <a:off x="4322070" y="5084170"/>
            <a:ext cx="679018" cy="678114"/>
            <a:chOff x="3514800" y="5145975"/>
            <a:chExt cx="233525" cy="233225"/>
          </a:xfrm>
        </p:grpSpPr>
        <p:sp>
          <p:nvSpPr>
            <p:cNvPr id="1486" name="Google Shape;1486;p66"/>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487" name="Google Shape;1487;p66"/>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488" name="Google Shape;1488;p66"/>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489" name="Google Shape;1489;p66"/>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490" name="Google Shape;1490;p66"/>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491" name="Google Shape;1491;p66"/>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492" name="Google Shape;1492;p66"/>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493" name="Google Shape;1493;p66"/>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494" name="Google Shape;1494;p66"/>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495" name="Google Shape;1495;p66"/>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496" name="Google Shape;1496;p66"/>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497" name="Google Shape;1497;p66"/>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498" name="Google Shape;1498;p66"/>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499" name="Google Shape;1499;p66"/>
          <p:cNvGrpSpPr/>
          <p:nvPr/>
        </p:nvGrpSpPr>
        <p:grpSpPr>
          <a:xfrm>
            <a:off x="5241297" y="3095231"/>
            <a:ext cx="632238" cy="734876"/>
            <a:chOff x="4727025" y="1332775"/>
            <a:chExt cx="59900" cy="69625"/>
          </a:xfrm>
        </p:grpSpPr>
        <p:sp>
          <p:nvSpPr>
            <p:cNvPr id="1500" name="Google Shape;1500;p6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01" name="Google Shape;1501;p6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502" name="Google Shape;1502;p66"/>
          <p:cNvGrpSpPr/>
          <p:nvPr/>
        </p:nvGrpSpPr>
        <p:grpSpPr>
          <a:xfrm>
            <a:off x="6059305" y="3091406"/>
            <a:ext cx="740690" cy="742526"/>
            <a:chOff x="4820425" y="1329900"/>
            <a:chExt cx="70175" cy="70350"/>
          </a:xfrm>
        </p:grpSpPr>
        <p:sp>
          <p:nvSpPr>
            <p:cNvPr id="1503" name="Google Shape;1503;p6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04" name="Google Shape;1504;p6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05" name="Google Shape;1505;p6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06" name="Google Shape;1506;p6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507" name="Google Shape;1507;p66"/>
          <p:cNvGrpSpPr/>
          <p:nvPr/>
        </p:nvGrpSpPr>
        <p:grpSpPr>
          <a:xfrm>
            <a:off x="6981537" y="3106840"/>
            <a:ext cx="776576" cy="711655"/>
            <a:chOff x="4903200" y="1331525"/>
            <a:chExt cx="73575" cy="67425"/>
          </a:xfrm>
        </p:grpSpPr>
        <p:sp>
          <p:nvSpPr>
            <p:cNvPr id="1508" name="Google Shape;1508;p6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09" name="Google Shape;1509;p6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510" name="Google Shape;1510;p66"/>
          <p:cNvGrpSpPr/>
          <p:nvPr/>
        </p:nvGrpSpPr>
        <p:grpSpPr>
          <a:xfrm>
            <a:off x="5162399" y="4094522"/>
            <a:ext cx="790034" cy="710334"/>
            <a:chOff x="4721625" y="1420750"/>
            <a:chExt cx="74850" cy="67300"/>
          </a:xfrm>
        </p:grpSpPr>
        <p:sp>
          <p:nvSpPr>
            <p:cNvPr id="1511" name="Google Shape;1511;p66"/>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12" name="Google Shape;1512;p66"/>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13" name="Google Shape;1513;p66"/>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514" name="Google Shape;1514;p66"/>
          <p:cNvGrpSpPr/>
          <p:nvPr/>
        </p:nvGrpSpPr>
        <p:grpSpPr>
          <a:xfrm>
            <a:off x="6040437" y="4052830"/>
            <a:ext cx="778424" cy="753609"/>
            <a:chOff x="4815575" y="1416800"/>
            <a:chExt cx="73750" cy="71400"/>
          </a:xfrm>
        </p:grpSpPr>
        <p:sp>
          <p:nvSpPr>
            <p:cNvPr id="1515" name="Google Shape;1515;p6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16" name="Google Shape;1516;p6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17" name="Google Shape;1517;p6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518" name="Google Shape;1518;p66"/>
          <p:cNvGrpSpPr/>
          <p:nvPr/>
        </p:nvGrpSpPr>
        <p:grpSpPr>
          <a:xfrm>
            <a:off x="6973885" y="4074730"/>
            <a:ext cx="786339" cy="673129"/>
            <a:chOff x="4902475" y="1418875"/>
            <a:chExt cx="74500" cy="63775"/>
          </a:xfrm>
        </p:grpSpPr>
        <p:sp>
          <p:nvSpPr>
            <p:cNvPr id="1519" name="Google Shape;1519;p6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20" name="Google Shape;1520;p6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521" name="Google Shape;1521;p66"/>
          <p:cNvGrpSpPr/>
          <p:nvPr/>
        </p:nvGrpSpPr>
        <p:grpSpPr>
          <a:xfrm>
            <a:off x="6053764" y="5011992"/>
            <a:ext cx="751773" cy="755985"/>
            <a:chOff x="4818100" y="1507675"/>
            <a:chExt cx="71225" cy="71625"/>
          </a:xfrm>
        </p:grpSpPr>
        <p:sp>
          <p:nvSpPr>
            <p:cNvPr id="1522" name="Google Shape;1522;p6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23" name="Google Shape;1523;p6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24" name="Google Shape;1524;p6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25" name="Google Shape;1525;p6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526" name="Google Shape;1526;p66"/>
          <p:cNvGrpSpPr/>
          <p:nvPr/>
        </p:nvGrpSpPr>
        <p:grpSpPr>
          <a:xfrm>
            <a:off x="5138651" y="5030993"/>
            <a:ext cx="837531" cy="784482"/>
            <a:chOff x="4721450" y="1509475"/>
            <a:chExt cx="79350" cy="74325"/>
          </a:xfrm>
        </p:grpSpPr>
        <p:sp>
          <p:nvSpPr>
            <p:cNvPr id="1527" name="Google Shape;1527;p6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28" name="Google Shape;1528;p6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29" name="Google Shape;1529;p6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30" name="Google Shape;1530;p6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531" name="Google Shape;1531;p66"/>
          <p:cNvGrpSpPr/>
          <p:nvPr/>
        </p:nvGrpSpPr>
        <p:grpSpPr>
          <a:xfrm>
            <a:off x="7019536" y="5010147"/>
            <a:ext cx="742536" cy="750179"/>
            <a:chOff x="4906800" y="1507500"/>
            <a:chExt cx="70350" cy="71075"/>
          </a:xfrm>
        </p:grpSpPr>
        <p:sp>
          <p:nvSpPr>
            <p:cNvPr id="1532" name="Google Shape;1532;p6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33" name="Google Shape;1533;p6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34" name="Google Shape;1534;p6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35" name="Google Shape;1535;p6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36" name="Google Shape;1536;p6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537" name="Google Shape;1537;p66"/>
          <p:cNvGrpSpPr/>
          <p:nvPr/>
        </p:nvGrpSpPr>
        <p:grpSpPr>
          <a:xfrm>
            <a:off x="2522768" y="5089672"/>
            <a:ext cx="668675" cy="667093"/>
            <a:chOff x="2637425" y="5179000"/>
            <a:chExt cx="196725" cy="196275"/>
          </a:xfrm>
        </p:grpSpPr>
        <p:sp>
          <p:nvSpPr>
            <p:cNvPr id="1538" name="Google Shape;1538;p66"/>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39" name="Google Shape;1539;p66"/>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40" name="Google Shape;1540;p66"/>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41" name="Google Shape;1541;p66"/>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42" name="Google Shape;1542;p66"/>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43" name="Google Shape;1543;p66"/>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44" name="Google Shape;1544;p66"/>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45" name="Google Shape;1545;p66"/>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46" name="Google Shape;1546;p66"/>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47" name="Google Shape;1547;p66"/>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48" name="Google Shape;1548;p66"/>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49" name="Google Shape;1549;p66"/>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50" name="Google Shape;1550;p66"/>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51" name="Google Shape;1551;p66"/>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52" name="Google Shape;1552;p66"/>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53" name="Google Shape;1553;p66"/>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54" name="Google Shape;1554;p66"/>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55" name="Google Shape;1555;p66"/>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56" name="Google Shape;1556;p66"/>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57" name="Google Shape;1557;p66"/>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58" name="Google Shape;1558;p66"/>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59" name="Google Shape;1559;p66"/>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560" name="Google Shape;1560;p66"/>
          <p:cNvGrpSpPr/>
          <p:nvPr/>
        </p:nvGrpSpPr>
        <p:grpSpPr>
          <a:xfrm>
            <a:off x="3391075" y="5057270"/>
            <a:ext cx="679028" cy="679639"/>
            <a:chOff x="3231350" y="5179700"/>
            <a:chExt cx="194775" cy="194950"/>
          </a:xfrm>
        </p:grpSpPr>
        <p:sp>
          <p:nvSpPr>
            <p:cNvPr id="1561" name="Google Shape;1561;p66"/>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62" name="Google Shape;1562;p66"/>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63" name="Google Shape;1563;p66"/>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64" name="Google Shape;1564;p66"/>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65" name="Google Shape;1565;p66"/>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66" name="Google Shape;1566;p66"/>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67" name="Google Shape;1567;p66"/>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68" name="Google Shape;1568;p66"/>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69" name="Google Shape;1569;p66"/>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70" name="Google Shape;1570;p66"/>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71" name="Google Shape;1571;p66"/>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72" name="Google Shape;1572;p66"/>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73" name="Google Shape;1573;p66"/>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74" name="Google Shape;1574;p66"/>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75" name="Google Shape;1575;p66"/>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76" name="Google Shape;1576;p66"/>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77" name="Google Shape;1577;p66"/>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78" name="Google Shape;1578;p66"/>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79" name="Google Shape;1579;p66"/>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80" name="Google Shape;1580;p66"/>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81" name="Google Shape;1581;p66"/>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82" name="Google Shape;1582;p66"/>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83" name="Google Shape;1583;p66"/>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84" name="Google Shape;1584;p66"/>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85" name="Google Shape;1585;p66"/>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86" name="Google Shape;1586;p66"/>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87" name="Google Shape;1587;p66"/>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88" name="Google Shape;1588;p66"/>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89" name="Google Shape;1589;p66"/>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90" name="Google Shape;1590;p66"/>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91" name="Google Shape;1591;p66"/>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92" name="Google Shape;1592;p66"/>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93" name="Google Shape;1593;p66"/>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94" name="Google Shape;1594;p66"/>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95" name="Google Shape;1595;p66"/>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96" name="Google Shape;1596;p66"/>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97" name="Google Shape;1597;p66"/>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98" name="Google Shape;1598;p66"/>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599" name="Google Shape;1599;p66"/>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00" name="Google Shape;1600;p66"/>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01" name="Google Shape;1601;p66"/>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02" name="Google Shape;1602;p66"/>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03" name="Google Shape;1603;p66"/>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04" name="Google Shape;1604;p66"/>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05" name="Google Shape;1605;p66"/>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06" name="Google Shape;1606;p66"/>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07" name="Google Shape;1607;p66"/>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08" name="Google Shape;1608;p66"/>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09" name="Google Shape;1609;p66"/>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10" name="Google Shape;1610;p66"/>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11" name="Google Shape;1611;p66"/>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12" name="Google Shape;1612;p66"/>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13" name="Google Shape;1613;p66"/>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14" name="Google Shape;1614;p66"/>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15" name="Google Shape;1615;p66"/>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16" name="Google Shape;1616;p66"/>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17" name="Google Shape;1617;p66"/>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18" name="Google Shape;1618;p66"/>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19" name="Google Shape;1619;p66"/>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620" name="Google Shape;1620;p66"/>
          <p:cNvGrpSpPr/>
          <p:nvPr/>
        </p:nvGrpSpPr>
        <p:grpSpPr>
          <a:xfrm>
            <a:off x="1629284" y="3124115"/>
            <a:ext cx="677332" cy="677108"/>
            <a:chOff x="1897577" y="2802432"/>
            <a:chExt cx="492176" cy="492014"/>
          </a:xfrm>
        </p:grpSpPr>
        <p:sp>
          <p:nvSpPr>
            <p:cNvPr id="1621" name="Google Shape;1621;p6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22" name="Google Shape;1622;p6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23" name="Google Shape;1623;p6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24" name="Google Shape;1624;p6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25" name="Google Shape;1625;p6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26" name="Google Shape;1626;p6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27" name="Google Shape;1627;p6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28" name="Google Shape;1628;p6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29" name="Google Shape;1629;p6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30" name="Google Shape;1630;p6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31" name="Google Shape;1631;p66"/>
            <p:cNvSpPr/>
            <p:nvPr/>
          </p:nvSpPr>
          <p:spPr>
            <a:xfrm>
              <a:off x="2143379" y="3048492"/>
              <a:ext cx="16" cy="16"/>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32" name="Google Shape;1632;p66"/>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633" name="Google Shape;1633;p66"/>
          <p:cNvGrpSpPr/>
          <p:nvPr/>
        </p:nvGrpSpPr>
        <p:grpSpPr>
          <a:xfrm>
            <a:off x="2518440" y="4128583"/>
            <a:ext cx="677326" cy="677256"/>
            <a:chOff x="2543222" y="2802319"/>
            <a:chExt cx="492172" cy="492122"/>
          </a:xfrm>
        </p:grpSpPr>
        <p:sp>
          <p:nvSpPr>
            <p:cNvPr id="1634" name="Google Shape;1634;p66"/>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35" name="Google Shape;1635;p66"/>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36" name="Google Shape;1636;p66"/>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37" name="Google Shape;1637;p66"/>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38" name="Google Shape;1638;p66"/>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39" name="Google Shape;1639;p66"/>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40" name="Google Shape;1640;p66"/>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41" name="Google Shape;1641;p66"/>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42" name="Google Shape;1642;p66"/>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43" name="Google Shape;1643;p66"/>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644" name="Google Shape;1644;p66"/>
          <p:cNvGrpSpPr/>
          <p:nvPr/>
        </p:nvGrpSpPr>
        <p:grpSpPr>
          <a:xfrm>
            <a:off x="4316374" y="3117464"/>
            <a:ext cx="690410" cy="690410"/>
            <a:chOff x="3736598" y="2170606"/>
            <a:chExt cx="404889" cy="404889"/>
          </a:xfrm>
        </p:grpSpPr>
        <p:sp>
          <p:nvSpPr>
            <p:cNvPr id="1645" name="Google Shape;1645;p6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46" name="Google Shape;1646;p6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47" name="Google Shape;1647;p6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48" name="Google Shape;1648;p6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649" name="Google Shape;1649;p66"/>
          <p:cNvGrpSpPr/>
          <p:nvPr/>
        </p:nvGrpSpPr>
        <p:grpSpPr>
          <a:xfrm>
            <a:off x="3339361" y="3117592"/>
            <a:ext cx="782457" cy="690152"/>
            <a:chOff x="3161917" y="2170682"/>
            <a:chExt cx="458870" cy="404737"/>
          </a:xfrm>
        </p:grpSpPr>
        <p:sp>
          <p:nvSpPr>
            <p:cNvPr id="1650" name="Google Shape;1650;p6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51" name="Google Shape;1651;p6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52" name="Google Shape;1652;p6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653" name="Google Shape;1653;p66"/>
          <p:cNvGrpSpPr/>
          <p:nvPr/>
        </p:nvGrpSpPr>
        <p:grpSpPr>
          <a:xfrm>
            <a:off x="3370048" y="4137736"/>
            <a:ext cx="721081" cy="690449"/>
            <a:chOff x="3179914" y="2889488"/>
            <a:chExt cx="422876" cy="404911"/>
          </a:xfrm>
        </p:grpSpPr>
        <p:sp>
          <p:nvSpPr>
            <p:cNvPr id="1654" name="Google Shape;1654;p6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55" name="Google Shape;1655;p6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56" name="Google Shape;1656;p6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57" name="Google Shape;1657;p6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58" name="Google Shape;1658;p6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59" name="Google Shape;1659;p6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660" name="Google Shape;1660;p66"/>
          <p:cNvGrpSpPr/>
          <p:nvPr/>
        </p:nvGrpSpPr>
        <p:grpSpPr>
          <a:xfrm>
            <a:off x="4304210" y="4137624"/>
            <a:ext cx="714732" cy="690561"/>
            <a:chOff x="3729467" y="2889422"/>
            <a:chExt cx="419153" cy="404977"/>
          </a:xfrm>
        </p:grpSpPr>
        <p:sp>
          <p:nvSpPr>
            <p:cNvPr id="1661" name="Google Shape;1661;p6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62" name="Google Shape;1662;p6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63" name="Google Shape;1663;p6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64" name="Google Shape;1664;p6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65" name="Google Shape;1665;p6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66" name="Google Shape;1666;p6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67" name="Google Shape;1667;p6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668" name="Google Shape;1668;p66"/>
          <p:cNvGrpSpPr/>
          <p:nvPr/>
        </p:nvGrpSpPr>
        <p:grpSpPr>
          <a:xfrm>
            <a:off x="2485410" y="3119962"/>
            <a:ext cx="743388" cy="685413"/>
            <a:chOff x="7135920" y="3403879"/>
            <a:chExt cx="882400" cy="813584"/>
          </a:xfrm>
        </p:grpSpPr>
        <p:sp>
          <p:nvSpPr>
            <p:cNvPr id="1669" name="Google Shape;1669;p66"/>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70" name="Google Shape;1670;p66"/>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71" name="Google Shape;1671;p66"/>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72" name="Google Shape;1672;p66"/>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73" name="Google Shape;1673;p66"/>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674" name="Google Shape;1674;p66"/>
          <p:cNvGrpSpPr/>
          <p:nvPr/>
        </p:nvGrpSpPr>
        <p:grpSpPr>
          <a:xfrm>
            <a:off x="1655647" y="4154980"/>
            <a:ext cx="624606" cy="624444"/>
            <a:chOff x="1286994" y="2840926"/>
            <a:chExt cx="453864" cy="453745"/>
          </a:xfrm>
        </p:grpSpPr>
        <p:sp>
          <p:nvSpPr>
            <p:cNvPr id="1675" name="Google Shape;1675;p66"/>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76" name="Google Shape;1676;p66"/>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77" name="Google Shape;1677;p66"/>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78" name="Google Shape;1678;p66"/>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79" name="Google Shape;1679;p66"/>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80" name="Google Shape;1680;p66"/>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81" name="Google Shape;1681;p66"/>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82" name="Google Shape;1682;p66"/>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83" name="Google Shape;1683;p66"/>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84" name="Google Shape;1684;p66"/>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1685" name="Google Shape;1685;p66"/>
          <p:cNvSpPr/>
          <p:nvPr/>
        </p:nvSpPr>
        <p:spPr>
          <a:xfrm>
            <a:off x="9557380" y="3180638"/>
            <a:ext cx="238487" cy="120917"/>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86" name="Google Shape;1686;p66"/>
          <p:cNvSpPr/>
          <p:nvPr/>
        </p:nvSpPr>
        <p:spPr>
          <a:xfrm>
            <a:off x="9156860" y="3158005"/>
            <a:ext cx="220943" cy="166182"/>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87" name="Google Shape;1687;p66"/>
          <p:cNvSpPr/>
          <p:nvPr/>
        </p:nvSpPr>
        <p:spPr>
          <a:xfrm>
            <a:off x="9975364" y="3166306"/>
            <a:ext cx="215852" cy="150208"/>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88" name="Google Shape;1688;p66"/>
          <p:cNvSpPr/>
          <p:nvPr/>
        </p:nvSpPr>
        <p:spPr>
          <a:xfrm>
            <a:off x="10370795" y="3158005"/>
            <a:ext cx="210761" cy="166182"/>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1689" name="Google Shape;1689;p66"/>
          <p:cNvGrpSpPr/>
          <p:nvPr/>
        </p:nvGrpSpPr>
        <p:grpSpPr>
          <a:xfrm>
            <a:off x="9160781" y="3469515"/>
            <a:ext cx="214129" cy="182002"/>
            <a:chOff x="4660325" y="1866850"/>
            <a:chExt cx="68350" cy="58100"/>
          </a:xfrm>
        </p:grpSpPr>
        <p:sp>
          <p:nvSpPr>
            <p:cNvPr id="1690" name="Google Shape;1690;p6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91" name="Google Shape;1691;p6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692" name="Google Shape;1692;p66"/>
          <p:cNvGrpSpPr/>
          <p:nvPr/>
        </p:nvGrpSpPr>
        <p:grpSpPr>
          <a:xfrm>
            <a:off x="9572593" y="3502876"/>
            <a:ext cx="209038" cy="115827"/>
            <a:chOff x="4791775" y="1877500"/>
            <a:chExt cx="66725" cy="36975"/>
          </a:xfrm>
        </p:grpSpPr>
        <p:sp>
          <p:nvSpPr>
            <p:cNvPr id="1693" name="Google Shape;1693;p6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94" name="Google Shape;1694;p6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695" name="Google Shape;1695;p66"/>
          <p:cNvGrpSpPr/>
          <p:nvPr/>
        </p:nvGrpSpPr>
        <p:grpSpPr>
          <a:xfrm>
            <a:off x="9986597" y="3502876"/>
            <a:ext cx="186482" cy="115827"/>
            <a:chOff x="4923925" y="1877500"/>
            <a:chExt cx="59525" cy="36975"/>
          </a:xfrm>
        </p:grpSpPr>
        <p:sp>
          <p:nvSpPr>
            <p:cNvPr id="1696" name="Google Shape;1696;p6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697" name="Google Shape;1697;p6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698" name="Google Shape;1698;p66"/>
          <p:cNvGrpSpPr/>
          <p:nvPr/>
        </p:nvGrpSpPr>
        <p:grpSpPr>
          <a:xfrm>
            <a:off x="10408041" y="3479695"/>
            <a:ext cx="181940" cy="161640"/>
            <a:chOff x="5058450" y="1870100"/>
            <a:chExt cx="58075" cy="51600"/>
          </a:xfrm>
        </p:grpSpPr>
        <p:sp>
          <p:nvSpPr>
            <p:cNvPr id="1699" name="Google Shape;1699;p6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00" name="Google Shape;1700;p6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701" name="Google Shape;1701;p66"/>
          <p:cNvGrpSpPr/>
          <p:nvPr/>
        </p:nvGrpSpPr>
        <p:grpSpPr>
          <a:xfrm>
            <a:off x="9634153" y="4090310"/>
            <a:ext cx="130012" cy="138459"/>
            <a:chOff x="4811425" y="2065025"/>
            <a:chExt cx="41500" cy="44200"/>
          </a:xfrm>
        </p:grpSpPr>
        <p:sp>
          <p:nvSpPr>
            <p:cNvPr id="1702" name="Google Shape;1702;p6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03" name="Google Shape;1703;p6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704" name="Google Shape;1704;p66"/>
          <p:cNvGrpSpPr/>
          <p:nvPr/>
        </p:nvGrpSpPr>
        <p:grpSpPr>
          <a:xfrm>
            <a:off x="10005238" y="4090312"/>
            <a:ext cx="155467" cy="137912"/>
            <a:chOff x="4929875" y="2065025"/>
            <a:chExt cx="49625" cy="44025"/>
          </a:xfrm>
        </p:grpSpPr>
        <p:sp>
          <p:nvSpPr>
            <p:cNvPr id="1705" name="Google Shape;1705;p6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06" name="Google Shape;1706;p6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707" name="Google Shape;1707;p66"/>
          <p:cNvGrpSpPr/>
          <p:nvPr/>
        </p:nvGrpSpPr>
        <p:grpSpPr>
          <a:xfrm>
            <a:off x="10487851" y="4094462"/>
            <a:ext cx="90304" cy="130159"/>
            <a:chOff x="5083925" y="2066350"/>
            <a:chExt cx="28825" cy="41550"/>
          </a:xfrm>
        </p:grpSpPr>
        <p:sp>
          <p:nvSpPr>
            <p:cNvPr id="1708" name="Google Shape;1708;p6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09" name="Google Shape;1709;p6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710" name="Google Shape;1710;p66"/>
          <p:cNvGrpSpPr/>
          <p:nvPr/>
        </p:nvGrpSpPr>
        <p:grpSpPr>
          <a:xfrm>
            <a:off x="9159060" y="4114589"/>
            <a:ext cx="232849" cy="89905"/>
            <a:chOff x="4659775" y="2072775"/>
            <a:chExt cx="74325" cy="28700"/>
          </a:xfrm>
        </p:grpSpPr>
        <p:sp>
          <p:nvSpPr>
            <p:cNvPr id="1711" name="Google Shape;1711;p6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12" name="Google Shape;1712;p6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13" name="Google Shape;1713;p6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714" name="Google Shape;1714;p66"/>
          <p:cNvGrpSpPr/>
          <p:nvPr/>
        </p:nvGrpSpPr>
        <p:grpSpPr>
          <a:xfrm>
            <a:off x="9167517" y="3813000"/>
            <a:ext cx="215304" cy="114731"/>
            <a:chOff x="4662475" y="1976500"/>
            <a:chExt cx="68725" cy="36625"/>
          </a:xfrm>
        </p:grpSpPr>
        <p:sp>
          <p:nvSpPr>
            <p:cNvPr id="1715" name="Google Shape;1715;p6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16" name="Google Shape;1716;p6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17" name="Google Shape;1717;p6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718" name="Google Shape;1718;p66"/>
          <p:cNvGrpSpPr/>
          <p:nvPr/>
        </p:nvGrpSpPr>
        <p:grpSpPr>
          <a:xfrm>
            <a:off x="10398956" y="3802819"/>
            <a:ext cx="207394" cy="134466"/>
            <a:chOff x="5055550" y="1973250"/>
            <a:chExt cx="66200" cy="42925"/>
          </a:xfrm>
        </p:grpSpPr>
        <p:sp>
          <p:nvSpPr>
            <p:cNvPr id="1719" name="Google Shape;1719;p66"/>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20" name="Google Shape;1720;p66"/>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21" name="Google Shape;1721;p66"/>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722" name="Google Shape;1722;p66"/>
          <p:cNvGrpSpPr/>
          <p:nvPr/>
        </p:nvGrpSpPr>
        <p:grpSpPr>
          <a:xfrm>
            <a:off x="9974771" y="3817308"/>
            <a:ext cx="214677" cy="105881"/>
            <a:chOff x="4920150" y="1977875"/>
            <a:chExt cx="68525" cy="33800"/>
          </a:xfrm>
        </p:grpSpPr>
        <p:sp>
          <p:nvSpPr>
            <p:cNvPr id="1723" name="Google Shape;1723;p6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24" name="Google Shape;1724;p6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25" name="Google Shape;1725;p6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726" name="Google Shape;1726;p66"/>
          <p:cNvGrpSpPr/>
          <p:nvPr/>
        </p:nvGrpSpPr>
        <p:grpSpPr>
          <a:xfrm>
            <a:off x="9577058" y="3825923"/>
            <a:ext cx="217575" cy="88808"/>
            <a:chOff x="4793200" y="1980625"/>
            <a:chExt cx="69450" cy="28350"/>
          </a:xfrm>
        </p:grpSpPr>
        <p:sp>
          <p:nvSpPr>
            <p:cNvPr id="1727" name="Google Shape;1727;p66"/>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28" name="Google Shape;1728;p66"/>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29" name="Google Shape;1729;p66"/>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730" name="Google Shape;1730;p66"/>
          <p:cNvGrpSpPr/>
          <p:nvPr/>
        </p:nvGrpSpPr>
        <p:grpSpPr>
          <a:xfrm>
            <a:off x="9211611" y="4389629"/>
            <a:ext cx="161028" cy="164460"/>
            <a:chOff x="4676550" y="2160575"/>
            <a:chExt cx="51400" cy="52500"/>
          </a:xfrm>
        </p:grpSpPr>
        <p:sp>
          <p:nvSpPr>
            <p:cNvPr id="1731" name="Google Shape;1731;p6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32" name="Google Shape;1732;p6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33" name="Google Shape;1733;p6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734" name="Google Shape;1734;p66"/>
          <p:cNvGrpSpPr/>
          <p:nvPr/>
        </p:nvGrpSpPr>
        <p:grpSpPr>
          <a:xfrm>
            <a:off x="9499128" y="4398712"/>
            <a:ext cx="187030" cy="146370"/>
            <a:chOff x="4768325" y="2163475"/>
            <a:chExt cx="59700" cy="46725"/>
          </a:xfrm>
        </p:grpSpPr>
        <p:sp>
          <p:nvSpPr>
            <p:cNvPr id="1735" name="Google Shape;1735;p6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36" name="Google Shape;1736;p6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1737" name="Google Shape;1737;p66"/>
          <p:cNvSpPr/>
          <p:nvPr/>
        </p:nvSpPr>
        <p:spPr>
          <a:xfrm>
            <a:off x="9826795" y="4387909"/>
            <a:ext cx="110823" cy="168218"/>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38" name="Google Shape;1738;p66"/>
          <p:cNvSpPr/>
          <p:nvPr/>
        </p:nvSpPr>
        <p:spPr>
          <a:xfrm>
            <a:off x="10051099" y="4367389"/>
            <a:ext cx="207942" cy="209648"/>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39" name="Google Shape;1739;p66"/>
          <p:cNvSpPr/>
          <p:nvPr/>
        </p:nvSpPr>
        <p:spPr>
          <a:xfrm>
            <a:off x="10400710" y="5527590"/>
            <a:ext cx="190477" cy="209648"/>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40" name="Google Shape;1740;p66"/>
          <p:cNvSpPr/>
          <p:nvPr/>
        </p:nvSpPr>
        <p:spPr>
          <a:xfrm>
            <a:off x="9995179" y="4922664"/>
            <a:ext cx="271774" cy="232749"/>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41" name="Google Shape;1741;p66"/>
          <p:cNvSpPr/>
          <p:nvPr/>
        </p:nvSpPr>
        <p:spPr>
          <a:xfrm>
            <a:off x="9195863" y="4646435"/>
            <a:ext cx="153195" cy="21019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42" name="Google Shape;1742;p66"/>
          <p:cNvSpPr/>
          <p:nvPr/>
        </p:nvSpPr>
        <p:spPr>
          <a:xfrm>
            <a:off x="9439903" y="5547952"/>
            <a:ext cx="235589" cy="16892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43" name="Google Shape;1743;p66"/>
          <p:cNvSpPr/>
          <p:nvPr/>
        </p:nvSpPr>
        <p:spPr>
          <a:xfrm>
            <a:off x="9186230" y="4966676"/>
            <a:ext cx="191024" cy="144724"/>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44" name="Google Shape;1744;p66"/>
          <p:cNvSpPr/>
          <p:nvPr/>
        </p:nvSpPr>
        <p:spPr>
          <a:xfrm>
            <a:off x="9791238" y="5273450"/>
            <a:ext cx="216401" cy="129375"/>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45" name="Google Shape;1745;p66"/>
          <p:cNvSpPr/>
          <p:nvPr/>
        </p:nvSpPr>
        <p:spPr>
          <a:xfrm>
            <a:off x="9811836" y="4942556"/>
            <a:ext cx="129151" cy="191244"/>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46" name="Google Shape;1746;p66"/>
          <p:cNvSpPr/>
          <p:nvPr/>
        </p:nvSpPr>
        <p:spPr>
          <a:xfrm>
            <a:off x="9734770" y="4656774"/>
            <a:ext cx="224311" cy="189442"/>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47" name="Google Shape;1747;p66"/>
          <p:cNvSpPr/>
          <p:nvPr/>
        </p:nvSpPr>
        <p:spPr>
          <a:xfrm>
            <a:off x="9195863" y="5551869"/>
            <a:ext cx="153195" cy="161093"/>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1748" name="Google Shape;1748;p66"/>
          <p:cNvGrpSpPr/>
          <p:nvPr/>
        </p:nvGrpSpPr>
        <p:grpSpPr>
          <a:xfrm>
            <a:off x="9499911" y="4682132"/>
            <a:ext cx="145050" cy="137442"/>
            <a:chOff x="4768575" y="2253950"/>
            <a:chExt cx="46300" cy="43875"/>
          </a:xfrm>
        </p:grpSpPr>
        <p:sp>
          <p:nvSpPr>
            <p:cNvPr id="1749" name="Google Shape;1749;p6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50" name="Google Shape;1750;p6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1751" name="Google Shape;1751;p66"/>
          <p:cNvSpPr/>
          <p:nvPr/>
        </p:nvSpPr>
        <p:spPr>
          <a:xfrm>
            <a:off x="10341424" y="4648706"/>
            <a:ext cx="239584" cy="205654"/>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1752" name="Google Shape;1752;p66"/>
          <p:cNvGrpSpPr/>
          <p:nvPr/>
        </p:nvGrpSpPr>
        <p:grpSpPr>
          <a:xfrm>
            <a:off x="10102434" y="5243723"/>
            <a:ext cx="152021" cy="188111"/>
            <a:chOff x="4960900" y="2433225"/>
            <a:chExt cx="48525" cy="60050"/>
          </a:xfrm>
        </p:grpSpPr>
        <p:sp>
          <p:nvSpPr>
            <p:cNvPr id="1753" name="Google Shape;1753;p6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54" name="Google Shape;1754;p6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755" name="Google Shape;1755;p66"/>
          <p:cNvGrpSpPr/>
          <p:nvPr/>
        </p:nvGrpSpPr>
        <p:grpSpPr>
          <a:xfrm>
            <a:off x="9767769" y="5539438"/>
            <a:ext cx="175439" cy="184978"/>
            <a:chOff x="4854075" y="2527625"/>
            <a:chExt cx="56000" cy="59050"/>
          </a:xfrm>
        </p:grpSpPr>
        <p:sp>
          <p:nvSpPr>
            <p:cNvPr id="1756" name="Google Shape;1756;p6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57" name="Google Shape;1757;p6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1758" name="Google Shape;1758;p66"/>
          <p:cNvSpPr/>
          <p:nvPr/>
        </p:nvSpPr>
        <p:spPr>
          <a:xfrm>
            <a:off x="9531378" y="5253085"/>
            <a:ext cx="136200" cy="170646"/>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59" name="Google Shape;1759;p66"/>
          <p:cNvSpPr/>
          <p:nvPr/>
        </p:nvSpPr>
        <p:spPr>
          <a:xfrm>
            <a:off x="10375336" y="4386577"/>
            <a:ext cx="205671" cy="170646"/>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60" name="Google Shape;1760;p66"/>
          <p:cNvSpPr/>
          <p:nvPr/>
        </p:nvSpPr>
        <p:spPr>
          <a:xfrm>
            <a:off x="9206591" y="5253085"/>
            <a:ext cx="174030" cy="170646"/>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1761" name="Google Shape;1761;p66"/>
          <p:cNvGrpSpPr/>
          <p:nvPr/>
        </p:nvGrpSpPr>
        <p:grpSpPr>
          <a:xfrm>
            <a:off x="10411958" y="4935322"/>
            <a:ext cx="127741" cy="206828"/>
            <a:chOff x="5059700" y="2334775"/>
            <a:chExt cx="40775" cy="66025"/>
          </a:xfrm>
        </p:grpSpPr>
        <p:sp>
          <p:nvSpPr>
            <p:cNvPr id="1762" name="Google Shape;1762;p6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63" name="Google Shape;1763;p6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64" name="Google Shape;1764;p6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65" name="Google Shape;1765;p6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66" name="Google Shape;1766;p6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67" name="Google Shape;1767;p6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68" name="Google Shape;1768;p6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69" name="Google Shape;1769;p6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70" name="Google Shape;1770;p6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771" name="Google Shape;1771;p66"/>
          <p:cNvGrpSpPr/>
          <p:nvPr/>
        </p:nvGrpSpPr>
        <p:grpSpPr>
          <a:xfrm>
            <a:off x="10096794" y="4648926"/>
            <a:ext cx="112469" cy="204401"/>
            <a:chOff x="4959100" y="2243350"/>
            <a:chExt cx="35900" cy="65250"/>
          </a:xfrm>
        </p:grpSpPr>
        <p:sp>
          <p:nvSpPr>
            <p:cNvPr id="1772" name="Google Shape;1772;p66"/>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73" name="Google Shape;1773;p66"/>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74" name="Google Shape;1774;p66"/>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75" name="Google Shape;1775;p66"/>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76" name="Google Shape;1776;p66"/>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77" name="Google Shape;1777;p66"/>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78" name="Google Shape;1778;p66"/>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79" name="Google Shape;1779;p66"/>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80" name="Google Shape;1780;p66"/>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81" name="Google Shape;1781;p66"/>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82" name="Google Shape;1782;p66"/>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83" name="Google Shape;1783;p66"/>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84" name="Google Shape;1784;p66"/>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85" name="Google Shape;1785;p66"/>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86" name="Google Shape;1786;p66"/>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87" name="Google Shape;1787;p66"/>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788" name="Google Shape;1788;p66"/>
          <p:cNvGrpSpPr/>
          <p:nvPr/>
        </p:nvGrpSpPr>
        <p:grpSpPr>
          <a:xfrm>
            <a:off x="10343034" y="5234639"/>
            <a:ext cx="237940" cy="206279"/>
            <a:chOff x="5037700" y="2430325"/>
            <a:chExt cx="75950" cy="65850"/>
          </a:xfrm>
        </p:grpSpPr>
        <p:sp>
          <p:nvSpPr>
            <p:cNvPr id="1789" name="Google Shape;1789;p6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90" name="Google Shape;1790;p6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791" name="Google Shape;1791;p66"/>
          <p:cNvGrpSpPr/>
          <p:nvPr/>
        </p:nvGrpSpPr>
        <p:grpSpPr>
          <a:xfrm>
            <a:off x="9463570" y="4957327"/>
            <a:ext cx="288143" cy="162659"/>
            <a:chOff x="4756975" y="2341800"/>
            <a:chExt cx="91975" cy="51925"/>
          </a:xfrm>
        </p:grpSpPr>
        <p:sp>
          <p:nvSpPr>
            <p:cNvPr id="1792" name="Google Shape;1792;p6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93" name="Google Shape;1793;p6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94" name="Google Shape;1794;p6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95" name="Google Shape;1795;p6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96" name="Google Shape;1796;p6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97" name="Google Shape;1797;p6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98" name="Google Shape;1798;p6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799" name="Google Shape;1799;p6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00" name="Google Shape;1800;p6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01" name="Google Shape;1801;p6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02" name="Google Shape;1802;p6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03" name="Google Shape;1803;p6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04" name="Google Shape;1804;p6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05" name="Google Shape;1805;p6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06" name="Google Shape;1806;p6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07" name="Google Shape;1807;p6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08" name="Google Shape;1808;p6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09" name="Google Shape;1809;p6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10" name="Google Shape;1810;p6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11" name="Google Shape;1811;p6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1812" name="Google Shape;1812;p66"/>
          <p:cNvGrpSpPr/>
          <p:nvPr/>
        </p:nvGrpSpPr>
        <p:grpSpPr>
          <a:xfrm>
            <a:off x="10048157" y="5504118"/>
            <a:ext cx="309132" cy="255930"/>
            <a:chOff x="4943575" y="2516350"/>
            <a:chExt cx="98675" cy="81700"/>
          </a:xfrm>
        </p:grpSpPr>
        <p:sp>
          <p:nvSpPr>
            <p:cNvPr id="1813" name="Google Shape;1813;p6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14" name="Google Shape;1814;p6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15" name="Google Shape;1815;p6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16" name="Google Shape;1816;p6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17" name="Google Shape;1817;p6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18" name="Google Shape;1818;p6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19" name="Google Shape;1819;p6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20" name="Google Shape;1820;p6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21" name="Google Shape;1821;p6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22" name="Google Shape;1822;p6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23" name="Google Shape;1823;p6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24" name="Google Shape;1824;p6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25" name="Google Shape;1825;p6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26" name="Google Shape;1826;p6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27" name="Google Shape;1827;p6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28" name="Google Shape;1828;p6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29" name="Google Shape;1829;p6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30" name="Google Shape;1830;p6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31" name="Google Shape;1831;p6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32" name="Google Shape;1832;p6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33" name="Google Shape;1833;p6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34" name="Google Shape;1834;p6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35" name="Google Shape;1835;p6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36" name="Google Shape;1836;p6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37" name="Google Shape;1837;p6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38" name="Google Shape;1838;p6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39" name="Google Shape;1839;p6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40" name="Google Shape;1840;p6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41" name="Google Shape;1841;p6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42" name="Google Shape;1842;p6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43" name="Google Shape;1843;p6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44" name="Google Shape;1844;p6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45" name="Google Shape;1845;p6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46" name="Google Shape;1846;p6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47" name="Google Shape;1847;p6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48" name="Google Shape;1848;p6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49" name="Google Shape;1849;p6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50" name="Google Shape;1850;p6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51" name="Google Shape;1851;p6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52" name="Google Shape;1852;p6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53" name="Google Shape;1853;p6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54" name="Google Shape;1854;p6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55" name="Google Shape;1855;p6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56" name="Google Shape;1856;p6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57" name="Google Shape;1857;p6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58" name="Google Shape;1858;p6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59" name="Google Shape;1859;p6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60" name="Google Shape;1860;p6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61" name="Google Shape;1861;p6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62" name="Google Shape;1862;p6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63" name="Google Shape;1863;p6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64" name="Google Shape;1864;p6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65" name="Google Shape;1865;p6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66" name="Google Shape;1866;p6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67" name="Google Shape;1867;p6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68" name="Google Shape;1868;p6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69" name="Google Shape;1869;p6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70" name="Google Shape;1870;p6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71" name="Google Shape;1871;p6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72" name="Google Shape;1872;p6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73" name="Google Shape;1873;p6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74" name="Google Shape;1874;p6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75" name="Google Shape;1875;p6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76" name="Google Shape;1876;p6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77" name="Google Shape;1877;p6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78" name="Google Shape;1878;p6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79" name="Google Shape;1879;p6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80" name="Google Shape;1880;p6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81" name="Google Shape;1881;p6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82" name="Google Shape;1882;p6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83" name="Google Shape;1883;p6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84" name="Google Shape;1884;p6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85" name="Google Shape;1885;p6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86" name="Google Shape;1886;p6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87" name="Google Shape;1887;p6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88" name="Google Shape;1888;p6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89" name="Google Shape;1889;p6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90" name="Google Shape;1890;p6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1891" name="Google Shape;1891;p66"/>
          <p:cNvSpPr/>
          <p:nvPr/>
        </p:nvSpPr>
        <p:spPr>
          <a:xfrm>
            <a:off x="8109380" y="4728186"/>
            <a:ext cx="299741" cy="392437"/>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92" name="Google Shape;1892;p66"/>
          <p:cNvSpPr/>
          <p:nvPr/>
        </p:nvSpPr>
        <p:spPr>
          <a:xfrm>
            <a:off x="8397556" y="4551661"/>
            <a:ext cx="235247" cy="408543"/>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93" name="Google Shape;1893;p66"/>
          <p:cNvSpPr/>
          <p:nvPr/>
        </p:nvSpPr>
        <p:spPr>
          <a:xfrm>
            <a:off x="8347806" y="4991273"/>
            <a:ext cx="416356" cy="139393"/>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94" name="Google Shape;1894;p66"/>
          <p:cNvSpPr/>
          <p:nvPr/>
        </p:nvSpPr>
        <p:spPr>
          <a:xfrm>
            <a:off x="8166748" y="5567564"/>
            <a:ext cx="432485" cy="152976"/>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95" name="Google Shape;1895;p66"/>
          <p:cNvSpPr/>
          <p:nvPr/>
        </p:nvSpPr>
        <p:spPr>
          <a:xfrm>
            <a:off x="8185924" y="5237400"/>
            <a:ext cx="535975" cy="158440"/>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96" name="Google Shape;1896;p66"/>
          <p:cNvSpPr/>
          <p:nvPr/>
        </p:nvSpPr>
        <p:spPr>
          <a:xfrm>
            <a:off x="8520122" y="3130797"/>
            <a:ext cx="214356" cy="197766"/>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97" name="Google Shape;1897;p66"/>
          <p:cNvSpPr/>
          <p:nvPr/>
        </p:nvSpPr>
        <p:spPr>
          <a:xfrm>
            <a:off x="8128397" y="4406163"/>
            <a:ext cx="260703" cy="250696"/>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98" name="Google Shape;1898;p66"/>
          <p:cNvSpPr/>
          <p:nvPr/>
        </p:nvSpPr>
        <p:spPr>
          <a:xfrm>
            <a:off x="8521131" y="3484112"/>
            <a:ext cx="201254" cy="300509"/>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899" name="Google Shape;1899;p66"/>
          <p:cNvSpPr/>
          <p:nvPr/>
        </p:nvSpPr>
        <p:spPr>
          <a:xfrm>
            <a:off x="8394193" y="4051010"/>
            <a:ext cx="389166" cy="301564"/>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00" name="Google Shape;1900;p66"/>
          <p:cNvSpPr/>
          <p:nvPr/>
        </p:nvSpPr>
        <p:spPr>
          <a:xfrm>
            <a:off x="8086206" y="3415124"/>
            <a:ext cx="387630" cy="215365"/>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01" name="Google Shape;1901;p66"/>
          <p:cNvSpPr/>
          <p:nvPr/>
        </p:nvSpPr>
        <p:spPr>
          <a:xfrm>
            <a:off x="8147365" y="3657542"/>
            <a:ext cx="233491" cy="263445"/>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02" name="Google Shape;1902;p66"/>
          <p:cNvSpPr/>
          <p:nvPr/>
        </p:nvSpPr>
        <p:spPr>
          <a:xfrm>
            <a:off x="8098917" y="4126900"/>
            <a:ext cx="255172" cy="285719"/>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03" name="Google Shape;1903;p66"/>
          <p:cNvSpPr/>
          <p:nvPr/>
        </p:nvSpPr>
        <p:spPr>
          <a:xfrm rot="5756195">
            <a:off x="8086173" y="3190788"/>
            <a:ext cx="355861" cy="256681"/>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04" name="Google Shape;1904;p66"/>
          <p:cNvSpPr/>
          <p:nvPr/>
        </p:nvSpPr>
        <p:spPr>
          <a:xfrm>
            <a:off x="8596825" y="5502597"/>
            <a:ext cx="238538" cy="217141"/>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05" name="Google Shape;1905;p66"/>
          <p:cNvSpPr/>
          <p:nvPr/>
        </p:nvSpPr>
        <p:spPr>
          <a:xfrm>
            <a:off x="8584348" y="4073677"/>
            <a:ext cx="264" cy="1273"/>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06" name="Google Shape;1906;p66"/>
          <p:cNvSpPr/>
          <p:nvPr/>
        </p:nvSpPr>
        <p:spPr>
          <a:xfrm>
            <a:off x="8436016" y="3887804"/>
            <a:ext cx="193442" cy="335621"/>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07" name="Google Shape;1907;p66"/>
          <p:cNvSpPr/>
          <p:nvPr/>
        </p:nvSpPr>
        <p:spPr>
          <a:xfrm>
            <a:off x="8216152" y="5435602"/>
            <a:ext cx="365993" cy="126204"/>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08" name="Google Shape;1908;p66"/>
          <p:cNvSpPr/>
          <p:nvPr/>
        </p:nvSpPr>
        <p:spPr>
          <a:xfrm>
            <a:off x="8579683" y="3814726"/>
            <a:ext cx="210581" cy="162236"/>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09" name="Google Shape;1909;p66"/>
          <p:cNvSpPr/>
          <p:nvPr/>
        </p:nvSpPr>
        <p:spPr>
          <a:xfrm rot="4553285">
            <a:off x="8263942" y="3232409"/>
            <a:ext cx="148581" cy="249305"/>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10" name="Google Shape;1910;p66"/>
          <p:cNvSpPr/>
          <p:nvPr/>
        </p:nvSpPr>
        <p:spPr>
          <a:xfrm>
            <a:off x="8331818" y="4468677"/>
            <a:ext cx="363974" cy="258047"/>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11" name="Google Shape;1911;p66"/>
          <p:cNvSpPr/>
          <p:nvPr/>
        </p:nvSpPr>
        <p:spPr>
          <a:xfrm>
            <a:off x="8409552" y="3310043"/>
            <a:ext cx="439288" cy="226008"/>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12" name="Google Shape;1912;p66"/>
          <p:cNvSpPr/>
          <p:nvPr/>
        </p:nvSpPr>
        <p:spPr>
          <a:xfrm rot="-5400000">
            <a:off x="7978432" y="3710868"/>
            <a:ext cx="440275" cy="335644"/>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13" name="Google Shape;1913;p66"/>
          <p:cNvSpPr/>
          <p:nvPr/>
        </p:nvSpPr>
        <p:spPr>
          <a:xfrm>
            <a:off x="8246145" y="5028882"/>
            <a:ext cx="505013" cy="176501"/>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1914" name="Google Shape;1914;p66"/>
          <p:cNvGrpSpPr/>
          <p:nvPr/>
        </p:nvGrpSpPr>
        <p:grpSpPr>
          <a:xfrm>
            <a:off x="1635605" y="5037134"/>
            <a:ext cx="673573" cy="671794"/>
            <a:chOff x="1190625" y="238125"/>
            <a:chExt cx="5252625" cy="5238750"/>
          </a:xfrm>
        </p:grpSpPr>
        <p:sp>
          <p:nvSpPr>
            <p:cNvPr id="1915" name="Google Shape;1915;p66"/>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16" name="Google Shape;1916;p66"/>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17" name="Google Shape;1917;p66"/>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18" name="Google Shape;1918;p66"/>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19" name="Google Shape;1919;p66"/>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20" name="Google Shape;1920;p66"/>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21" name="Google Shape;1921;p66"/>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22" name="Google Shape;1922;p66"/>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23" name="Google Shape;1923;p66"/>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24" name="Google Shape;1924;p66"/>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25" name="Google Shape;1925;p66"/>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26" name="Google Shape;1926;p66"/>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27" name="Google Shape;1927;p66"/>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28" name="Google Shape;1928;p66"/>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29" name="Google Shape;1929;p66"/>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30" name="Google Shape;1930;p66"/>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31" name="Google Shape;1931;p66"/>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32" name="Google Shape;1932;p66"/>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33" name="Google Shape;1933;p66"/>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34" name="Google Shape;1934;p66"/>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35" name="Google Shape;1935;p66"/>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36" name="Google Shape;1936;p66"/>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37" name="Google Shape;1937;p66"/>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38" name="Google Shape;1938;p66"/>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39" name="Google Shape;1939;p66"/>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40" name="Google Shape;1940;p66"/>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41" name="Google Shape;1941;p66"/>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42" name="Google Shape;1942;p66"/>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43" name="Google Shape;1943;p66"/>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44" name="Google Shape;1944;p66"/>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45" name="Google Shape;1945;p66"/>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46" name="Google Shape;1946;p66"/>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47" name="Google Shape;1947;p66"/>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48" name="Google Shape;1948;p66"/>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49" name="Google Shape;1949;p66"/>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50" name="Google Shape;1950;p66"/>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51" name="Google Shape;1951;p66"/>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52" name="Google Shape;1952;p66"/>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53" name="Google Shape;1953;p66"/>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54" name="Google Shape;1954;p66"/>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55" name="Google Shape;1955;p66"/>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56" name="Google Shape;1956;p66"/>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57" name="Google Shape;1957;p66"/>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58" name="Google Shape;1958;p66"/>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59" name="Google Shape;1959;p66"/>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60" name="Google Shape;1960;p66"/>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61" name="Google Shape;1961;p66"/>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62" name="Google Shape;1962;p66"/>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63" name="Google Shape;1963;p66"/>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64" name="Google Shape;1964;p66"/>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65" name="Google Shape;1965;p66"/>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66" name="Google Shape;1966;p66"/>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67" name="Google Shape;1967;p66"/>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68" name="Google Shape;1968;p66"/>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69" name="Google Shape;1969;p66"/>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70" name="Google Shape;1970;p66"/>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71" name="Google Shape;1971;p66"/>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72" name="Google Shape;1972;p66"/>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73" name="Google Shape;1973;p66"/>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74" name="Google Shape;1974;p66"/>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75" name="Google Shape;1975;p66"/>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76" name="Google Shape;1976;p66"/>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77" name="Google Shape;1977;p66"/>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78" name="Google Shape;1978;p66"/>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79" name="Google Shape;1979;p66"/>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80" name="Google Shape;1980;p66"/>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81" name="Google Shape;1981;p66"/>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82" name="Google Shape;1982;p66"/>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83" name="Google Shape;1983;p66"/>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84" name="Google Shape;1984;p66"/>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85" name="Google Shape;1985;p66"/>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86" name="Google Shape;1986;p66"/>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87" name="Google Shape;1987;p66"/>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88" name="Google Shape;1988;p66"/>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89" name="Google Shape;1989;p66"/>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90" name="Google Shape;1990;p66"/>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91" name="Google Shape;1991;p66"/>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92" name="Google Shape;1992;p66"/>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93" name="Google Shape;1993;p66"/>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94" name="Google Shape;1994;p66"/>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95" name="Google Shape;1995;p66"/>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96" name="Google Shape;1996;p66"/>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97" name="Google Shape;1997;p66"/>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98" name="Google Shape;1998;p66"/>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1999" name="Google Shape;1999;p66"/>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00" name="Google Shape;2000;p66"/>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01" name="Google Shape;2001;p66"/>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02" name="Google Shape;2002;p66"/>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03" name="Google Shape;2003;p66"/>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04" name="Google Shape;2004;p66"/>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05" name="Google Shape;2005;p66"/>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06" name="Google Shape;2006;p66"/>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07" name="Google Shape;2007;p66"/>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08" name="Google Shape;2008;p66"/>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09" name="Google Shape;2009;p66"/>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10" name="Google Shape;2010;p66"/>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11" name="Google Shape;2011;p66"/>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12" name="Google Shape;2012;p66"/>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13" name="Google Shape;2013;p66"/>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14" name="Google Shape;2014;p66"/>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15" name="Google Shape;2015;p66"/>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16" name="Google Shape;2016;p66"/>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17" name="Google Shape;2017;p66"/>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18" name="Google Shape;2018;p66"/>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19" name="Google Shape;2019;p66"/>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20" name="Google Shape;2020;p66"/>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21" name="Google Shape;2021;p66"/>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22" name="Google Shape;2022;p66"/>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23" name="Google Shape;2023;p66"/>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24" name="Google Shape;2024;p66"/>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25" name="Google Shape;2025;p66"/>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26" name="Google Shape;2026;p66"/>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27" name="Google Shape;2027;p66"/>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28" name="Google Shape;2028;p66"/>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29" name="Google Shape;2029;p66"/>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30" name="Google Shape;2030;p66"/>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31" name="Google Shape;2031;p66"/>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32" name="Google Shape;2032;p66"/>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33" name="Google Shape;2033;p66"/>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34" name="Google Shape;2034;p66"/>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35" name="Google Shape;2035;p66"/>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36" name="Google Shape;2036;p66"/>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37" name="Google Shape;2037;p66"/>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38" name="Google Shape;2038;p66"/>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39" name="Google Shape;2039;p66"/>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40" name="Google Shape;2040;p66"/>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41" name="Google Shape;2041;p66"/>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42" name="Google Shape;2042;p66"/>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43" name="Google Shape;2043;p66"/>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44" name="Google Shape;2044;p66"/>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45" name="Google Shape;2045;p66"/>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46" name="Google Shape;2046;p66"/>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47" name="Google Shape;2047;p66"/>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48" name="Google Shape;2048;p66"/>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49" name="Google Shape;2049;p66"/>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50" name="Google Shape;2050;p66"/>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51" name="Google Shape;2051;p66"/>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52" name="Google Shape;2052;p66"/>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53" name="Google Shape;2053;p66"/>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54" name="Google Shape;2054;p66"/>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55" name="Google Shape;2055;p66"/>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56" name="Google Shape;2056;p66"/>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57" name="Google Shape;2057;p66"/>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58" name="Google Shape;2058;p66"/>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59" name="Google Shape;2059;p66"/>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60" name="Google Shape;2060;p66"/>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61" name="Google Shape;2061;p66"/>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62" name="Google Shape;2062;p66"/>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63" name="Google Shape;2063;p66"/>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64" name="Google Shape;2064;p66"/>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65" name="Google Shape;2065;p66"/>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66" name="Google Shape;2066;p66"/>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67" name="Google Shape;2067;p66"/>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68" name="Google Shape;2068;p66"/>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69" name="Google Shape;2069;p66"/>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70" name="Google Shape;2070;p66"/>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71" name="Google Shape;2071;p66"/>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72" name="Google Shape;2072;p66"/>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73" name="Google Shape;2073;p66"/>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74" name="Google Shape;2074;p66"/>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75" name="Google Shape;2075;p66"/>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76" name="Google Shape;2076;p66"/>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77" name="Google Shape;2077;p66"/>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78" name="Google Shape;2078;p66"/>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79" name="Google Shape;2079;p66"/>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80" name="Google Shape;2080;p66"/>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81" name="Google Shape;2081;p66"/>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82" name="Google Shape;2082;p66"/>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83" name="Google Shape;2083;p66"/>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84" name="Google Shape;2084;p66"/>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85" name="Google Shape;2085;p66"/>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86" name="Google Shape;2086;p66"/>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87" name="Google Shape;2087;p66"/>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88" name="Google Shape;2088;p66"/>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89" name="Google Shape;2089;p66"/>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90" name="Google Shape;2090;p66"/>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91" name="Google Shape;2091;p66"/>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92" name="Google Shape;2092;p66"/>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93" name="Google Shape;2093;p66"/>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094" name="Google Shape;2094;p66"/>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2095" name="Google Shape;2095;p66"/>
          <p:cNvSpPr txBox="1"/>
          <p:nvPr/>
        </p:nvSpPr>
        <p:spPr>
          <a:xfrm>
            <a:off x="1425274" y="2045772"/>
            <a:ext cx="9394106" cy="643043"/>
          </a:xfrm>
          <a:prstGeom prst="rect">
            <a:avLst/>
          </a:prstGeom>
          <a:noFill/>
          <a:ln>
            <a:noFill/>
          </a:ln>
        </p:spPr>
        <p:txBody>
          <a:bodyPr spcFirstLastPara="1" wrap="square" lIns="121870" tIns="121870" rIns="121870" bIns="121870" anchor="ctr" anchorCtr="0">
            <a:noAutofit/>
          </a:bodyPr>
          <a:lstStyle/>
          <a:p>
            <a:pPr algn="ctr" defTabSz="1218927">
              <a:lnSpc>
                <a:spcPct val="115000"/>
              </a:lnSpc>
              <a:buClr>
                <a:srgbClr val="000000"/>
              </a:buClr>
            </a:pPr>
            <a:r>
              <a:rPr lang="es" sz="1466" kern="0" dirty="0">
                <a:solidFill>
                  <a:srgbClr val="FFFFFF"/>
                </a:solidFill>
                <a:latin typeface="Arial"/>
                <a:cs typeface="Arial"/>
                <a:sym typeface="Arial"/>
              </a:rPr>
              <a:t>You can easily</a:t>
            </a:r>
            <a:r>
              <a:rPr lang="es" sz="1466" kern="0" dirty="0">
                <a:solidFill>
                  <a:srgbClr val="435D74"/>
                </a:solidFill>
                <a:latin typeface="Arial"/>
                <a:cs typeface="Arial"/>
                <a:sym typeface="Arial"/>
              </a:rPr>
              <a:t> </a:t>
            </a:r>
            <a:r>
              <a:rPr lang="es" sz="1466" kern="0" dirty="0">
                <a:solidFill>
                  <a:srgbClr val="869FB2"/>
                </a:solidFill>
                <a:latin typeface="Arial"/>
                <a:cs typeface="Arial"/>
                <a:sym typeface="Arial"/>
              </a:rPr>
              <a:t>resize</a:t>
            </a:r>
            <a:r>
              <a:rPr lang="es" sz="1466" kern="0" dirty="0">
                <a:solidFill>
                  <a:srgbClr val="435D74"/>
                </a:solidFill>
                <a:latin typeface="Arial"/>
                <a:cs typeface="Arial"/>
                <a:sym typeface="Arial"/>
              </a:rPr>
              <a:t> </a:t>
            </a:r>
            <a:r>
              <a:rPr lang="es" sz="1466" kern="0" dirty="0">
                <a:solidFill>
                  <a:srgbClr val="FFFFFF"/>
                </a:solidFill>
                <a:latin typeface="Arial"/>
                <a:cs typeface="Arial"/>
                <a:sym typeface="Arial"/>
              </a:rPr>
              <a:t>these resources without losing quality. To</a:t>
            </a:r>
            <a:r>
              <a:rPr lang="es" sz="1466" kern="0" dirty="0">
                <a:solidFill>
                  <a:srgbClr val="435D74"/>
                </a:solidFill>
                <a:latin typeface="Arial"/>
                <a:cs typeface="Arial"/>
                <a:sym typeface="Arial"/>
              </a:rPr>
              <a:t> </a:t>
            </a:r>
            <a:r>
              <a:rPr lang="es" sz="1466" kern="0" dirty="0">
                <a:solidFill>
                  <a:srgbClr val="869FB2"/>
                </a:solidFill>
                <a:latin typeface="Arial"/>
                <a:cs typeface="Arial"/>
                <a:sym typeface="Arial"/>
              </a:rPr>
              <a:t>change the color</a:t>
            </a:r>
            <a:r>
              <a:rPr lang="es" sz="1466" kern="0" dirty="0">
                <a:solidFill>
                  <a:srgbClr val="FFFFFF"/>
                </a:solidFill>
                <a:latin typeface="Arial"/>
                <a:cs typeface="Arial"/>
                <a:sym typeface="Arial"/>
              </a:rPr>
              <a:t>, just ungroup the resource and click on the object you want to change. Then, click on the paint bucket and select the color you want. Group the resource again when you’re done. You can also look for more </a:t>
            </a:r>
            <a:r>
              <a:rPr lang="es" sz="1466" kern="0" dirty="0">
                <a:solidFill>
                  <a:srgbClr val="869FB2"/>
                </a:solidFill>
                <a:uFill>
                  <a:noFill/>
                </a:uFill>
                <a:latin typeface="Arial"/>
                <a:cs typeface="Arial"/>
                <a:sym typeface="Arial"/>
              </a:rPr>
              <a:t>infographics</a:t>
            </a:r>
            <a:r>
              <a:rPr lang="es" sz="1466" kern="0" dirty="0">
                <a:solidFill>
                  <a:srgbClr val="FFFFFF"/>
                </a:solidFill>
                <a:latin typeface="Arial"/>
                <a:cs typeface="Arial"/>
                <a:sym typeface="Arial"/>
              </a:rPr>
              <a:t> on GreatPPT.com</a:t>
            </a:r>
            <a:endParaRPr sz="1466" kern="0" dirty="0">
              <a:solidFill>
                <a:srgbClr val="FFFFFF"/>
              </a:solidFill>
              <a:latin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sp>
        <p:nvSpPr>
          <p:cNvPr id="19" name="任意多边形 18"/>
          <p:cNvSpPr/>
          <p:nvPr/>
        </p:nvSpPr>
        <p:spPr>
          <a:xfrm>
            <a:off x="-1" y="4644570"/>
            <a:ext cx="1364344" cy="2224314"/>
          </a:xfrm>
          <a:custGeom>
            <a:avLst/>
            <a:gdLst>
              <a:gd name="connsiteX0" fmla="*/ 682172 w 1364344"/>
              <a:gd name="connsiteY0" fmla="*/ 0 h 2224314"/>
              <a:gd name="connsiteX1" fmla="*/ 1364344 w 1364344"/>
              <a:gd name="connsiteY1" fmla="*/ 682172 h 2224314"/>
              <a:gd name="connsiteX2" fmla="*/ 1364344 w 1364344"/>
              <a:gd name="connsiteY2" fmla="*/ 2224314 h 2224314"/>
              <a:gd name="connsiteX3" fmla="*/ 0 w 1364344"/>
              <a:gd name="connsiteY3" fmla="*/ 2224314 h 2224314"/>
              <a:gd name="connsiteX4" fmla="*/ 0 w 1364344"/>
              <a:gd name="connsiteY4" fmla="*/ 682172 h 2224314"/>
              <a:gd name="connsiteX5" fmla="*/ 682172 w 1364344"/>
              <a:gd name="connsiteY5" fmla="*/ 0 h 222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2224314">
                <a:moveTo>
                  <a:pt x="682172" y="0"/>
                </a:moveTo>
                <a:cubicBezTo>
                  <a:pt x="1058925" y="0"/>
                  <a:pt x="1364344" y="305419"/>
                  <a:pt x="1364344" y="682172"/>
                </a:cubicBezTo>
                <a:lnTo>
                  <a:pt x="1364344" y="2224314"/>
                </a:lnTo>
                <a:lnTo>
                  <a:pt x="0" y="2224314"/>
                </a:lnTo>
                <a:lnTo>
                  <a:pt x="0" y="682172"/>
                </a:lnTo>
                <a:cubicBezTo>
                  <a:pt x="0" y="305419"/>
                  <a:pt x="305419" y="0"/>
                  <a:pt x="682172" y="0"/>
                </a:cubicBez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20"/>
          <p:cNvSpPr/>
          <p:nvPr/>
        </p:nvSpPr>
        <p:spPr>
          <a:xfrm>
            <a:off x="1364342" y="5126718"/>
            <a:ext cx="1364344" cy="1742167"/>
          </a:xfrm>
          <a:custGeom>
            <a:avLst/>
            <a:gdLst>
              <a:gd name="connsiteX0" fmla="*/ 682172 w 1364344"/>
              <a:gd name="connsiteY0" fmla="*/ 0 h 1742167"/>
              <a:gd name="connsiteX1" fmla="*/ 1364344 w 1364344"/>
              <a:gd name="connsiteY1" fmla="*/ 682172 h 1742167"/>
              <a:gd name="connsiteX2" fmla="*/ 1364344 w 1364344"/>
              <a:gd name="connsiteY2" fmla="*/ 1742167 h 1742167"/>
              <a:gd name="connsiteX3" fmla="*/ 0 w 1364344"/>
              <a:gd name="connsiteY3" fmla="*/ 1742167 h 1742167"/>
              <a:gd name="connsiteX4" fmla="*/ 0 w 1364344"/>
              <a:gd name="connsiteY4" fmla="*/ 682172 h 1742167"/>
              <a:gd name="connsiteX5" fmla="*/ 682172 w 1364344"/>
              <a:gd name="connsiteY5" fmla="*/ 0 h 1742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1742167">
                <a:moveTo>
                  <a:pt x="682172" y="0"/>
                </a:moveTo>
                <a:cubicBezTo>
                  <a:pt x="1058925" y="0"/>
                  <a:pt x="1364344" y="305419"/>
                  <a:pt x="1364344" y="682172"/>
                </a:cubicBezTo>
                <a:lnTo>
                  <a:pt x="1364344" y="1742167"/>
                </a:lnTo>
                <a:lnTo>
                  <a:pt x="0" y="1742167"/>
                </a:lnTo>
                <a:lnTo>
                  <a:pt x="0" y="682172"/>
                </a:lnTo>
                <a:cubicBezTo>
                  <a:pt x="0" y="305419"/>
                  <a:pt x="305419" y="0"/>
                  <a:pt x="682172" y="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23"/>
          <p:cNvSpPr/>
          <p:nvPr/>
        </p:nvSpPr>
        <p:spPr>
          <a:xfrm>
            <a:off x="2728685" y="5417004"/>
            <a:ext cx="1364344" cy="1451881"/>
          </a:xfrm>
          <a:custGeom>
            <a:avLst/>
            <a:gdLst>
              <a:gd name="connsiteX0" fmla="*/ 682172 w 1364344"/>
              <a:gd name="connsiteY0" fmla="*/ 0 h 1451881"/>
              <a:gd name="connsiteX1" fmla="*/ 1364344 w 1364344"/>
              <a:gd name="connsiteY1" fmla="*/ 682172 h 1451881"/>
              <a:gd name="connsiteX2" fmla="*/ 1364344 w 1364344"/>
              <a:gd name="connsiteY2" fmla="*/ 1451881 h 1451881"/>
              <a:gd name="connsiteX3" fmla="*/ 0 w 1364344"/>
              <a:gd name="connsiteY3" fmla="*/ 1451881 h 1451881"/>
              <a:gd name="connsiteX4" fmla="*/ 0 w 1364344"/>
              <a:gd name="connsiteY4" fmla="*/ 682172 h 1451881"/>
              <a:gd name="connsiteX5" fmla="*/ 682172 w 1364344"/>
              <a:gd name="connsiteY5" fmla="*/ 0 h 145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1451881">
                <a:moveTo>
                  <a:pt x="682172" y="0"/>
                </a:moveTo>
                <a:cubicBezTo>
                  <a:pt x="1058925" y="0"/>
                  <a:pt x="1364344" y="305419"/>
                  <a:pt x="1364344" y="682172"/>
                </a:cubicBezTo>
                <a:lnTo>
                  <a:pt x="1364344" y="1451881"/>
                </a:lnTo>
                <a:lnTo>
                  <a:pt x="0" y="1451881"/>
                </a:lnTo>
                <a:lnTo>
                  <a:pt x="0" y="682172"/>
                </a:lnTo>
                <a:cubicBezTo>
                  <a:pt x="0" y="305419"/>
                  <a:pt x="305419" y="0"/>
                  <a:pt x="682172" y="0"/>
                </a:cubicBez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25"/>
          <p:cNvSpPr/>
          <p:nvPr/>
        </p:nvSpPr>
        <p:spPr>
          <a:xfrm>
            <a:off x="4093029" y="4879974"/>
            <a:ext cx="1364345" cy="1988910"/>
          </a:xfrm>
          <a:custGeom>
            <a:avLst/>
            <a:gdLst>
              <a:gd name="connsiteX0" fmla="*/ 682172 w 1364345"/>
              <a:gd name="connsiteY0" fmla="*/ 0 h 1988910"/>
              <a:gd name="connsiteX1" fmla="*/ 1364345 w 1364345"/>
              <a:gd name="connsiteY1" fmla="*/ 682172 h 1988910"/>
              <a:gd name="connsiteX2" fmla="*/ 1364344 w 1364345"/>
              <a:gd name="connsiteY2" fmla="*/ 1988910 h 1988910"/>
              <a:gd name="connsiteX3" fmla="*/ 0 w 1364345"/>
              <a:gd name="connsiteY3" fmla="*/ 1988910 h 1988910"/>
              <a:gd name="connsiteX4" fmla="*/ 0 w 1364345"/>
              <a:gd name="connsiteY4" fmla="*/ 682172 h 1988910"/>
              <a:gd name="connsiteX5" fmla="*/ 682172 w 1364345"/>
              <a:gd name="connsiteY5" fmla="*/ 0 h 198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5" h="1988910">
                <a:moveTo>
                  <a:pt x="682172" y="0"/>
                </a:moveTo>
                <a:cubicBezTo>
                  <a:pt x="1058925" y="0"/>
                  <a:pt x="1364345" y="305419"/>
                  <a:pt x="1364345" y="682172"/>
                </a:cubicBezTo>
                <a:lnTo>
                  <a:pt x="1364344" y="1988910"/>
                </a:lnTo>
                <a:lnTo>
                  <a:pt x="0" y="1988910"/>
                </a:lnTo>
                <a:lnTo>
                  <a:pt x="0" y="682172"/>
                </a:lnTo>
                <a:cubicBezTo>
                  <a:pt x="0" y="305419"/>
                  <a:pt x="305419" y="0"/>
                  <a:pt x="682172" y="0"/>
                </a:cubicBezTo>
                <a:close/>
              </a:path>
            </a:pathLst>
          </a:custGeom>
          <a:solidFill>
            <a:srgbClr val="FDB8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27"/>
          <p:cNvSpPr/>
          <p:nvPr/>
        </p:nvSpPr>
        <p:spPr>
          <a:xfrm>
            <a:off x="5457373" y="5188402"/>
            <a:ext cx="1364343" cy="1680482"/>
          </a:xfrm>
          <a:custGeom>
            <a:avLst/>
            <a:gdLst>
              <a:gd name="connsiteX0" fmla="*/ 682171 w 1364343"/>
              <a:gd name="connsiteY0" fmla="*/ 0 h 1680482"/>
              <a:gd name="connsiteX1" fmla="*/ 1364343 w 1364343"/>
              <a:gd name="connsiteY1" fmla="*/ 682172 h 1680482"/>
              <a:gd name="connsiteX2" fmla="*/ 1364343 w 1364343"/>
              <a:gd name="connsiteY2" fmla="*/ 1680482 h 1680482"/>
              <a:gd name="connsiteX3" fmla="*/ 0 w 1364343"/>
              <a:gd name="connsiteY3" fmla="*/ 1680482 h 1680482"/>
              <a:gd name="connsiteX4" fmla="*/ 0 w 1364343"/>
              <a:gd name="connsiteY4" fmla="*/ 682172 h 1680482"/>
              <a:gd name="connsiteX5" fmla="*/ 682171 w 1364343"/>
              <a:gd name="connsiteY5" fmla="*/ 0 h 168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3" h="1680482">
                <a:moveTo>
                  <a:pt x="682171" y="0"/>
                </a:moveTo>
                <a:cubicBezTo>
                  <a:pt x="1058924" y="0"/>
                  <a:pt x="1364343" y="305419"/>
                  <a:pt x="1364343" y="682172"/>
                </a:cubicBezTo>
                <a:lnTo>
                  <a:pt x="1364343" y="1680482"/>
                </a:lnTo>
                <a:lnTo>
                  <a:pt x="0" y="1680482"/>
                </a:lnTo>
                <a:lnTo>
                  <a:pt x="0" y="682172"/>
                </a:lnTo>
                <a:cubicBezTo>
                  <a:pt x="0" y="305419"/>
                  <a:pt x="305418" y="0"/>
                  <a:pt x="682171" y="0"/>
                </a:cubicBez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29"/>
          <p:cNvSpPr/>
          <p:nvPr/>
        </p:nvSpPr>
        <p:spPr>
          <a:xfrm>
            <a:off x="6821714" y="5126718"/>
            <a:ext cx="1364344" cy="1742167"/>
          </a:xfrm>
          <a:custGeom>
            <a:avLst/>
            <a:gdLst>
              <a:gd name="connsiteX0" fmla="*/ 682172 w 1364344"/>
              <a:gd name="connsiteY0" fmla="*/ 0 h 1742167"/>
              <a:gd name="connsiteX1" fmla="*/ 1364344 w 1364344"/>
              <a:gd name="connsiteY1" fmla="*/ 682172 h 1742167"/>
              <a:gd name="connsiteX2" fmla="*/ 1364344 w 1364344"/>
              <a:gd name="connsiteY2" fmla="*/ 1742167 h 1742167"/>
              <a:gd name="connsiteX3" fmla="*/ 0 w 1364344"/>
              <a:gd name="connsiteY3" fmla="*/ 1742167 h 1742167"/>
              <a:gd name="connsiteX4" fmla="*/ 0 w 1364344"/>
              <a:gd name="connsiteY4" fmla="*/ 682172 h 1742167"/>
              <a:gd name="connsiteX5" fmla="*/ 682172 w 1364344"/>
              <a:gd name="connsiteY5" fmla="*/ 0 h 1742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1742167">
                <a:moveTo>
                  <a:pt x="682172" y="0"/>
                </a:moveTo>
                <a:cubicBezTo>
                  <a:pt x="1058925" y="0"/>
                  <a:pt x="1364344" y="305419"/>
                  <a:pt x="1364344" y="682172"/>
                </a:cubicBezTo>
                <a:lnTo>
                  <a:pt x="1364344" y="1742167"/>
                </a:lnTo>
                <a:lnTo>
                  <a:pt x="0" y="1742167"/>
                </a:lnTo>
                <a:lnTo>
                  <a:pt x="0" y="682172"/>
                </a:lnTo>
                <a:cubicBezTo>
                  <a:pt x="0" y="305419"/>
                  <a:pt x="305419" y="0"/>
                  <a:pt x="682172" y="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任意多边形 31"/>
          <p:cNvSpPr/>
          <p:nvPr/>
        </p:nvSpPr>
        <p:spPr>
          <a:xfrm>
            <a:off x="8186057" y="4444546"/>
            <a:ext cx="1364344" cy="2424338"/>
          </a:xfrm>
          <a:custGeom>
            <a:avLst/>
            <a:gdLst>
              <a:gd name="connsiteX0" fmla="*/ 682172 w 1364344"/>
              <a:gd name="connsiteY0" fmla="*/ 0 h 2424338"/>
              <a:gd name="connsiteX1" fmla="*/ 1364344 w 1364344"/>
              <a:gd name="connsiteY1" fmla="*/ 682172 h 2424338"/>
              <a:gd name="connsiteX2" fmla="*/ 1364343 w 1364344"/>
              <a:gd name="connsiteY2" fmla="*/ 2424338 h 2424338"/>
              <a:gd name="connsiteX3" fmla="*/ 0 w 1364344"/>
              <a:gd name="connsiteY3" fmla="*/ 2424338 h 2424338"/>
              <a:gd name="connsiteX4" fmla="*/ 0 w 1364344"/>
              <a:gd name="connsiteY4" fmla="*/ 682172 h 2424338"/>
              <a:gd name="connsiteX5" fmla="*/ 682172 w 1364344"/>
              <a:gd name="connsiteY5" fmla="*/ 0 h 24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2424338">
                <a:moveTo>
                  <a:pt x="682172" y="0"/>
                </a:moveTo>
                <a:cubicBezTo>
                  <a:pt x="1058925" y="0"/>
                  <a:pt x="1364344" y="305419"/>
                  <a:pt x="1364344" y="682172"/>
                </a:cubicBezTo>
                <a:lnTo>
                  <a:pt x="1364343" y="2424338"/>
                </a:lnTo>
                <a:lnTo>
                  <a:pt x="0" y="2424338"/>
                </a:lnTo>
                <a:lnTo>
                  <a:pt x="0" y="682172"/>
                </a:lnTo>
                <a:cubicBezTo>
                  <a:pt x="0" y="305419"/>
                  <a:pt x="305419" y="0"/>
                  <a:pt x="682172" y="0"/>
                </a:cubicBez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33"/>
          <p:cNvSpPr/>
          <p:nvPr/>
        </p:nvSpPr>
        <p:spPr>
          <a:xfrm>
            <a:off x="9550400" y="5106308"/>
            <a:ext cx="1364344" cy="1762577"/>
          </a:xfrm>
          <a:custGeom>
            <a:avLst/>
            <a:gdLst>
              <a:gd name="connsiteX0" fmla="*/ 682172 w 1364344"/>
              <a:gd name="connsiteY0" fmla="*/ 0 h 1762577"/>
              <a:gd name="connsiteX1" fmla="*/ 1364344 w 1364344"/>
              <a:gd name="connsiteY1" fmla="*/ 682172 h 1762577"/>
              <a:gd name="connsiteX2" fmla="*/ 1364343 w 1364344"/>
              <a:gd name="connsiteY2" fmla="*/ 1762577 h 1762577"/>
              <a:gd name="connsiteX3" fmla="*/ 0 w 1364344"/>
              <a:gd name="connsiteY3" fmla="*/ 1762577 h 1762577"/>
              <a:gd name="connsiteX4" fmla="*/ 0 w 1364344"/>
              <a:gd name="connsiteY4" fmla="*/ 682172 h 1762577"/>
              <a:gd name="connsiteX5" fmla="*/ 682172 w 1364344"/>
              <a:gd name="connsiteY5" fmla="*/ 0 h 176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1762577">
                <a:moveTo>
                  <a:pt x="682172" y="0"/>
                </a:moveTo>
                <a:cubicBezTo>
                  <a:pt x="1058925" y="0"/>
                  <a:pt x="1364344" y="305419"/>
                  <a:pt x="1364344" y="682172"/>
                </a:cubicBezTo>
                <a:lnTo>
                  <a:pt x="1364343" y="1762577"/>
                </a:lnTo>
                <a:lnTo>
                  <a:pt x="0" y="1762577"/>
                </a:lnTo>
                <a:lnTo>
                  <a:pt x="0" y="682172"/>
                </a:lnTo>
                <a:cubicBezTo>
                  <a:pt x="0" y="305419"/>
                  <a:pt x="305419" y="0"/>
                  <a:pt x="682172" y="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35"/>
          <p:cNvSpPr/>
          <p:nvPr/>
        </p:nvSpPr>
        <p:spPr>
          <a:xfrm>
            <a:off x="10856685" y="4967968"/>
            <a:ext cx="1364344" cy="1900916"/>
          </a:xfrm>
          <a:custGeom>
            <a:avLst/>
            <a:gdLst>
              <a:gd name="connsiteX0" fmla="*/ 682172 w 1364344"/>
              <a:gd name="connsiteY0" fmla="*/ 0 h 1900916"/>
              <a:gd name="connsiteX1" fmla="*/ 1364344 w 1364344"/>
              <a:gd name="connsiteY1" fmla="*/ 682172 h 1900916"/>
              <a:gd name="connsiteX2" fmla="*/ 1364344 w 1364344"/>
              <a:gd name="connsiteY2" fmla="*/ 1900916 h 1900916"/>
              <a:gd name="connsiteX3" fmla="*/ 0 w 1364344"/>
              <a:gd name="connsiteY3" fmla="*/ 1900916 h 1900916"/>
              <a:gd name="connsiteX4" fmla="*/ 0 w 1364344"/>
              <a:gd name="connsiteY4" fmla="*/ 682172 h 1900916"/>
              <a:gd name="connsiteX5" fmla="*/ 682172 w 1364344"/>
              <a:gd name="connsiteY5" fmla="*/ 0 h 190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4344" h="1900916">
                <a:moveTo>
                  <a:pt x="682172" y="0"/>
                </a:moveTo>
                <a:cubicBezTo>
                  <a:pt x="1058925" y="0"/>
                  <a:pt x="1364344" y="305419"/>
                  <a:pt x="1364344" y="682172"/>
                </a:cubicBezTo>
                <a:lnTo>
                  <a:pt x="1364344" y="1900916"/>
                </a:lnTo>
                <a:lnTo>
                  <a:pt x="0" y="1900916"/>
                </a:lnTo>
                <a:lnTo>
                  <a:pt x="0" y="682172"/>
                </a:lnTo>
                <a:cubicBezTo>
                  <a:pt x="0" y="305419"/>
                  <a:pt x="305419" y="0"/>
                  <a:pt x="682172" y="0"/>
                </a:cubicBezTo>
                <a:close/>
              </a:path>
            </a:pathLst>
          </a:custGeom>
          <a:solidFill>
            <a:srgbClr val="0E7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框 1"/>
          <p:cNvSpPr txBox="1"/>
          <p:nvPr/>
        </p:nvSpPr>
        <p:spPr>
          <a:xfrm>
            <a:off x="4680858" y="1568673"/>
            <a:ext cx="2830286" cy="1569660"/>
          </a:xfrm>
          <a:prstGeom prst="rect">
            <a:avLst/>
          </a:prstGeom>
          <a:noFill/>
        </p:spPr>
        <p:txBody>
          <a:bodyPr wrap="square" rtlCol="0">
            <a:spAutoFit/>
          </a:bodyPr>
          <a:lstStyle/>
          <a:p>
            <a:pPr algn="ctr"/>
            <a:r>
              <a:rPr lang="en-US" altLang="zh-CN" sz="9600" dirty="0">
                <a:solidFill>
                  <a:schemeClr val="bg1"/>
                </a:solidFill>
                <a:latin typeface="Ebrima" panose="02000000000000000000" pitchFamily="2" charset="0"/>
                <a:ea typeface="Ebrima" panose="02000000000000000000" pitchFamily="2" charset="0"/>
                <a:cs typeface="Ebrima" panose="02000000000000000000" pitchFamily="2" charset="0"/>
              </a:rPr>
              <a:t>01</a:t>
            </a:r>
            <a:endParaRPr lang="zh-CN" altLang="en-US" sz="9600" dirty="0">
              <a:solidFill>
                <a:schemeClr val="bg1"/>
              </a:solidFill>
              <a:latin typeface="Ebrima" panose="02000000000000000000" pitchFamily="2" charset="0"/>
              <a:cs typeface="Ebrima" panose="02000000000000000000" pitchFamily="2" charset="0"/>
            </a:endParaRPr>
          </a:p>
        </p:txBody>
      </p:sp>
      <p:sp>
        <p:nvSpPr>
          <p:cNvPr id="3" name="文本框 2"/>
          <p:cNvSpPr txBox="1"/>
          <p:nvPr/>
        </p:nvSpPr>
        <p:spPr>
          <a:xfrm>
            <a:off x="4412343" y="2984510"/>
            <a:ext cx="3367314" cy="461665"/>
          </a:xfrm>
          <a:prstGeom prst="rect">
            <a:avLst/>
          </a:prstGeom>
          <a:noFill/>
        </p:spPr>
        <p:txBody>
          <a:bodyPr wrap="square" rtlCol="0">
            <a:spAutoFit/>
          </a:bodyPr>
          <a:lstStyle/>
          <a:p>
            <a:pPr algn="ctr"/>
            <a:r>
              <a:rPr lang="en-US" altLang="zh-CN" sz="2400" dirty="0">
                <a:solidFill>
                  <a:schemeClr val="bg1"/>
                </a:solidFill>
                <a:latin typeface="Ebrima" panose="02000000000000000000" pitchFamily="2" charset="0"/>
                <a:ea typeface="Ebrima" panose="02000000000000000000" pitchFamily="2" charset="0"/>
                <a:cs typeface="Ebrima" panose="02000000000000000000" pitchFamily="2" charset="0"/>
              </a:rPr>
              <a:t>PUT YOUR TEXT HERE</a:t>
            </a:r>
            <a:endParaRPr lang="zh-CN" altLang="en-US" sz="2400" dirty="0">
              <a:solidFill>
                <a:schemeClr val="bg1"/>
              </a:solidFill>
              <a:latin typeface="Ebrima" panose="02000000000000000000" pitchFamily="2" charset="0"/>
              <a:cs typeface="Ebrima" panose="02000000000000000000" pitchFamily="2" charset="0"/>
            </a:endParaRPr>
          </a:p>
        </p:txBody>
      </p:sp>
    </p:spTree>
    <p:extLst>
      <p:ext uri="{BB962C8B-B14F-4D97-AF65-F5344CB8AC3E}">
        <p14:creationId xmlns:p14="http://schemas.microsoft.com/office/powerpoint/2010/main" val="3560525486"/>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iterate type="lt">
                                    <p:tmAbs val="100"/>
                                  </p:iterate>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1401"/>
                            </p:stCondLst>
                            <p:childTnLst>
                              <p:par>
                                <p:cTn id="8" presetID="12" presetClass="entr" presetSubtype="4" fill="hold" grpId="0" nodeType="afterEffect">
                                  <p:stCondLst>
                                    <p:cond delay="0"/>
                                  </p:stCondLst>
                                  <p:childTnLst>
                                    <p:set>
                                      <p:cBhvr>
                                        <p:cTn id="9" dur="1" fill="hold">
                                          <p:stCondLst>
                                            <p:cond delay="0"/>
                                          </p:stCondLst>
                                        </p:cTn>
                                        <p:tgtEl>
                                          <p:spTgt spid="2"/>
                                        </p:tgtEl>
                                        <p:attrNameLst>
                                          <p:attrName>style.visibility</p:attrName>
                                        </p:attrNameLst>
                                      </p:cBhvr>
                                      <p:to>
                                        <p:strVal val="visible"/>
                                      </p:to>
                                    </p:set>
                                    <p:anim calcmode="lin" valueType="num">
                                      <p:cBhvr additive="base">
                                        <p:cTn id="10" dur="500"/>
                                        <p:tgtEl>
                                          <p:spTgt spid="2"/>
                                        </p:tgtEl>
                                        <p:attrNameLst>
                                          <p:attrName>ppt_y</p:attrName>
                                        </p:attrNameLst>
                                      </p:cBhvr>
                                      <p:tavLst>
                                        <p:tav tm="0">
                                          <p:val>
                                            <p:strVal val="#ppt_y+#ppt_h*1.125000"/>
                                          </p:val>
                                        </p:tav>
                                        <p:tav tm="100000">
                                          <p:val>
                                            <p:strVal val="#ppt_y"/>
                                          </p:val>
                                        </p:tav>
                                      </p:tavLst>
                                    </p:anim>
                                    <p:animEffect transition="in" filter="wipe(up)">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99"/>
        <p:cNvGrpSpPr/>
        <p:nvPr/>
      </p:nvGrpSpPr>
      <p:grpSpPr>
        <a:xfrm>
          <a:off x="0" y="0"/>
          <a:ext cx="0" cy="0"/>
          <a:chOff x="0" y="0"/>
          <a:chExt cx="0" cy="0"/>
        </a:xfrm>
      </p:grpSpPr>
      <p:grpSp>
        <p:nvGrpSpPr>
          <p:cNvPr id="2100" name="Google Shape;2100;p67"/>
          <p:cNvGrpSpPr/>
          <p:nvPr/>
        </p:nvGrpSpPr>
        <p:grpSpPr>
          <a:xfrm>
            <a:off x="1461323" y="2988908"/>
            <a:ext cx="974290" cy="204147"/>
            <a:chOff x="4635250" y="3790225"/>
            <a:chExt cx="415825" cy="87125"/>
          </a:xfrm>
        </p:grpSpPr>
        <p:sp>
          <p:nvSpPr>
            <p:cNvPr id="2101" name="Google Shape;2101;p67"/>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02" name="Google Shape;2102;p67"/>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03" name="Google Shape;2103;p67"/>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104" name="Google Shape;2104;p67"/>
          <p:cNvGrpSpPr/>
          <p:nvPr/>
        </p:nvGrpSpPr>
        <p:grpSpPr>
          <a:xfrm>
            <a:off x="2223390" y="5383326"/>
            <a:ext cx="234444" cy="239936"/>
            <a:chOff x="4280575" y="2131725"/>
            <a:chExt cx="141950" cy="145275"/>
          </a:xfrm>
        </p:grpSpPr>
        <p:sp>
          <p:nvSpPr>
            <p:cNvPr id="2105" name="Google Shape;2105;p67"/>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06" name="Google Shape;2106;p67"/>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107" name="Google Shape;2107;p67"/>
          <p:cNvGrpSpPr/>
          <p:nvPr/>
        </p:nvGrpSpPr>
        <p:grpSpPr>
          <a:xfrm>
            <a:off x="2224848" y="5686492"/>
            <a:ext cx="234512" cy="202954"/>
            <a:chOff x="4088738" y="4379875"/>
            <a:chExt cx="176900" cy="153125"/>
          </a:xfrm>
        </p:grpSpPr>
        <p:sp>
          <p:nvSpPr>
            <p:cNvPr id="2108" name="Google Shape;2108;p67"/>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09" name="Google Shape;2109;p67"/>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110" name="Google Shape;2110;p67"/>
          <p:cNvGrpSpPr/>
          <p:nvPr/>
        </p:nvGrpSpPr>
        <p:grpSpPr>
          <a:xfrm rot="10800000" flipH="1">
            <a:off x="1449895" y="5721344"/>
            <a:ext cx="648675" cy="169271"/>
            <a:chOff x="4173650" y="2515975"/>
            <a:chExt cx="216413" cy="56475"/>
          </a:xfrm>
        </p:grpSpPr>
        <p:sp>
          <p:nvSpPr>
            <p:cNvPr id="2111" name="Google Shape;2111;p67"/>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12" name="Google Shape;2112;p67"/>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113" name="Google Shape;2113;p67"/>
          <p:cNvGrpSpPr/>
          <p:nvPr/>
        </p:nvGrpSpPr>
        <p:grpSpPr>
          <a:xfrm>
            <a:off x="1452811" y="2302357"/>
            <a:ext cx="991487" cy="228433"/>
            <a:chOff x="4109513" y="1964562"/>
            <a:chExt cx="501313" cy="117575"/>
          </a:xfrm>
        </p:grpSpPr>
        <p:sp>
          <p:nvSpPr>
            <p:cNvPr id="2114" name="Google Shape;2114;p67"/>
            <p:cNvSpPr/>
            <p:nvPr/>
          </p:nvSpPr>
          <p:spPr>
            <a:xfrm>
              <a:off x="4230425" y="1964850"/>
              <a:ext cx="380400" cy="117000"/>
            </a:xfrm>
            <a:prstGeom prst="rect">
              <a:avLst/>
            </a:prstGeom>
            <a:solidFill>
              <a:schemeClr val="lt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2115" name="Google Shape;2115;p67"/>
            <p:cNvGrpSpPr/>
            <p:nvPr/>
          </p:nvGrpSpPr>
          <p:grpSpPr>
            <a:xfrm rot="-5400000">
              <a:off x="4154963" y="1919112"/>
              <a:ext cx="117575" cy="208475"/>
              <a:chOff x="3314125" y="1799775"/>
              <a:chExt cx="117575" cy="208475"/>
            </a:xfrm>
          </p:grpSpPr>
          <p:sp>
            <p:nvSpPr>
              <p:cNvPr id="2116" name="Google Shape;2116;p67"/>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17" name="Google Shape;2117;p67"/>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18" name="Google Shape;2118;p67"/>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grpSp>
        <p:nvGrpSpPr>
          <p:cNvPr id="2119" name="Google Shape;2119;p67"/>
          <p:cNvGrpSpPr/>
          <p:nvPr/>
        </p:nvGrpSpPr>
        <p:grpSpPr>
          <a:xfrm>
            <a:off x="1469222" y="3624653"/>
            <a:ext cx="959114" cy="371095"/>
            <a:chOff x="3515000" y="3200728"/>
            <a:chExt cx="338100" cy="130822"/>
          </a:xfrm>
        </p:grpSpPr>
        <p:sp>
          <p:nvSpPr>
            <p:cNvPr id="2120" name="Google Shape;2120;p67"/>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2121" name="Google Shape;2121;p67"/>
            <p:cNvGrpSpPr/>
            <p:nvPr/>
          </p:nvGrpSpPr>
          <p:grpSpPr>
            <a:xfrm>
              <a:off x="3515000" y="3200728"/>
              <a:ext cx="282025" cy="67650"/>
              <a:chOff x="3515000" y="3112625"/>
              <a:chExt cx="282025" cy="67650"/>
            </a:xfrm>
          </p:grpSpPr>
          <p:sp>
            <p:nvSpPr>
              <p:cNvPr id="2122" name="Google Shape;2122;p67"/>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23" name="Google Shape;2123;p67"/>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grpSp>
        <p:nvGrpSpPr>
          <p:cNvPr id="2124" name="Google Shape;2124;p67"/>
          <p:cNvGrpSpPr/>
          <p:nvPr/>
        </p:nvGrpSpPr>
        <p:grpSpPr>
          <a:xfrm rot="10800000" flipH="1">
            <a:off x="1444542" y="1237760"/>
            <a:ext cx="1008751" cy="251554"/>
            <a:chOff x="3199075" y="3739025"/>
            <a:chExt cx="448629" cy="111875"/>
          </a:xfrm>
        </p:grpSpPr>
        <p:sp>
          <p:nvSpPr>
            <p:cNvPr id="2125" name="Google Shape;2125;p67"/>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26" name="Google Shape;2126;p67"/>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127" name="Google Shape;2127;p67"/>
          <p:cNvGrpSpPr/>
          <p:nvPr/>
        </p:nvGrpSpPr>
        <p:grpSpPr>
          <a:xfrm>
            <a:off x="1458912" y="4102994"/>
            <a:ext cx="979639" cy="376846"/>
            <a:chOff x="4047975" y="3769179"/>
            <a:chExt cx="343175" cy="132000"/>
          </a:xfrm>
        </p:grpSpPr>
        <p:grpSp>
          <p:nvGrpSpPr>
            <p:cNvPr id="2128" name="Google Shape;2128;p67"/>
            <p:cNvGrpSpPr/>
            <p:nvPr/>
          </p:nvGrpSpPr>
          <p:grpSpPr>
            <a:xfrm>
              <a:off x="4047975" y="3769179"/>
              <a:ext cx="343175" cy="132000"/>
              <a:chOff x="4047975" y="3769179"/>
              <a:chExt cx="343175" cy="132000"/>
            </a:xfrm>
          </p:grpSpPr>
          <p:sp>
            <p:nvSpPr>
              <p:cNvPr id="2129" name="Google Shape;2129;p67"/>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2130" name="Google Shape;2130;p67"/>
              <p:cNvGrpSpPr/>
              <p:nvPr/>
            </p:nvGrpSpPr>
            <p:grpSpPr>
              <a:xfrm>
                <a:off x="4047975" y="3769179"/>
                <a:ext cx="288175" cy="132000"/>
                <a:chOff x="4047975" y="3635175"/>
                <a:chExt cx="288175" cy="132000"/>
              </a:xfrm>
            </p:grpSpPr>
            <p:sp>
              <p:nvSpPr>
                <p:cNvPr id="2131" name="Google Shape;2131;p67"/>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32" name="Google Shape;2132;p67"/>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sp>
          <p:nvSpPr>
            <p:cNvPr id="2133" name="Google Shape;2133;p67"/>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134" name="Google Shape;2134;p67"/>
          <p:cNvGrpSpPr/>
          <p:nvPr/>
        </p:nvGrpSpPr>
        <p:grpSpPr>
          <a:xfrm>
            <a:off x="1444304" y="3299233"/>
            <a:ext cx="1008740" cy="279636"/>
            <a:chOff x="3176563" y="1380375"/>
            <a:chExt cx="844388" cy="234075"/>
          </a:xfrm>
        </p:grpSpPr>
        <p:sp>
          <p:nvSpPr>
            <p:cNvPr id="2135" name="Google Shape;2135;p67"/>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36" name="Google Shape;2136;p67"/>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37" name="Google Shape;2137;p67"/>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38" name="Google Shape;2138;p67"/>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2139" name="Google Shape;2139;p67"/>
            <p:cNvGrpSpPr/>
            <p:nvPr/>
          </p:nvGrpSpPr>
          <p:grpSpPr>
            <a:xfrm>
              <a:off x="3176563" y="1380375"/>
              <a:ext cx="196550" cy="234075"/>
              <a:chOff x="3077200" y="1380375"/>
              <a:chExt cx="196550" cy="234075"/>
            </a:xfrm>
          </p:grpSpPr>
          <p:sp>
            <p:nvSpPr>
              <p:cNvPr id="2140" name="Google Shape;2140;p67"/>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41" name="Google Shape;2141;p67"/>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42" name="Google Shape;2142;p67"/>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43" name="Google Shape;2143;p67"/>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grpSp>
        <p:nvGrpSpPr>
          <p:cNvPr id="2144" name="Google Shape;2144;p67"/>
          <p:cNvGrpSpPr/>
          <p:nvPr/>
        </p:nvGrpSpPr>
        <p:grpSpPr>
          <a:xfrm>
            <a:off x="1559730" y="4570766"/>
            <a:ext cx="778054" cy="686554"/>
            <a:chOff x="4150855" y="3304766"/>
            <a:chExt cx="400468" cy="353373"/>
          </a:xfrm>
        </p:grpSpPr>
        <p:grpSp>
          <p:nvGrpSpPr>
            <p:cNvPr id="2145" name="Google Shape;2145;p67"/>
            <p:cNvGrpSpPr/>
            <p:nvPr/>
          </p:nvGrpSpPr>
          <p:grpSpPr>
            <a:xfrm rot="5400000">
              <a:off x="4069042" y="3402899"/>
              <a:ext cx="320732" cy="157107"/>
              <a:chOff x="2578246" y="3661125"/>
              <a:chExt cx="226794" cy="111100"/>
            </a:xfrm>
          </p:grpSpPr>
          <p:grpSp>
            <p:nvGrpSpPr>
              <p:cNvPr id="2146" name="Google Shape;2146;p67"/>
              <p:cNvGrpSpPr/>
              <p:nvPr/>
            </p:nvGrpSpPr>
            <p:grpSpPr>
              <a:xfrm>
                <a:off x="2610652" y="3685297"/>
                <a:ext cx="194387" cy="60778"/>
                <a:chOff x="2610652" y="3685297"/>
                <a:chExt cx="194387" cy="60778"/>
              </a:xfrm>
            </p:grpSpPr>
            <p:sp>
              <p:nvSpPr>
                <p:cNvPr id="2147" name="Google Shape;2147;p67"/>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48" name="Google Shape;2148;p67"/>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149" name="Google Shape;2149;p67"/>
              <p:cNvGrpSpPr/>
              <p:nvPr/>
            </p:nvGrpSpPr>
            <p:grpSpPr>
              <a:xfrm>
                <a:off x="2578246" y="3661125"/>
                <a:ext cx="128225" cy="111100"/>
                <a:chOff x="2578246" y="3661125"/>
                <a:chExt cx="128225" cy="111100"/>
              </a:xfrm>
            </p:grpSpPr>
            <p:sp>
              <p:nvSpPr>
                <p:cNvPr id="2150" name="Google Shape;2150;p67"/>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2151" name="Google Shape;2151;p67"/>
                <p:cNvGrpSpPr/>
                <p:nvPr/>
              </p:nvGrpSpPr>
              <p:grpSpPr>
                <a:xfrm>
                  <a:off x="2596850" y="3677550"/>
                  <a:ext cx="102450" cy="94675"/>
                  <a:chOff x="2596850" y="3677550"/>
                  <a:chExt cx="102450" cy="94675"/>
                </a:xfrm>
              </p:grpSpPr>
              <p:sp>
                <p:nvSpPr>
                  <p:cNvPr id="2152" name="Google Shape;2152;p67"/>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53" name="Google Shape;2153;p67"/>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grpSp>
        <p:grpSp>
          <p:nvGrpSpPr>
            <p:cNvPr id="2154" name="Google Shape;2154;p67"/>
            <p:cNvGrpSpPr/>
            <p:nvPr/>
          </p:nvGrpSpPr>
          <p:grpSpPr>
            <a:xfrm rot="5400000">
              <a:off x="4302139" y="3408954"/>
              <a:ext cx="353373" cy="144996"/>
              <a:chOff x="5075685" y="2271925"/>
              <a:chExt cx="492712" cy="202254"/>
            </a:xfrm>
          </p:grpSpPr>
          <p:sp>
            <p:nvSpPr>
              <p:cNvPr id="2155" name="Google Shape;2155;p67"/>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56" name="Google Shape;2156;p67"/>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grpSp>
        <p:nvGrpSpPr>
          <p:cNvPr id="2157" name="Google Shape;2157;p67"/>
          <p:cNvGrpSpPr/>
          <p:nvPr/>
        </p:nvGrpSpPr>
        <p:grpSpPr>
          <a:xfrm>
            <a:off x="1453260" y="5353468"/>
            <a:ext cx="623154" cy="257911"/>
            <a:chOff x="4260510" y="2242993"/>
            <a:chExt cx="628501" cy="260125"/>
          </a:xfrm>
        </p:grpSpPr>
        <p:grpSp>
          <p:nvGrpSpPr>
            <p:cNvPr id="2158" name="Google Shape;2158;p67"/>
            <p:cNvGrpSpPr/>
            <p:nvPr/>
          </p:nvGrpSpPr>
          <p:grpSpPr>
            <a:xfrm>
              <a:off x="4260510" y="2286954"/>
              <a:ext cx="628501" cy="172421"/>
              <a:chOff x="4260510" y="2286954"/>
              <a:chExt cx="628501" cy="172421"/>
            </a:xfrm>
          </p:grpSpPr>
          <p:sp>
            <p:nvSpPr>
              <p:cNvPr id="2159" name="Google Shape;2159;p67"/>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60" name="Google Shape;2160;p67"/>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61" name="Google Shape;2161;p67"/>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2162" name="Google Shape;2162;p67"/>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63" name="Google Shape;2163;p67"/>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64" name="Google Shape;2164;p67"/>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165" name="Google Shape;2165;p67"/>
          <p:cNvGrpSpPr/>
          <p:nvPr/>
        </p:nvGrpSpPr>
        <p:grpSpPr>
          <a:xfrm>
            <a:off x="1461370" y="1589750"/>
            <a:ext cx="974326" cy="260861"/>
            <a:chOff x="3099239" y="3615343"/>
            <a:chExt cx="689745" cy="184687"/>
          </a:xfrm>
        </p:grpSpPr>
        <p:sp>
          <p:nvSpPr>
            <p:cNvPr id="2166" name="Google Shape;2166;p67"/>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67" name="Google Shape;2167;p67"/>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68" name="Google Shape;2168;p67"/>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69" name="Google Shape;2169;p67"/>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170" name="Google Shape;2170;p67"/>
          <p:cNvGrpSpPr/>
          <p:nvPr/>
        </p:nvGrpSpPr>
        <p:grpSpPr>
          <a:xfrm rot="10800000" flipH="1">
            <a:off x="1444370" y="2675153"/>
            <a:ext cx="1008740" cy="169272"/>
            <a:chOff x="1154425" y="3251263"/>
            <a:chExt cx="695150" cy="116650"/>
          </a:xfrm>
        </p:grpSpPr>
        <p:sp>
          <p:nvSpPr>
            <p:cNvPr id="2171" name="Google Shape;2171;p67"/>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72" name="Google Shape;2172;p67"/>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73" name="Google Shape;2173;p67"/>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74" name="Google Shape;2174;p67"/>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75" name="Google Shape;2175;p67"/>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76" name="Google Shape;2176;p67"/>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177" name="Google Shape;2177;p67"/>
          <p:cNvGrpSpPr/>
          <p:nvPr/>
        </p:nvGrpSpPr>
        <p:grpSpPr>
          <a:xfrm>
            <a:off x="1452995" y="1947450"/>
            <a:ext cx="991524" cy="229941"/>
            <a:chOff x="4100207" y="2107304"/>
            <a:chExt cx="510343" cy="118352"/>
          </a:xfrm>
        </p:grpSpPr>
        <p:sp>
          <p:nvSpPr>
            <p:cNvPr id="2178" name="Google Shape;2178;p67"/>
            <p:cNvSpPr/>
            <p:nvPr/>
          </p:nvSpPr>
          <p:spPr>
            <a:xfrm>
              <a:off x="4171350" y="2107375"/>
              <a:ext cx="439200" cy="118200"/>
            </a:xfrm>
            <a:prstGeom prst="rect">
              <a:avLst/>
            </a:pr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79" name="Google Shape;2179;p67"/>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80" name="Google Shape;2180;p67"/>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181" name="Google Shape;2181;p67"/>
          <p:cNvGrpSpPr/>
          <p:nvPr/>
        </p:nvGrpSpPr>
        <p:grpSpPr>
          <a:xfrm>
            <a:off x="2711146" y="2038973"/>
            <a:ext cx="830550" cy="541374"/>
            <a:chOff x="2525450" y="2505350"/>
            <a:chExt cx="373450" cy="243425"/>
          </a:xfrm>
        </p:grpSpPr>
        <p:grpSp>
          <p:nvGrpSpPr>
            <p:cNvPr id="2182" name="Google Shape;2182;p67"/>
            <p:cNvGrpSpPr/>
            <p:nvPr/>
          </p:nvGrpSpPr>
          <p:grpSpPr>
            <a:xfrm>
              <a:off x="2525450" y="2505350"/>
              <a:ext cx="373450" cy="107475"/>
              <a:chOff x="2525450" y="2505350"/>
              <a:chExt cx="373450" cy="107475"/>
            </a:xfrm>
          </p:grpSpPr>
          <p:sp>
            <p:nvSpPr>
              <p:cNvPr id="2183" name="Google Shape;2183;p67"/>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84" name="Google Shape;2184;p67"/>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85" name="Google Shape;2185;p67"/>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186" name="Google Shape;2186;p67"/>
            <p:cNvGrpSpPr/>
            <p:nvPr/>
          </p:nvGrpSpPr>
          <p:grpSpPr>
            <a:xfrm>
              <a:off x="2525450" y="2586475"/>
              <a:ext cx="373450" cy="81175"/>
              <a:chOff x="2525450" y="2586475"/>
              <a:chExt cx="373450" cy="81175"/>
            </a:xfrm>
          </p:grpSpPr>
          <p:sp>
            <p:nvSpPr>
              <p:cNvPr id="2187" name="Google Shape;2187;p67"/>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88" name="Google Shape;2188;p67"/>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89" name="Google Shape;2189;p67"/>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190" name="Google Shape;2190;p67"/>
            <p:cNvGrpSpPr/>
            <p:nvPr/>
          </p:nvGrpSpPr>
          <p:grpSpPr>
            <a:xfrm>
              <a:off x="2525450" y="2667625"/>
              <a:ext cx="373450" cy="81150"/>
              <a:chOff x="2525450" y="2667625"/>
              <a:chExt cx="373450" cy="81150"/>
            </a:xfrm>
          </p:grpSpPr>
          <p:sp>
            <p:nvSpPr>
              <p:cNvPr id="2191" name="Google Shape;2191;p67"/>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92" name="Google Shape;2192;p67"/>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93" name="Google Shape;2193;p67"/>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grpSp>
        <p:nvGrpSpPr>
          <p:cNvPr id="2194" name="Google Shape;2194;p67"/>
          <p:cNvGrpSpPr/>
          <p:nvPr/>
        </p:nvGrpSpPr>
        <p:grpSpPr>
          <a:xfrm>
            <a:off x="2696821" y="1639683"/>
            <a:ext cx="941550" cy="340647"/>
            <a:chOff x="2600813" y="2069700"/>
            <a:chExt cx="448638" cy="162325"/>
          </a:xfrm>
        </p:grpSpPr>
        <p:sp>
          <p:nvSpPr>
            <p:cNvPr id="2195" name="Google Shape;2195;p67"/>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196" name="Google Shape;2196;p67"/>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197" name="Google Shape;2197;p67"/>
          <p:cNvGrpSpPr/>
          <p:nvPr/>
        </p:nvGrpSpPr>
        <p:grpSpPr>
          <a:xfrm>
            <a:off x="3568601" y="1967733"/>
            <a:ext cx="473865" cy="440861"/>
            <a:chOff x="3631100" y="1774000"/>
            <a:chExt cx="380850" cy="354325"/>
          </a:xfrm>
        </p:grpSpPr>
        <p:grpSp>
          <p:nvGrpSpPr>
            <p:cNvPr id="2198" name="Google Shape;2198;p67"/>
            <p:cNvGrpSpPr/>
            <p:nvPr/>
          </p:nvGrpSpPr>
          <p:grpSpPr>
            <a:xfrm>
              <a:off x="3750225" y="1774000"/>
              <a:ext cx="149575" cy="145525"/>
              <a:chOff x="3750225" y="1774000"/>
              <a:chExt cx="149575" cy="145525"/>
            </a:xfrm>
          </p:grpSpPr>
          <p:sp>
            <p:nvSpPr>
              <p:cNvPr id="2199" name="Google Shape;2199;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00" name="Google Shape;2200;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201" name="Google Shape;2201;p67"/>
            <p:cNvGrpSpPr/>
            <p:nvPr/>
          </p:nvGrpSpPr>
          <p:grpSpPr>
            <a:xfrm>
              <a:off x="3847850" y="1889150"/>
              <a:ext cx="164100" cy="145600"/>
              <a:chOff x="3847850" y="1889150"/>
              <a:chExt cx="164100" cy="145600"/>
            </a:xfrm>
          </p:grpSpPr>
          <p:sp>
            <p:nvSpPr>
              <p:cNvPr id="2202" name="Google Shape;2202;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03" name="Google Shape;2203;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204" name="Google Shape;2204;p67"/>
            <p:cNvGrpSpPr/>
            <p:nvPr/>
          </p:nvGrpSpPr>
          <p:grpSpPr>
            <a:xfrm>
              <a:off x="3631100" y="1866150"/>
              <a:ext cx="149875" cy="144800"/>
              <a:chOff x="3631100" y="1866150"/>
              <a:chExt cx="149875" cy="144800"/>
            </a:xfrm>
          </p:grpSpPr>
          <p:sp>
            <p:nvSpPr>
              <p:cNvPr id="2205" name="Google Shape;2205;p67"/>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06" name="Google Shape;2206;p67"/>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207" name="Google Shape;2207;p67"/>
            <p:cNvGrpSpPr/>
            <p:nvPr/>
          </p:nvGrpSpPr>
          <p:grpSpPr>
            <a:xfrm>
              <a:off x="3730650" y="1982800"/>
              <a:ext cx="149550" cy="145525"/>
              <a:chOff x="3730650" y="1982800"/>
              <a:chExt cx="149550" cy="145525"/>
            </a:xfrm>
          </p:grpSpPr>
          <p:sp>
            <p:nvSpPr>
              <p:cNvPr id="2208" name="Google Shape;2208;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09" name="Google Shape;2209;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grpSp>
        <p:nvGrpSpPr>
          <p:cNvPr id="2210" name="Google Shape;2210;p67"/>
          <p:cNvGrpSpPr/>
          <p:nvPr/>
        </p:nvGrpSpPr>
        <p:grpSpPr>
          <a:xfrm rot="5400000">
            <a:off x="2823316" y="1079848"/>
            <a:ext cx="286982" cy="603295"/>
            <a:chOff x="2506150" y="1152650"/>
            <a:chExt cx="230650" cy="484875"/>
          </a:xfrm>
        </p:grpSpPr>
        <p:sp>
          <p:nvSpPr>
            <p:cNvPr id="2211" name="Google Shape;2211;p67"/>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12" name="Google Shape;2212;p67"/>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213" name="Google Shape;2213;p67"/>
          <p:cNvGrpSpPr/>
          <p:nvPr/>
        </p:nvGrpSpPr>
        <p:grpSpPr>
          <a:xfrm>
            <a:off x="9076851" y="1289076"/>
            <a:ext cx="813309" cy="51229"/>
            <a:chOff x="2521850" y="1810250"/>
            <a:chExt cx="540225" cy="34025"/>
          </a:xfrm>
        </p:grpSpPr>
        <p:sp>
          <p:nvSpPr>
            <p:cNvPr id="2214" name="Google Shape;2214;p67"/>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15" name="Google Shape;2215;p67"/>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16" name="Google Shape;2216;p67"/>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17" name="Google Shape;2217;p67"/>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18" name="Google Shape;2218;p67"/>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19" name="Google Shape;2219;p67"/>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20" name="Google Shape;2220;p67"/>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21" name="Google Shape;2221;p67"/>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22" name="Google Shape;2222;p67"/>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23" name="Google Shape;2223;p67"/>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224" name="Google Shape;2224;p67"/>
          <p:cNvGrpSpPr/>
          <p:nvPr/>
        </p:nvGrpSpPr>
        <p:grpSpPr>
          <a:xfrm>
            <a:off x="3818420" y="1634937"/>
            <a:ext cx="830637" cy="585223"/>
            <a:chOff x="2196556" y="2995700"/>
            <a:chExt cx="636756" cy="448625"/>
          </a:xfrm>
        </p:grpSpPr>
        <p:grpSp>
          <p:nvGrpSpPr>
            <p:cNvPr id="2225" name="Google Shape;2225;p67"/>
            <p:cNvGrpSpPr/>
            <p:nvPr/>
          </p:nvGrpSpPr>
          <p:grpSpPr>
            <a:xfrm flipH="1">
              <a:off x="2437481" y="3288975"/>
              <a:ext cx="226125" cy="154175"/>
              <a:chOff x="4472075" y="2905100"/>
              <a:chExt cx="226125" cy="154175"/>
            </a:xfrm>
          </p:grpSpPr>
          <p:sp>
            <p:nvSpPr>
              <p:cNvPr id="2226" name="Google Shape;2226;p67"/>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27" name="Google Shape;2227;p67"/>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228" name="Google Shape;2228;p67"/>
            <p:cNvGrpSpPr/>
            <p:nvPr/>
          </p:nvGrpSpPr>
          <p:grpSpPr>
            <a:xfrm>
              <a:off x="2196556" y="2995700"/>
              <a:ext cx="636756" cy="448625"/>
              <a:chOff x="4407819" y="2905100"/>
              <a:chExt cx="636756" cy="448625"/>
            </a:xfrm>
          </p:grpSpPr>
          <p:grpSp>
            <p:nvGrpSpPr>
              <p:cNvPr id="2229" name="Google Shape;2229;p67"/>
              <p:cNvGrpSpPr/>
              <p:nvPr/>
            </p:nvGrpSpPr>
            <p:grpSpPr>
              <a:xfrm>
                <a:off x="4825475" y="3136075"/>
                <a:ext cx="187000" cy="217650"/>
                <a:chOff x="4825475" y="3136075"/>
                <a:chExt cx="187000" cy="217650"/>
              </a:xfrm>
            </p:grpSpPr>
            <p:sp>
              <p:nvSpPr>
                <p:cNvPr id="2230" name="Google Shape;2230;p67"/>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31" name="Google Shape;2231;p67"/>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232" name="Google Shape;2232;p67"/>
              <p:cNvGrpSpPr/>
              <p:nvPr/>
            </p:nvGrpSpPr>
            <p:grpSpPr>
              <a:xfrm>
                <a:off x="4882275" y="2949625"/>
                <a:ext cx="162300" cy="235875"/>
                <a:chOff x="4882275" y="2949625"/>
                <a:chExt cx="162300" cy="235875"/>
              </a:xfrm>
            </p:grpSpPr>
            <p:sp>
              <p:nvSpPr>
                <p:cNvPr id="2233" name="Google Shape;2233;p67"/>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34" name="Google Shape;2234;p67"/>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235" name="Google Shape;2235;p67"/>
              <p:cNvGrpSpPr/>
              <p:nvPr/>
            </p:nvGrpSpPr>
            <p:grpSpPr>
              <a:xfrm>
                <a:off x="4705225" y="2937550"/>
                <a:ext cx="221425" cy="133450"/>
                <a:chOff x="4705225" y="2937550"/>
                <a:chExt cx="221425" cy="133450"/>
              </a:xfrm>
            </p:grpSpPr>
            <p:sp>
              <p:nvSpPr>
                <p:cNvPr id="2236" name="Google Shape;2236;p67"/>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37" name="Google Shape;2237;p67"/>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238" name="Google Shape;2238;p67"/>
              <p:cNvGrpSpPr/>
              <p:nvPr/>
            </p:nvGrpSpPr>
            <p:grpSpPr>
              <a:xfrm>
                <a:off x="4528269" y="2905100"/>
                <a:ext cx="226125" cy="154175"/>
                <a:chOff x="4472075" y="2905100"/>
                <a:chExt cx="226125" cy="154175"/>
              </a:xfrm>
            </p:grpSpPr>
            <p:sp>
              <p:nvSpPr>
                <p:cNvPr id="2239" name="Google Shape;2239;p67"/>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40" name="Google Shape;2240;p67"/>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2241" name="Google Shape;2241;p67"/>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grpSp>
        <p:nvGrpSpPr>
          <p:cNvPr id="2242" name="Google Shape;2242;p67"/>
          <p:cNvGrpSpPr/>
          <p:nvPr/>
        </p:nvGrpSpPr>
        <p:grpSpPr>
          <a:xfrm>
            <a:off x="3869234" y="2289695"/>
            <a:ext cx="745453" cy="303763"/>
            <a:chOff x="5793270" y="3739034"/>
            <a:chExt cx="1174105" cy="478433"/>
          </a:xfrm>
        </p:grpSpPr>
        <p:grpSp>
          <p:nvGrpSpPr>
            <p:cNvPr id="2243" name="Google Shape;2243;p67"/>
            <p:cNvGrpSpPr/>
            <p:nvPr/>
          </p:nvGrpSpPr>
          <p:grpSpPr>
            <a:xfrm>
              <a:off x="5793269" y="3739034"/>
              <a:ext cx="368725" cy="478433"/>
              <a:chOff x="5793270" y="3739034"/>
              <a:chExt cx="368725" cy="478433"/>
            </a:xfrm>
          </p:grpSpPr>
          <p:sp>
            <p:nvSpPr>
              <p:cNvPr id="2244" name="Google Shape;2244;p67"/>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45" name="Google Shape;2245;p67"/>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46" name="Google Shape;2246;p67"/>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247" name="Google Shape;2247;p67"/>
            <p:cNvGrpSpPr/>
            <p:nvPr/>
          </p:nvGrpSpPr>
          <p:grpSpPr>
            <a:xfrm>
              <a:off x="6034165" y="3739034"/>
              <a:ext cx="263339" cy="478433"/>
              <a:chOff x="6034165" y="3739034"/>
              <a:chExt cx="263339" cy="478433"/>
            </a:xfrm>
          </p:grpSpPr>
          <p:sp>
            <p:nvSpPr>
              <p:cNvPr id="2248" name="Google Shape;2248;p67"/>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49" name="Google Shape;2249;p67"/>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50" name="Google Shape;2250;p67"/>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251" name="Google Shape;2251;p67"/>
            <p:cNvGrpSpPr/>
            <p:nvPr/>
          </p:nvGrpSpPr>
          <p:grpSpPr>
            <a:xfrm>
              <a:off x="6274808" y="3739034"/>
              <a:ext cx="210793" cy="478433"/>
              <a:chOff x="6274808" y="3739034"/>
              <a:chExt cx="210793" cy="478433"/>
            </a:xfrm>
          </p:grpSpPr>
          <p:sp>
            <p:nvSpPr>
              <p:cNvPr id="2252" name="Google Shape;2252;p67"/>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53" name="Google Shape;2253;p67"/>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54" name="Google Shape;2254;p67"/>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255" name="Google Shape;2255;p67"/>
            <p:cNvGrpSpPr/>
            <p:nvPr/>
          </p:nvGrpSpPr>
          <p:grpSpPr>
            <a:xfrm>
              <a:off x="6463133" y="3739034"/>
              <a:ext cx="263344" cy="478433"/>
              <a:chOff x="6463133" y="3739034"/>
              <a:chExt cx="263344" cy="478433"/>
            </a:xfrm>
          </p:grpSpPr>
          <p:sp>
            <p:nvSpPr>
              <p:cNvPr id="2256" name="Google Shape;2256;p67"/>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57" name="Google Shape;2257;p67"/>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58" name="Google Shape;2258;p67"/>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259" name="Google Shape;2259;p67"/>
            <p:cNvGrpSpPr/>
            <p:nvPr/>
          </p:nvGrpSpPr>
          <p:grpSpPr>
            <a:xfrm>
              <a:off x="6598649" y="3739034"/>
              <a:ext cx="368726" cy="478433"/>
              <a:chOff x="6598649" y="3739034"/>
              <a:chExt cx="368726" cy="478433"/>
            </a:xfrm>
          </p:grpSpPr>
          <p:sp>
            <p:nvSpPr>
              <p:cNvPr id="2260" name="Google Shape;2260;p67"/>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61" name="Google Shape;2261;p67"/>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62" name="Google Shape;2262;p67"/>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grpSp>
        <p:nvGrpSpPr>
          <p:cNvPr id="2263" name="Google Shape;2263;p67"/>
          <p:cNvGrpSpPr/>
          <p:nvPr/>
        </p:nvGrpSpPr>
        <p:grpSpPr>
          <a:xfrm>
            <a:off x="2709152" y="5039352"/>
            <a:ext cx="1937741" cy="487946"/>
            <a:chOff x="5778536" y="3183751"/>
            <a:chExt cx="1203561" cy="303071"/>
          </a:xfrm>
        </p:grpSpPr>
        <p:sp>
          <p:nvSpPr>
            <p:cNvPr id="2264" name="Google Shape;2264;p67"/>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65" name="Google Shape;2265;p67"/>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66" name="Google Shape;2266;p67"/>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67" name="Google Shape;2267;p67"/>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68" name="Google Shape;2268;p67"/>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69" name="Google Shape;2269;p67"/>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70" name="Google Shape;2270;p67"/>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71" name="Google Shape;2271;p67"/>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72" name="Google Shape;2272;p67"/>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73" name="Google Shape;2273;p67"/>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74" name="Google Shape;2274;p67"/>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75" name="Google Shape;2275;p67"/>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76" name="Google Shape;2276;p67"/>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77" name="Google Shape;2277;p67"/>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78" name="Google Shape;2278;p67"/>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79" name="Google Shape;2279;p67"/>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80" name="Google Shape;2280;p67"/>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2281" name="Google Shape;2281;p67"/>
          <p:cNvSpPr/>
          <p:nvPr/>
        </p:nvSpPr>
        <p:spPr>
          <a:xfrm rot="-5400000">
            <a:off x="4201601" y="1163621"/>
            <a:ext cx="282823" cy="431405"/>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2282" name="Google Shape;2282;p67"/>
          <p:cNvGrpSpPr/>
          <p:nvPr/>
        </p:nvGrpSpPr>
        <p:grpSpPr>
          <a:xfrm rot="-5400000">
            <a:off x="3551214" y="1101130"/>
            <a:ext cx="284723" cy="558352"/>
            <a:chOff x="4379261" y="3450715"/>
            <a:chExt cx="390984" cy="766732"/>
          </a:xfrm>
        </p:grpSpPr>
        <p:sp>
          <p:nvSpPr>
            <p:cNvPr id="2283" name="Google Shape;2283;p67"/>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84" name="Google Shape;2284;p67"/>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285" name="Google Shape;2285;p67"/>
          <p:cNvGrpSpPr/>
          <p:nvPr/>
        </p:nvGrpSpPr>
        <p:grpSpPr>
          <a:xfrm>
            <a:off x="2680287" y="3812340"/>
            <a:ext cx="1995202" cy="1069698"/>
            <a:chOff x="5793258" y="2247269"/>
            <a:chExt cx="1174119" cy="629486"/>
          </a:xfrm>
        </p:grpSpPr>
        <p:sp>
          <p:nvSpPr>
            <p:cNvPr id="2286" name="Google Shape;2286;p67"/>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87" name="Google Shape;2287;p67"/>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88" name="Google Shape;2288;p67"/>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89" name="Google Shape;2289;p67"/>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90" name="Google Shape;2290;p67"/>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91" name="Google Shape;2291;p67"/>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92" name="Google Shape;2292;p67"/>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93" name="Google Shape;2293;p67"/>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94" name="Google Shape;2294;p67"/>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95" name="Google Shape;2295;p67"/>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96" name="Google Shape;2296;p67"/>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297" name="Google Shape;2297;p67"/>
          <p:cNvGrpSpPr/>
          <p:nvPr/>
        </p:nvGrpSpPr>
        <p:grpSpPr>
          <a:xfrm rot="5400000">
            <a:off x="3145334" y="2267027"/>
            <a:ext cx="1065528" cy="1914374"/>
            <a:chOff x="3088670" y="1930338"/>
            <a:chExt cx="380983" cy="684491"/>
          </a:xfrm>
        </p:grpSpPr>
        <p:sp>
          <p:nvSpPr>
            <p:cNvPr id="2298" name="Google Shape;2298;p67"/>
            <p:cNvSpPr/>
            <p:nvPr/>
          </p:nvSpPr>
          <p:spPr>
            <a:xfrm>
              <a:off x="3200035" y="1938750"/>
              <a:ext cx="159427"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299" name="Google Shape;2299;p67"/>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00" name="Google Shape;2300;p67"/>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01" name="Google Shape;2301;p67"/>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02" name="Google Shape;2302;p67"/>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03" name="Google Shape;2303;p67"/>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04" name="Google Shape;2304;p67"/>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05" name="Google Shape;2305;p67"/>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06" name="Google Shape;2306;p67"/>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07" name="Google Shape;2307;p67"/>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08" name="Google Shape;2308;p67"/>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09" name="Google Shape;2309;p67"/>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10" name="Google Shape;2310;p67"/>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11" name="Google Shape;2311;p67"/>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12" name="Google Shape;2312;p67"/>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13" name="Google Shape;2313;p67"/>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14" name="Google Shape;2314;p67"/>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15" name="Google Shape;2315;p67"/>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16" name="Google Shape;2316;p67"/>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17" name="Google Shape;2317;p67"/>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18" name="Google Shape;2318;p67"/>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19" name="Google Shape;2319;p67"/>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20" name="Google Shape;2320;p67"/>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21" name="Google Shape;2321;p67"/>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22" name="Google Shape;2322;p67"/>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23" name="Google Shape;2323;p67"/>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24" name="Google Shape;2324;p67"/>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325" name="Google Shape;2325;p67"/>
          <p:cNvGrpSpPr/>
          <p:nvPr/>
        </p:nvGrpSpPr>
        <p:grpSpPr>
          <a:xfrm>
            <a:off x="2665244" y="5626335"/>
            <a:ext cx="2025489" cy="264321"/>
            <a:chOff x="504546" y="564561"/>
            <a:chExt cx="1627907" cy="212437"/>
          </a:xfrm>
        </p:grpSpPr>
        <p:sp>
          <p:nvSpPr>
            <p:cNvPr id="2326" name="Google Shape;2326;p67"/>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2327" name="Google Shape;2327;p67"/>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2328" name="Google Shape;2328;p67"/>
            <p:cNvSpPr/>
            <p:nvPr/>
          </p:nvSpPr>
          <p:spPr>
            <a:xfrm>
              <a:off x="1730956" y="636576"/>
              <a:ext cx="261900" cy="69600"/>
            </a:xfrm>
            <a:prstGeom prst="rect">
              <a:avLst/>
            </a:prstGeom>
            <a:solidFill>
              <a:srgbClr val="6C7E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29" name="Google Shape;2329;p67"/>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sp>
        <p:sp>
          <p:nvSpPr>
            <p:cNvPr id="2330" name="Google Shape;2330;p67"/>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31" name="Google Shape;2331;p67"/>
            <p:cNvSpPr/>
            <p:nvPr/>
          </p:nvSpPr>
          <p:spPr>
            <a:xfrm>
              <a:off x="1358412" y="635738"/>
              <a:ext cx="184800" cy="69600"/>
            </a:xfrm>
            <a:prstGeom prst="rect">
              <a:avLst/>
            </a:prstGeom>
            <a:solidFill>
              <a:srgbClr val="6C7E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32" name="Google Shape;2332;p67"/>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sp>
        <p:sp>
          <p:nvSpPr>
            <p:cNvPr id="2333" name="Google Shape;2333;p67"/>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2334" name="Google Shape;2334;p67"/>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sp>
        <p:sp>
          <p:nvSpPr>
            <p:cNvPr id="2335" name="Google Shape;2335;p67"/>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36" name="Google Shape;2336;p67"/>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37" name="Google Shape;2337;p67"/>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38" name="Google Shape;2338;p67"/>
            <p:cNvSpPr/>
            <p:nvPr/>
          </p:nvSpPr>
          <p:spPr>
            <a:xfrm>
              <a:off x="1063422" y="636133"/>
              <a:ext cx="108600" cy="69600"/>
            </a:xfrm>
            <a:prstGeom prst="rect">
              <a:avLst/>
            </a:prstGeom>
            <a:solidFill>
              <a:srgbClr val="6C7E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39" name="Google Shape;2339;p67"/>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2340" name="Google Shape;2340;p67"/>
            <p:cNvSpPr/>
            <p:nvPr/>
          </p:nvSpPr>
          <p:spPr>
            <a:xfrm>
              <a:off x="792967" y="638429"/>
              <a:ext cx="42600" cy="65100"/>
            </a:xfrm>
            <a:prstGeom prst="rect">
              <a:avLst/>
            </a:prstGeom>
            <a:solidFill>
              <a:srgbClr val="6C7E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41" name="Google Shape;2341;p67"/>
            <p:cNvSpPr/>
            <p:nvPr/>
          </p:nvSpPr>
          <p:spPr>
            <a:xfrm>
              <a:off x="730243" y="635553"/>
              <a:ext cx="66000" cy="70200"/>
            </a:xfrm>
            <a:prstGeom prst="rect">
              <a:avLst/>
            </a:prstGeom>
            <a:solidFill>
              <a:srgbClr val="EFD67E"/>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42" name="Google Shape;2342;p67"/>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43" name="Google Shape;2343;p67"/>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44" name="Google Shape;2344;p67"/>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45" name="Google Shape;2345;p67"/>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46" name="Google Shape;2346;p67"/>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47" name="Google Shape;2347;p67"/>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48" name="Google Shape;2348;p67"/>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49" name="Google Shape;2349;p67"/>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50" name="Google Shape;2350;p67"/>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51" name="Google Shape;2351;p67"/>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52" name="Google Shape;2352;p67"/>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53" name="Google Shape;2353;p67"/>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54" name="Google Shape;2354;p67"/>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55" name="Google Shape;2355;p67"/>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56" name="Google Shape;2356;p67"/>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57" name="Google Shape;2357;p67"/>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58" name="Google Shape;2358;p67"/>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59" name="Google Shape;2359;p67"/>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60" name="Google Shape;2360;p67"/>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61" name="Google Shape;2361;p67"/>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62" name="Google Shape;2362;p67"/>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63" name="Google Shape;2363;p67"/>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64" name="Google Shape;2364;p67"/>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65" name="Google Shape;2365;p67"/>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66" name="Google Shape;2366;p67"/>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67" name="Google Shape;2367;p67"/>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68" name="Google Shape;2368;p67"/>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69" name="Google Shape;2369;p67"/>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70" name="Google Shape;2370;p67"/>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71" name="Google Shape;2371;p67"/>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72" name="Google Shape;2372;p67"/>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73" name="Google Shape;2373;p67"/>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74" name="Google Shape;2374;p67"/>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75" name="Google Shape;2375;p67"/>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76" name="Google Shape;2376;p67"/>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77" name="Google Shape;2377;p67"/>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78" name="Google Shape;2378;p67"/>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79" name="Google Shape;2379;p67"/>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80" name="Google Shape;2380;p67"/>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381" name="Google Shape;2381;p67"/>
          <p:cNvGrpSpPr/>
          <p:nvPr/>
        </p:nvGrpSpPr>
        <p:grpSpPr>
          <a:xfrm flipH="1">
            <a:off x="4939840" y="3793185"/>
            <a:ext cx="547611" cy="1107992"/>
            <a:chOff x="3564075" y="2091586"/>
            <a:chExt cx="329966" cy="667521"/>
          </a:xfrm>
        </p:grpSpPr>
        <p:sp>
          <p:nvSpPr>
            <p:cNvPr id="2382" name="Google Shape;2382;p67"/>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5600" cap="rnd" cmpd="sng">
              <a:solidFill>
                <a:srgbClr val="374957"/>
              </a:solidFill>
              <a:prstDash val="solid"/>
              <a:miter lim="7212"/>
              <a:headEnd type="none" w="sm" len="sm"/>
              <a:tailEnd type="none" w="sm" len="sm"/>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2383" name="Google Shape;2383;p67"/>
            <p:cNvGrpSpPr/>
            <p:nvPr/>
          </p:nvGrpSpPr>
          <p:grpSpPr>
            <a:xfrm>
              <a:off x="3577470" y="2091586"/>
              <a:ext cx="203196" cy="352319"/>
              <a:chOff x="3976450" y="5044825"/>
              <a:chExt cx="107625" cy="186600"/>
            </a:xfrm>
          </p:grpSpPr>
          <p:sp>
            <p:nvSpPr>
              <p:cNvPr id="2384" name="Google Shape;2384;p67"/>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5600" cap="flat" cmpd="sng">
                <a:solidFill>
                  <a:srgbClr val="CFD9E0"/>
                </a:solidFill>
                <a:prstDash val="solid"/>
                <a:miter lim="7212"/>
                <a:headEnd type="none" w="sm" len="sm"/>
                <a:tailEnd type="none" w="sm" len="sm"/>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85" name="Google Shape;2385;p67"/>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86" name="Google Shape;2386;p67"/>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87" name="Google Shape;2387;p67"/>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388" name="Google Shape;2388;p67"/>
            <p:cNvGrpSpPr/>
            <p:nvPr/>
          </p:nvGrpSpPr>
          <p:grpSpPr>
            <a:xfrm>
              <a:off x="3690750" y="2391589"/>
              <a:ext cx="203290" cy="367519"/>
              <a:chOff x="4036450" y="5279050"/>
              <a:chExt cx="107675" cy="194650"/>
            </a:xfrm>
          </p:grpSpPr>
          <p:sp>
            <p:nvSpPr>
              <p:cNvPr id="2389" name="Google Shape;2389;p67"/>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5600" cap="flat" cmpd="sng">
                <a:solidFill>
                  <a:srgbClr val="869FB2"/>
                </a:solidFill>
                <a:prstDash val="solid"/>
                <a:miter lim="7212"/>
                <a:headEnd type="none" w="sm" len="sm"/>
                <a:tailEnd type="none" w="sm" len="sm"/>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90" name="Google Shape;2390;p67"/>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91" name="Google Shape;2391;p67"/>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92" name="Google Shape;2392;p67"/>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grpSp>
        <p:nvGrpSpPr>
          <p:cNvPr id="2393" name="Google Shape;2393;p67"/>
          <p:cNvGrpSpPr/>
          <p:nvPr/>
        </p:nvGrpSpPr>
        <p:grpSpPr>
          <a:xfrm>
            <a:off x="9169210" y="1442772"/>
            <a:ext cx="630711" cy="198445"/>
            <a:chOff x="4458420" y="5169625"/>
            <a:chExt cx="178850" cy="56275"/>
          </a:xfrm>
        </p:grpSpPr>
        <p:sp>
          <p:nvSpPr>
            <p:cNvPr id="2394" name="Google Shape;2394;p67"/>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95" name="Google Shape;2395;p67"/>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96" name="Google Shape;2396;p67"/>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397" name="Google Shape;2397;p67"/>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398" name="Google Shape;2398;p67"/>
          <p:cNvGrpSpPr/>
          <p:nvPr/>
        </p:nvGrpSpPr>
        <p:grpSpPr>
          <a:xfrm>
            <a:off x="7096376" y="1289195"/>
            <a:ext cx="1010531" cy="922287"/>
            <a:chOff x="5976993" y="238644"/>
            <a:chExt cx="671226" cy="612558"/>
          </a:xfrm>
        </p:grpSpPr>
        <p:grpSp>
          <p:nvGrpSpPr>
            <p:cNvPr id="2399" name="Google Shape;2399;p67"/>
            <p:cNvGrpSpPr/>
            <p:nvPr/>
          </p:nvGrpSpPr>
          <p:grpSpPr>
            <a:xfrm>
              <a:off x="6207869" y="264821"/>
              <a:ext cx="255900" cy="309550"/>
              <a:chOff x="4721075" y="260350"/>
              <a:chExt cx="255900" cy="309550"/>
            </a:xfrm>
          </p:grpSpPr>
          <p:sp>
            <p:nvSpPr>
              <p:cNvPr id="2400" name="Google Shape;2400;p67"/>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01" name="Google Shape;2401;p67"/>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02" name="Google Shape;2402;p67"/>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03" name="Google Shape;2403;p67"/>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404" name="Google Shape;2404;p67"/>
            <p:cNvGrpSpPr/>
            <p:nvPr/>
          </p:nvGrpSpPr>
          <p:grpSpPr>
            <a:xfrm>
              <a:off x="6014775" y="319425"/>
              <a:ext cx="267975" cy="297900"/>
              <a:chOff x="4428250" y="314750"/>
              <a:chExt cx="267975" cy="297900"/>
            </a:xfrm>
          </p:grpSpPr>
          <p:sp>
            <p:nvSpPr>
              <p:cNvPr id="2405" name="Google Shape;2405;p67"/>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06" name="Google Shape;2406;p67"/>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07" name="Google Shape;2407;p67"/>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408" name="Google Shape;2408;p67"/>
            <p:cNvGrpSpPr/>
            <p:nvPr/>
          </p:nvGrpSpPr>
          <p:grpSpPr>
            <a:xfrm>
              <a:off x="6384394" y="238644"/>
              <a:ext cx="263825" cy="384100"/>
              <a:chOff x="4897600" y="530925"/>
              <a:chExt cx="263825" cy="384100"/>
            </a:xfrm>
          </p:grpSpPr>
          <p:sp>
            <p:nvSpPr>
              <p:cNvPr id="2409" name="Google Shape;2409;p67"/>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10" name="Google Shape;2410;p67"/>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11" name="Google Shape;2411;p67"/>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412" name="Google Shape;2412;p67"/>
            <p:cNvGrpSpPr/>
            <p:nvPr/>
          </p:nvGrpSpPr>
          <p:grpSpPr>
            <a:xfrm>
              <a:off x="5976993" y="471107"/>
              <a:ext cx="222175" cy="258225"/>
              <a:chOff x="4390750" y="609200"/>
              <a:chExt cx="222175" cy="258225"/>
            </a:xfrm>
          </p:grpSpPr>
          <p:sp>
            <p:nvSpPr>
              <p:cNvPr id="2413" name="Google Shape;2413;p67"/>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14" name="Google Shape;2414;p67"/>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15" name="Google Shape;2415;p67"/>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16" name="Google Shape;2416;p67"/>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417" name="Google Shape;2417;p67"/>
            <p:cNvGrpSpPr/>
            <p:nvPr/>
          </p:nvGrpSpPr>
          <p:grpSpPr>
            <a:xfrm>
              <a:off x="6012699" y="624883"/>
              <a:ext cx="258950" cy="209025"/>
              <a:chOff x="4427350" y="850800"/>
              <a:chExt cx="258950" cy="209025"/>
            </a:xfrm>
          </p:grpSpPr>
          <p:sp>
            <p:nvSpPr>
              <p:cNvPr id="2418" name="Google Shape;2418;p67"/>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19" name="Google Shape;2419;p67"/>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20" name="Google Shape;2420;p67"/>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421" name="Google Shape;2421;p67"/>
            <p:cNvGrpSpPr/>
            <p:nvPr/>
          </p:nvGrpSpPr>
          <p:grpSpPr>
            <a:xfrm>
              <a:off x="6192527" y="709277"/>
              <a:ext cx="269050" cy="141925"/>
              <a:chOff x="4703050" y="934300"/>
              <a:chExt cx="269050" cy="141925"/>
            </a:xfrm>
          </p:grpSpPr>
          <p:sp>
            <p:nvSpPr>
              <p:cNvPr id="2422" name="Google Shape;2422;p67"/>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23" name="Google Shape;2423;p67"/>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grpSp>
        <p:nvGrpSpPr>
          <p:cNvPr id="2424" name="Google Shape;2424;p67"/>
          <p:cNvGrpSpPr/>
          <p:nvPr/>
        </p:nvGrpSpPr>
        <p:grpSpPr>
          <a:xfrm rot="5400000">
            <a:off x="10414765" y="1004480"/>
            <a:ext cx="116499" cy="689819"/>
            <a:chOff x="4427900" y="1369375"/>
            <a:chExt cx="77375" cy="458200"/>
          </a:xfrm>
        </p:grpSpPr>
        <p:grpSp>
          <p:nvGrpSpPr>
            <p:cNvPr id="2425" name="Google Shape;2425;p67"/>
            <p:cNvGrpSpPr/>
            <p:nvPr/>
          </p:nvGrpSpPr>
          <p:grpSpPr>
            <a:xfrm>
              <a:off x="4427900" y="1369375"/>
              <a:ext cx="36800" cy="458200"/>
              <a:chOff x="4427900" y="1369375"/>
              <a:chExt cx="36800" cy="458200"/>
            </a:xfrm>
          </p:grpSpPr>
          <p:sp>
            <p:nvSpPr>
              <p:cNvPr id="2426" name="Google Shape;2426;p67"/>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27" name="Google Shape;2427;p67"/>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28" name="Google Shape;2428;p67"/>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29" name="Google Shape;2429;p67"/>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30" name="Google Shape;2430;p67"/>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31" name="Google Shape;2431;p67"/>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32" name="Google Shape;2432;p67"/>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33" name="Google Shape;2433;p67"/>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34" name="Google Shape;2434;p67"/>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35" name="Google Shape;2435;p67"/>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36" name="Google Shape;2436;p67"/>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37" name="Google Shape;2437;p67"/>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38" name="Google Shape;2438;p67"/>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39" name="Google Shape;2439;p67"/>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40" name="Google Shape;2440;p67"/>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41" name="Google Shape;2441;p67"/>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42" name="Google Shape;2442;p67"/>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43" name="Google Shape;2443;p67"/>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44" name="Google Shape;2444;p67"/>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45" name="Google Shape;2445;p67"/>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46" name="Google Shape;2446;p67"/>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47" name="Google Shape;2447;p67"/>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48" name="Google Shape;2448;p67"/>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49" name="Google Shape;2449;p67"/>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50" name="Google Shape;2450;p67"/>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51" name="Google Shape;2451;p67"/>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52" name="Google Shape;2452;p67"/>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53" name="Google Shape;2453;p67"/>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54" name="Google Shape;2454;p67"/>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55" name="Google Shape;2455;p67"/>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56" name="Google Shape;2456;p67"/>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57" name="Google Shape;2457;p67"/>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58" name="Google Shape;2458;p67"/>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459" name="Google Shape;2459;p67"/>
            <p:cNvGrpSpPr/>
            <p:nvPr/>
          </p:nvGrpSpPr>
          <p:grpSpPr>
            <a:xfrm>
              <a:off x="4488850" y="1372625"/>
              <a:ext cx="16425" cy="169875"/>
              <a:chOff x="4488850" y="1372625"/>
              <a:chExt cx="16425" cy="169875"/>
            </a:xfrm>
          </p:grpSpPr>
          <p:sp>
            <p:nvSpPr>
              <p:cNvPr id="2460" name="Google Shape;2460;p67"/>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61" name="Google Shape;2461;p67"/>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62" name="Google Shape;2462;p67"/>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63" name="Google Shape;2463;p67"/>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64" name="Google Shape;2464;p67"/>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65" name="Google Shape;2465;p67"/>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66" name="Google Shape;2466;p67"/>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grpSp>
        <p:nvGrpSpPr>
          <p:cNvPr id="2467" name="Google Shape;2467;p67"/>
          <p:cNvGrpSpPr/>
          <p:nvPr/>
        </p:nvGrpSpPr>
        <p:grpSpPr>
          <a:xfrm>
            <a:off x="6071544" y="1871195"/>
            <a:ext cx="383902" cy="292018"/>
            <a:chOff x="5023100" y="253750"/>
            <a:chExt cx="255000" cy="193950"/>
          </a:xfrm>
        </p:grpSpPr>
        <p:sp>
          <p:nvSpPr>
            <p:cNvPr id="2468" name="Google Shape;2468;p67"/>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69" name="Google Shape;2469;p67"/>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70" name="Google Shape;2470;p67"/>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71" name="Google Shape;2471;p67"/>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72" name="Google Shape;2472;p67"/>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73" name="Google Shape;2473;p67"/>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474" name="Google Shape;2474;p67"/>
          <p:cNvGrpSpPr/>
          <p:nvPr/>
        </p:nvGrpSpPr>
        <p:grpSpPr>
          <a:xfrm>
            <a:off x="6002377" y="1372583"/>
            <a:ext cx="218561" cy="324728"/>
            <a:chOff x="3431675" y="243350"/>
            <a:chExt cx="145175" cy="215675"/>
          </a:xfrm>
        </p:grpSpPr>
        <p:sp>
          <p:nvSpPr>
            <p:cNvPr id="2475" name="Google Shape;2475;p67"/>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76" name="Google Shape;2476;p67"/>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77" name="Google Shape;2477;p67"/>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78" name="Google Shape;2478;p67"/>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479" name="Google Shape;2479;p67"/>
          <p:cNvGrpSpPr/>
          <p:nvPr/>
        </p:nvGrpSpPr>
        <p:grpSpPr>
          <a:xfrm>
            <a:off x="6678582" y="1391855"/>
            <a:ext cx="268506" cy="294577"/>
            <a:chOff x="3782200" y="256150"/>
            <a:chExt cx="178350" cy="195650"/>
          </a:xfrm>
        </p:grpSpPr>
        <p:sp>
          <p:nvSpPr>
            <p:cNvPr id="2480" name="Google Shape;2480;p67"/>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81" name="Google Shape;2481;p67"/>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82" name="Google Shape;2482;p67"/>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483" name="Google Shape;2483;p67"/>
          <p:cNvGrpSpPr/>
          <p:nvPr/>
        </p:nvGrpSpPr>
        <p:grpSpPr>
          <a:xfrm>
            <a:off x="7974232" y="1935472"/>
            <a:ext cx="255747" cy="275982"/>
            <a:chOff x="3189900" y="762150"/>
            <a:chExt cx="169875" cy="183300"/>
          </a:xfrm>
        </p:grpSpPr>
        <p:grpSp>
          <p:nvGrpSpPr>
            <p:cNvPr id="2484" name="Google Shape;2484;p67"/>
            <p:cNvGrpSpPr/>
            <p:nvPr/>
          </p:nvGrpSpPr>
          <p:grpSpPr>
            <a:xfrm>
              <a:off x="3192775" y="894450"/>
              <a:ext cx="164100" cy="51000"/>
              <a:chOff x="3192775" y="894450"/>
              <a:chExt cx="164100" cy="51000"/>
            </a:xfrm>
          </p:grpSpPr>
          <p:sp>
            <p:nvSpPr>
              <p:cNvPr id="2485" name="Google Shape;2485;p67"/>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86" name="Google Shape;2486;p67"/>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487" name="Google Shape;2487;p67"/>
            <p:cNvGrpSpPr/>
            <p:nvPr/>
          </p:nvGrpSpPr>
          <p:grpSpPr>
            <a:xfrm>
              <a:off x="3192775" y="862421"/>
              <a:ext cx="164100" cy="34915"/>
              <a:chOff x="3192775" y="867225"/>
              <a:chExt cx="164100" cy="25450"/>
            </a:xfrm>
          </p:grpSpPr>
          <p:sp>
            <p:nvSpPr>
              <p:cNvPr id="2488" name="Google Shape;2488;p67"/>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89" name="Google Shape;2489;p67"/>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490" name="Google Shape;2490;p67"/>
            <p:cNvGrpSpPr/>
            <p:nvPr/>
          </p:nvGrpSpPr>
          <p:grpSpPr>
            <a:xfrm>
              <a:off x="3189900" y="762150"/>
              <a:ext cx="169875" cy="102375"/>
              <a:chOff x="3189900" y="762150"/>
              <a:chExt cx="169875" cy="102375"/>
            </a:xfrm>
          </p:grpSpPr>
          <p:sp>
            <p:nvSpPr>
              <p:cNvPr id="2491" name="Google Shape;2491;p67"/>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92" name="Google Shape;2492;p67"/>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93" name="Google Shape;2493;p67"/>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grpSp>
        <p:nvGrpSpPr>
          <p:cNvPr id="2494" name="Google Shape;2494;p67"/>
          <p:cNvGrpSpPr/>
          <p:nvPr/>
        </p:nvGrpSpPr>
        <p:grpSpPr>
          <a:xfrm>
            <a:off x="5601220" y="1899317"/>
            <a:ext cx="269936" cy="231305"/>
            <a:chOff x="2862744" y="750125"/>
            <a:chExt cx="179300" cy="153627"/>
          </a:xfrm>
        </p:grpSpPr>
        <p:grpSp>
          <p:nvGrpSpPr>
            <p:cNvPr id="2495" name="Google Shape;2495;p67"/>
            <p:cNvGrpSpPr/>
            <p:nvPr/>
          </p:nvGrpSpPr>
          <p:grpSpPr>
            <a:xfrm>
              <a:off x="2934544" y="750125"/>
              <a:ext cx="107500" cy="112300"/>
              <a:chOff x="2934750" y="687150"/>
              <a:chExt cx="107500" cy="112300"/>
            </a:xfrm>
          </p:grpSpPr>
          <p:sp>
            <p:nvSpPr>
              <p:cNvPr id="2496" name="Google Shape;2496;p67"/>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97" name="Google Shape;2497;p67"/>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498" name="Google Shape;2498;p67"/>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499" name="Google Shape;2499;p67"/>
            <p:cNvGrpSpPr/>
            <p:nvPr/>
          </p:nvGrpSpPr>
          <p:grpSpPr>
            <a:xfrm>
              <a:off x="2896875" y="767675"/>
              <a:ext cx="114700" cy="116325"/>
              <a:chOff x="2896875" y="767675"/>
              <a:chExt cx="114700" cy="116325"/>
            </a:xfrm>
          </p:grpSpPr>
          <p:sp>
            <p:nvSpPr>
              <p:cNvPr id="2500" name="Google Shape;2500;p67"/>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01" name="Google Shape;2501;p67"/>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02" name="Google Shape;2502;p67"/>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503" name="Google Shape;2503;p67"/>
            <p:cNvGrpSpPr/>
            <p:nvPr/>
          </p:nvGrpSpPr>
          <p:grpSpPr>
            <a:xfrm>
              <a:off x="2862744" y="789602"/>
              <a:ext cx="110750" cy="114150"/>
              <a:chOff x="2862975" y="845225"/>
              <a:chExt cx="110750" cy="114150"/>
            </a:xfrm>
          </p:grpSpPr>
          <p:sp>
            <p:nvSpPr>
              <p:cNvPr id="2504" name="Google Shape;2504;p67"/>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05" name="Google Shape;2505;p67"/>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grpSp>
        <p:nvGrpSpPr>
          <p:cNvPr id="2506" name="Google Shape;2506;p67"/>
          <p:cNvGrpSpPr/>
          <p:nvPr/>
        </p:nvGrpSpPr>
        <p:grpSpPr>
          <a:xfrm>
            <a:off x="4691259" y="1428988"/>
            <a:ext cx="813418" cy="752420"/>
            <a:chOff x="2431875" y="700600"/>
            <a:chExt cx="264700" cy="244850"/>
          </a:xfrm>
        </p:grpSpPr>
        <p:sp>
          <p:nvSpPr>
            <p:cNvPr id="2507" name="Google Shape;2507;p67"/>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08" name="Google Shape;2508;p67"/>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09" name="Google Shape;2509;p67"/>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10" name="Google Shape;2510;p67"/>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11" name="Google Shape;2511;p67"/>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12" name="Google Shape;2512;p67"/>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13" name="Google Shape;2513;p67"/>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14" name="Google Shape;2514;p67"/>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15" name="Google Shape;2515;p67"/>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16" name="Google Shape;2516;p67"/>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17" name="Google Shape;2517;p67"/>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18" name="Google Shape;2518;p67"/>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19" name="Google Shape;2519;p67"/>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520" name="Google Shape;2520;p67"/>
          <p:cNvGrpSpPr/>
          <p:nvPr/>
        </p:nvGrpSpPr>
        <p:grpSpPr>
          <a:xfrm>
            <a:off x="5591992" y="1391855"/>
            <a:ext cx="288393" cy="353773"/>
            <a:chOff x="4722841" y="238125"/>
            <a:chExt cx="191559" cy="234966"/>
          </a:xfrm>
        </p:grpSpPr>
        <p:grpSp>
          <p:nvGrpSpPr>
            <p:cNvPr id="2521" name="Google Shape;2521;p67"/>
            <p:cNvGrpSpPr/>
            <p:nvPr/>
          </p:nvGrpSpPr>
          <p:grpSpPr>
            <a:xfrm>
              <a:off x="4818100" y="238125"/>
              <a:ext cx="96300" cy="179775"/>
              <a:chOff x="2798800" y="238125"/>
              <a:chExt cx="96300" cy="179775"/>
            </a:xfrm>
          </p:grpSpPr>
          <p:sp>
            <p:nvSpPr>
              <p:cNvPr id="2522" name="Google Shape;2522;p67"/>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23" name="Google Shape;2523;p67"/>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24" name="Google Shape;2524;p67"/>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525" name="Google Shape;2525;p67"/>
            <p:cNvGrpSpPr/>
            <p:nvPr/>
          </p:nvGrpSpPr>
          <p:grpSpPr>
            <a:xfrm>
              <a:off x="4769812" y="311347"/>
              <a:ext cx="96300" cy="134375"/>
              <a:chOff x="2698550" y="350800"/>
              <a:chExt cx="96300" cy="134375"/>
            </a:xfrm>
          </p:grpSpPr>
          <p:sp>
            <p:nvSpPr>
              <p:cNvPr id="2526" name="Google Shape;2526;p67"/>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27" name="Google Shape;2527;p67"/>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28" name="Google Shape;2528;p67"/>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529" name="Google Shape;2529;p67"/>
            <p:cNvGrpSpPr/>
            <p:nvPr/>
          </p:nvGrpSpPr>
          <p:grpSpPr>
            <a:xfrm>
              <a:off x="4722841" y="379141"/>
              <a:ext cx="96125" cy="93950"/>
              <a:chOff x="2615975" y="444575"/>
              <a:chExt cx="96125" cy="93950"/>
            </a:xfrm>
          </p:grpSpPr>
          <p:sp>
            <p:nvSpPr>
              <p:cNvPr id="2530" name="Google Shape;2530;p67"/>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31" name="Google Shape;2531;p67"/>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32" name="Google Shape;2532;p67"/>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grpSp>
        <p:nvGrpSpPr>
          <p:cNvPr id="2533" name="Google Shape;2533;p67"/>
          <p:cNvGrpSpPr/>
          <p:nvPr/>
        </p:nvGrpSpPr>
        <p:grpSpPr>
          <a:xfrm>
            <a:off x="6612209" y="1811744"/>
            <a:ext cx="401253" cy="372569"/>
            <a:chOff x="3506875" y="724175"/>
            <a:chExt cx="266525" cy="247450"/>
          </a:xfrm>
        </p:grpSpPr>
        <p:sp>
          <p:nvSpPr>
            <p:cNvPr id="2534" name="Google Shape;2534;p67"/>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35" name="Google Shape;2535;p67"/>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36" name="Google Shape;2536;p67"/>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37" name="Google Shape;2537;p67"/>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38" name="Google Shape;2538;p67"/>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39" name="Google Shape;2539;p67"/>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40" name="Google Shape;2540;p67"/>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41" name="Google Shape;2541;p67"/>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42" name="Google Shape;2542;p67"/>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43" name="Google Shape;2543;p67"/>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44" name="Google Shape;2544;p67"/>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545" name="Google Shape;2545;p67"/>
          <p:cNvGrpSpPr/>
          <p:nvPr/>
        </p:nvGrpSpPr>
        <p:grpSpPr>
          <a:xfrm>
            <a:off x="6342935" y="1386849"/>
            <a:ext cx="227519" cy="334626"/>
            <a:chOff x="3608400" y="252825"/>
            <a:chExt cx="151125" cy="222250"/>
          </a:xfrm>
        </p:grpSpPr>
        <p:sp>
          <p:nvSpPr>
            <p:cNvPr id="2546" name="Google Shape;2546;p67"/>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47" name="Google Shape;2547;p67"/>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548" name="Google Shape;2548;p67"/>
          <p:cNvGrpSpPr/>
          <p:nvPr/>
        </p:nvGrpSpPr>
        <p:grpSpPr>
          <a:xfrm>
            <a:off x="4965611" y="5501254"/>
            <a:ext cx="439746" cy="301478"/>
            <a:chOff x="1267553" y="2204175"/>
            <a:chExt cx="492740" cy="337759"/>
          </a:xfrm>
        </p:grpSpPr>
        <p:sp>
          <p:nvSpPr>
            <p:cNvPr id="2549" name="Google Shape;2549;p67"/>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50" name="Google Shape;2550;p67"/>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51" name="Google Shape;2551;p67"/>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52" name="Google Shape;2552;p67"/>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53" name="Google Shape;2553;p67"/>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54" name="Google Shape;2554;p67"/>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55" name="Google Shape;2555;p67"/>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56" name="Google Shape;2556;p67"/>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57" name="Google Shape;2557;p67"/>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58" name="Google Shape;2558;p67"/>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59" name="Google Shape;2559;p67"/>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60" name="Google Shape;2560;p67"/>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61" name="Google Shape;2561;p67"/>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62" name="Google Shape;2562;p67"/>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63" name="Google Shape;2563;p67"/>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64" name="Google Shape;2564;p67"/>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65" name="Google Shape;2565;p67"/>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66" name="Google Shape;2566;p67"/>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67" name="Google Shape;2567;p67"/>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68" name="Google Shape;2568;p67"/>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69" name="Google Shape;2569;p67"/>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70" name="Google Shape;2570;p67"/>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71" name="Google Shape;2571;p67"/>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72" name="Google Shape;2572;p67"/>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73" name="Google Shape;2573;p67"/>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74" name="Google Shape;2574;p67"/>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75" name="Google Shape;2575;p67"/>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76" name="Google Shape;2576;p67"/>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77" name="Google Shape;2577;p67"/>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78" name="Google Shape;2578;p67"/>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79" name="Google Shape;2579;p67"/>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80" name="Google Shape;2580;p67"/>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81" name="Google Shape;2581;p67"/>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82" name="Google Shape;2582;p67"/>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83" name="Google Shape;2583;p67"/>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84" name="Google Shape;2584;p67"/>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85" name="Google Shape;2585;p67"/>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586" name="Google Shape;2586;p67"/>
          <p:cNvGrpSpPr/>
          <p:nvPr/>
        </p:nvGrpSpPr>
        <p:grpSpPr>
          <a:xfrm>
            <a:off x="4982882" y="5039350"/>
            <a:ext cx="405223" cy="281671"/>
            <a:chOff x="1916639" y="2215270"/>
            <a:chExt cx="454057" cy="315569"/>
          </a:xfrm>
        </p:grpSpPr>
        <p:sp>
          <p:nvSpPr>
            <p:cNvPr id="2587" name="Google Shape;2587;p67"/>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88" name="Google Shape;2588;p67"/>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89" name="Google Shape;2589;p67"/>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90" name="Google Shape;2590;p67"/>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91" name="Google Shape;2591;p67"/>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92" name="Google Shape;2592;p67"/>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93" name="Google Shape;2593;p67"/>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94" name="Google Shape;2594;p67"/>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95" name="Google Shape;2595;p67"/>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96" name="Google Shape;2596;p67"/>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97" name="Google Shape;2597;p67"/>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98" name="Google Shape;2598;p67"/>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599" name="Google Shape;2599;p67"/>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00" name="Google Shape;2600;p67"/>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01" name="Google Shape;2601;p67"/>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602" name="Google Shape;2602;p67"/>
          <p:cNvGrpSpPr/>
          <p:nvPr/>
        </p:nvGrpSpPr>
        <p:grpSpPr>
          <a:xfrm>
            <a:off x="8251590" y="1281338"/>
            <a:ext cx="682884" cy="575305"/>
            <a:chOff x="2577764" y="2194918"/>
            <a:chExt cx="422855" cy="356269"/>
          </a:xfrm>
        </p:grpSpPr>
        <p:grpSp>
          <p:nvGrpSpPr>
            <p:cNvPr id="2603" name="Google Shape;2603;p67"/>
            <p:cNvGrpSpPr/>
            <p:nvPr/>
          </p:nvGrpSpPr>
          <p:grpSpPr>
            <a:xfrm>
              <a:off x="2577764" y="2355085"/>
              <a:ext cx="422855" cy="196102"/>
              <a:chOff x="1957711" y="1893712"/>
              <a:chExt cx="429818" cy="199311"/>
            </a:xfrm>
          </p:grpSpPr>
          <p:sp>
            <p:nvSpPr>
              <p:cNvPr id="2604" name="Google Shape;2604;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05" name="Google Shape;2605;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606" name="Google Shape;2606;p67"/>
            <p:cNvGrpSpPr/>
            <p:nvPr/>
          </p:nvGrpSpPr>
          <p:grpSpPr>
            <a:xfrm>
              <a:off x="2577764" y="2301696"/>
              <a:ext cx="422855" cy="196102"/>
              <a:chOff x="1957711" y="1893712"/>
              <a:chExt cx="429818" cy="199311"/>
            </a:xfrm>
          </p:grpSpPr>
          <p:sp>
            <p:nvSpPr>
              <p:cNvPr id="2607" name="Google Shape;2607;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08" name="Google Shape;2608;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609" name="Google Shape;2609;p67"/>
            <p:cNvGrpSpPr/>
            <p:nvPr/>
          </p:nvGrpSpPr>
          <p:grpSpPr>
            <a:xfrm>
              <a:off x="2577764" y="2248307"/>
              <a:ext cx="422855" cy="196102"/>
              <a:chOff x="1957711" y="1893712"/>
              <a:chExt cx="429818" cy="199311"/>
            </a:xfrm>
          </p:grpSpPr>
          <p:sp>
            <p:nvSpPr>
              <p:cNvPr id="2610" name="Google Shape;2610;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11" name="Google Shape;2611;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612" name="Google Shape;2612;p67"/>
            <p:cNvGrpSpPr/>
            <p:nvPr/>
          </p:nvGrpSpPr>
          <p:grpSpPr>
            <a:xfrm>
              <a:off x="2577764" y="2194918"/>
              <a:ext cx="422855" cy="196102"/>
              <a:chOff x="1957711" y="1893712"/>
              <a:chExt cx="429818" cy="199311"/>
            </a:xfrm>
          </p:grpSpPr>
          <p:sp>
            <p:nvSpPr>
              <p:cNvPr id="2613" name="Google Shape;2613;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14" name="Google Shape;2614;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grpSp>
        <p:nvGrpSpPr>
          <p:cNvPr id="2615" name="Google Shape;2615;p67"/>
          <p:cNvGrpSpPr/>
          <p:nvPr/>
        </p:nvGrpSpPr>
        <p:grpSpPr>
          <a:xfrm>
            <a:off x="8331756" y="1697698"/>
            <a:ext cx="774909" cy="474744"/>
            <a:chOff x="1293855" y="3668534"/>
            <a:chExt cx="896137" cy="548930"/>
          </a:xfrm>
        </p:grpSpPr>
        <p:grpSp>
          <p:nvGrpSpPr>
            <p:cNvPr id="2616" name="Google Shape;2616;p67"/>
            <p:cNvGrpSpPr/>
            <p:nvPr/>
          </p:nvGrpSpPr>
          <p:grpSpPr>
            <a:xfrm>
              <a:off x="2109599" y="3668534"/>
              <a:ext cx="80392" cy="527901"/>
              <a:chOff x="2109599" y="3668534"/>
              <a:chExt cx="80392" cy="527901"/>
            </a:xfrm>
          </p:grpSpPr>
          <p:sp>
            <p:nvSpPr>
              <p:cNvPr id="2617" name="Google Shape;2617;p67"/>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18" name="Google Shape;2618;p67"/>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19" name="Google Shape;2619;p67"/>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620" name="Google Shape;2620;p67"/>
            <p:cNvGrpSpPr/>
            <p:nvPr/>
          </p:nvGrpSpPr>
          <p:grpSpPr>
            <a:xfrm>
              <a:off x="2019021" y="3719234"/>
              <a:ext cx="80180" cy="479631"/>
              <a:chOff x="2019021" y="3719234"/>
              <a:chExt cx="80180" cy="479631"/>
            </a:xfrm>
          </p:grpSpPr>
          <p:sp>
            <p:nvSpPr>
              <p:cNvPr id="2621" name="Google Shape;2621;p67"/>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22" name="Google Shape;2622;p67"/>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23" name="Google Shape;2623;p67"/>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624" name="Google Shape;2624;p67"/>
            <p:cNvGrpSpPr/>
            <p:nvPr/>
          </p:nvGrpSpPr>
          <p:grpSpPr>
            <a:xfrm>
              <a:off x="1928250" y="3769723"/>
              <a:ext cx="80392" cy="431573"/>
              <a:chOff x="1928250" y="3769723"/>
              <a:chExt cx="80392" cy="431573"/>
            </a:xfrm>
          </p:grpSpPr>
          <p:sp>
            <p:nvSpPr>
              <p:cNvPr id="2625" name="Google Shape;2625;p67"/>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26" name="Google Shape;2626;p67"/>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27" name="Google Shape;2627;p67"/>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628" name="Google Shape;2628;p67"/>
            <p:cNvGrpSpPr/>
            <p:nvPr/>
          </p:nvGrpSpPr>
          <p:grpSpPr>
            <a:xfrm>
              <a:off x="1837672" y="3820443"/>
              <a:ext cx="80411" cy="383072"/>
              <a:chOff x="1837672" y="3820443"/>
              <a:chExt cx="80411" cy="383072"/>
            </a:xfrm>
          </p:grpSpPr>
          <p:sp>
            <p:nvSpPr>
              <p:cNvPr id="2629" name="Google Shape;2629;p67"/>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30" name="Google Shape;2630;p67"/>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31" name="Google Shape;2631;p67"/>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632" name="Google Shape;2632;p67"/>
            <p:cNvGrpSpPr/>
            <p:nvPr/>
          </p:nvGrpSpPr>
          <p:grpSpPr>
            <a:xfrm>
              <a:off x="1747113" y="3870912"/>
              <a:ext cx="80411" cy="335034"/>
              <a:chOff x="1747113" y="3870912"/>
              <a:chExt cx="80411" cy="335034"/>
            </a:xfrm>
          </p:grpSpPr>
          <p:sp>
            <p:nvSpPr>
              <p:cNvPr id="2633" name="Google Shape;2633;p67"/>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34" name="Google Shape;2634;p67"/>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35" name="Google Shape;2635;p67"/>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636" name="Google Shape;2636;p67"/>
            <p:cNvGrpSpPr/>
            <p:nvPr/>
          </p:nvGrpSpPr>
          <p:grpSpPr>
            <a:xfrm>
              <a:off x="1656341" y="3921632"/>
              <a:ext cx="80392" cy="286532"/>
              <a:chOff x="1656341" y="3921632"/>
              <a:chExt cx="80392" cy="286532"/>
            </a:xfrm>
          </p:grpSpPr>
          <p:sp>
            <p:nvSpPr>
              <p:cNvPr id="2637" name="Google Shape;2637;p67"/>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38" name="Google Shape;2638;p67"/>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39" name="Google Shape;2639;p67"/>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640" name="Google Shape;2640;p67"/>
            <p:cNvGrpSpPr/>
            <p:nvPr/>
          </p:nvGrpSpPr>
          <p:grpSpPr>
            <a:xfrm>
              <a:off x="1565763" y="3972101"/>
              <a:ext cx="80411" cy="238494"/>
              <a:chOff x="1565763" y="3972101"/>
              <a:chExt cx="80411" cy="238494"/>
            </a:xfrm>
          </p:grpSpPr>
          <p:sp>
            <p:nvSpPr>
              <p:cNvPr id="2641" name="Google Shape;2641;p67"/>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42" name="Google Shape;2642;p67"/>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43" name="Google Shape;2643;p67"/>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644" name="Google Shape;2644;p67"/>
            <p:cNvGrpSpPr/>
            <p:nvPr/>
          </p:nvGrpSpPr>
          <p:grpSpPr>
            <a:xfrm>
              <a:off x="1475204" y="4022821"/>
              <a:ext cx="80392" cy="189993"/>
              <a:chOff x="1475204" y="4022821"/>
              <a:chExt cx="80392" cy="189993"/>
            </a:xfrm>
          </p:grpSpPr>
          <p:sp>
            <p:nvSpPr>
              <p:cNvPr id="2645" name="Google Shape;2645;p67"/>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46" name="Google Shape;2646;p67"/>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47" name="Google Shape;2647;p67"/>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648" name="Google Shape;2648;p67"/>
            <p:cNvGrpSpPr/>
            <p:nvPr/>
          </p:nvGrpSpPr>
          <p:grpSpPr>
            <a:xfrm>
              <a:off x="1384645" y="4073310"/>
              <a:ext cx="80180" cy="141935"/>
              <a:chOff x="1384645" y="4073310"/>
              <a:chExt cx="80180" cy="141935"/>
            </a:xfrm>
          </p:grpSpPr>
          <p:sp>
            <p:nvSpPr>
              <p:cNvPr id="2649" name="Google Shape;2649;p67"/>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50" name="Google Shape;2650;p67"/>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51" name="Google Shape;2651;p67"/>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652" name="Google Shape;2652;p67"/>
            <p:cNvGrpSpPr/>
            <p:nvPr/>
          </p:nvGrpSpPr>
          <p:grpSpPr>
            <a:xfrm>
              <a:off x="1293855" y="4123779"/>
              <a:ext cx="80411" cy="93684"/>
              <a:chOff x="1293855" y="4123779"/>
              <a:chExt cx="80411" cy="93684"/>
            </a:xfrm>
          </p:grpSpPr>
          <p:sp>
            <p:nvSpPr>
              <p:cNvPr id="2653" name="Google Shape;2653;p67"/>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54" name="Google Shape;2654;p67"/>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55" name="Google Shape;2655;p67"/>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grpSp>
        <p:nvGrpSpPr>
          <p:cNvPr id="2656" name="Google Shape;2656;p67"/>
          <p:cNvGrpSpPr/>
          <p:nvPr/>
        </p:nvGrpSpPr>
        <p:grpSpPr>
          <a:xfrm>
            <a:off x="9207345" y="1743665"/>
            <a:ext cx="768019" cy="428777"/>
            <a:chOff x="2306421" y="3721685"/>
            <a:chExt cx="888169" cy="495779"/>
          </a:xfrm>
        </p:grpSpPr>
        <p:grpSp>
          <p:nvGrpSpPr>
            <p:cNvPr id="2657" name="Google Shape;2657;p67"/>
            <p:cNvGrpSpPr/>
            <p:nvPr/>
          </p:nvGrpSpPr>
          <p:grpSpPr>
            <a:xfrm>
              <a:off x="3123054" y="3721685"/>
              <a:ext cx="71537" cy="495779"/>
              <a:chOff x="3123054" y="3721685"/>
              <a:chExt cx="71537" cy="495779"/>
            </a:xfrm>
          </p:grpSpPr>
          <p:sp>
            <p:nvSpPr>
              <p:cNvPr id="2658" name="Google Shape;2658;p67"/>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59" name="Google Shape;2659;p67"/>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660" name="Google Shape;2660;p67"/>
            <p:cNvGrpSpPr/>
            <p:nvPr/>
          </p:nvGrpSpPr>
          <p:grpSpPr>
            <a:xfrm>
              <a:off x="3032475" y="3769067"/>
              <a:ext cx="71324" cy="448396"/>
              <a:chOff x="3032475" y="3769067"/>
              <a:chExt cx="71324" cy="448396"/>
            </a:xfrm>
          </p:grpSpPr>
          <p:sp>
            <p:nvSpPr>
              <p:cNvPr id="2661" name="Google Shape;2661;p67"/>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62" name="Google Shape;2662;p67"/>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663" name="Google Shape;2663;p67"/>
            <p:cNvGrpSpPr/>
            <p:nvPr/>
          </p:nvGrpSpPr>
          <p:grpSpPr>
            <a:xfrm>
              <a:off x="2941704" y="3816218"/>
              <a:ext cx="71305" cy="401245"/>
              <a:chOff x="2941704" y="3816218"/>
              <a:chExt cx="71305" cy="401245"/>
            </a:xfrm>
          </p:grpSpPr>
          <p:sp>
            <p:nvSpPr>
              <p:cNvPr id="2664" name="Google Shape;2664;p67"/>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65" name="Google Shape;2665;p67"/>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666" name="Google Shape;2666;p67"/>
            <p:cNvGrpSpPr/>
            <p:nvPr/>
          </p:nvGrpSpPr>
          <p:grpSpPr>
            <a:xfrm>
              <a:off x="2850914" y="3863600"/>
              <a:ext cx="71324" cy="353863"/>
              <a:chOff x="2850914" y="3863600"/>
              <a:chExt cx="71324" cy="353863"/>
            </a:xfrm>
          </p:grpSpPr>
          <p:sp>
            <p:nvSpPr>
              <p:cNvPr id="2667" name="Google Shape;2667;p67"/>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68" name="Google Shape;2668;p67"/>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669" name="Google Shape;2669;p67"/>
            <p:cNvGrpSpPr/>
            <p:nvPr/>
          </p:nvGrpSpPr>
          <p:grpSpPr>
            <a:xfrm>
              <a:off x="2760123" y="3910770"/>
              <a:ext cx="71537" cy="306693"/>
              <a:chOff x="2760123" y="3910770"/>
              <a:chExt cx="71537" cy="306693"/>
            </a:xfrm>
          </p:grpSpPr>
          <p:sp>
            <p:nvSpPr>
              <p:cNvPr id="2670" name="Google Shape;2670;p67"/>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71" name="Google Shape;2671;p67"/>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672" name="Google Shape;2672;p67"/>
            <p:cNvGrpSpPr/>
            <p:nvPr/>
          </p:nvGrpSpPr>
          <p:grpSpPr>
            <a:xfrm>
              <a:off x="2669352" y="3958153"/>
              <a:ext cx="71537" cy="259310"/>
              <a:chOff x="2669352" y="3958153"/>
              <a:chExt cx="71537" cy="259310"/>
            </a:xfrm>
          </p:grpSpPr>
          <p:sp>
            <p:nvSpPr>
              <p:cNvPr id="2673" name="Google Shape;2673;p67"/>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74" name="Google Shape;2674;p67"/>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675" name="Google Shape;2675;p67"/>
            <p:cNvGrpSpPr/>
            <p:nvPr/>
          </p:nvGrpSpPr>
          <p:grpSpPr>
            <a:xfrm>
              <a:off x="2578561" y="4005323"/>
              <a:ext cx="71537" cy="212140"/>
              <a:chOff x="2578561" y="4005323"/>
              <a:chExt cx="71537" cy="212140"/>
            </a:xfrm>
          </p:grpSpPr>
          <p:sp>
            <p:nvSpPr>
              <p:cNvPr id="2676" name="Google Shape;2676;p67"/>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77" name="Google Shape;2677;p67"/>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678" name="Google Shape;2678;p67"/>
            <p:cNvGrpSpPr/>
            <p:nvPr/>
          </p:nvGrpSpPr>
          <p:grpSpPr>
            <a:xfrm>
              <a:off x="2488002" y="4052705"/>
              <a:ext cx="71305" cy="164758"/>
              <a:chOff x="2488002" y="4052705"/>
              <a:chExt cx="71305" cy="164758"/>
            </a:xfrm>
          </p:grpSpPr>
          <p:sp>
            <p:nvSpPr>
              <p:cNvPr id="2679" name="Google Shape;2679;p67"/>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80" name="Google Shape;2680;p67"/>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681" name="Google Shape;2681;p67"/>
            <p:cNvGrpSpPr/>
            <p:nvPr/>
          </p:nvGrpSpPr>
          <p:grpSpPr>
            <a:xfrm>
              <a:off x="2397212" y="4100088"/>
              <a:ext cx="71537" cy="117376"/>
              <a:chOff x="2397212" y="4100088"/>
              <a:chExt cx="71537" cy="117376"/>
            </a:xfrm>
          </p:grpSpPr>
          <p:sp>
            <p:nvSpPr>
              <p:cNvPr id="2682" name="Google Shape;2682;p67"/>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83" name="Google Shape;2683;p67"/>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2684" name="Google Shape;2684;p67"/>
            <p:cNvGrpSpPr/>
            <p:nvPr/>
          </p:nvGrpSpPr>
          <p:grpSpPr>
            <a:xfrm>
              <a:off x="2306421" y="4147258"/>
              <a:ext cx="71537" cy="70205"/>
              <a:chOff x="2306421" y="4147258"/>
              <a:chExt cx="71537" cy="70205"/>
            </a:xfrm>
          </p:grpSpPr>
          <p:sp>
            <p:nvSpPr>
              <p:cNvPr id="2685" name="Google Shape;2685;p67"/>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86" name="Google Shape;2686;p67"/>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sp>
        <p:nvSpPr>
          <p:cNvPr id="2687" name="Google Shape;2687;p67"/>
          <p:cNvSpPr/>
          <p:nvPr/>
        </p:nvSpPr>
        <p:spPr>
          <a:xfrm>
            <a:off x="10076693" y="1867956"/>
            <a:ext cx="27996" cy="21341"/>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88" name="Google Shape;2688;p67"/>
          <p:cNvSpPr/>
          <p:nvPr/>
        </p:nvSpPr>
        <p:spPr>
          <a:xfrm>
            <a:off x="10104675" y="1845057"/>
            <a:ext cx="67665" cy="44237"/>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89" name="Google Shape;2689;p67"/>
          <p:cNvSpPr/>
          <p:nvPr/>
        </p:nvSpPr>
        <p:spPr>
          <a:xfrm>
            <a:off x="10076695" y="1814158"/>
            <a:ext cx="120153" cy="70074"/>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90" name="Google Shape;2690;p67"/>
          <p:cNvSpPr/>
          <p:nvPr/>
        </p:nvSpPr>
        <p:spPr>
          <a:xfrm>
            <a:off x="10172334" y="1845056"/>
            <a:ext cx="24536" cy="18141"/>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91" name="Google Shape;2691;p67"/>
          <p:cNvSpPr/>
          <p:nvPr/>
        </p:nvSpPr>
        <p:spPr>
          <a:xfrm>
            <a:off x="10127855" y="1815736"/>
            <a:ext cx="17597" cy="14422"/>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92" name="Google Shape;2692;p67"/>
          <p:cNvSpPr/>
          <p:nvPr/>
        </p:nvSpPr>
        <p:spPr>
          <a:xfrm>
            <a:off x="10202173" y="1623656"/>
            <a:ext cx="102317" cy="189424"/>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93" name="Google Shape;2693;p67"/>
          <p:cNvSpPr/>
          <p:nvPr/>
        </p:nvSpPr>
        <p:spPr>
          <a:xfrm>
            <a:off x="10202173" y="1597534"/>
            <a:ext cx="102317" cy="52238"/>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94" name="Google Shape;2694;p67"/>
          <p:cNvSpPr/>
          <p:nvPr/>
        </p:nvSpPr>
        <p:spPr>
          <a:xfrm>
            <a:off x="10198453" y="1939377"/>
            <a:ext cx="28254" cy="21600"/>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95" name="Google Shape;2695;p67"/>
          <p:cNvSpPr/>
          <p:nvPr/>
        </p:nvSpPr>
        <p:spPr>
          <a:xfrm>
            <a:off x="10226693" y="1916716"/>
            <a:ext cx="67665" cy="44259"/>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96" name="Google Shape;2696;p67"/>
          <p:cNvSpPr/>
          <p:nvPr/>
        </p:nvSpPr>
        <p:spPr>
          <a:xfrm>
            <a:off x="10198454" y="1885817"/>
            <a:ext cx="120412" cy="70097"/>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97" name="Google Shape;2697;p67"/>
          <p:cNvSpPr/>
          <p:nvPr/>
        </p:nvSpPr>
        <p:spPr>
          <a:xfrm>
            <a:off x="10294351" y="1916716"/>
            <a:ext cx="24536" cy="18141"/>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98" name="Google Shape;2698;p67"/>
          <p:cNvSpPr/>
          <p:nvPr/>
        </p:nvSpPr>
        <p:spPr>
          <a:xfrm>
            <a:off x="10249613" y="1887417"/>
            <a:ext cx="17857" cy="14401"/>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699" name="Google Shape;2699;p67"/>
          <p:cNvSpPr/>
          <p:nvPr/>
        </p:nvSpPr>
        <p:spPr>
          <a:xfrm>
            <a:off x="10324191" y="1695056"/>
            <a:ext cx="102059" cy="189706"/>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00" name="Google Shape;2700;p67"/>
          <p:cNvSpPr/>
          <p:nvPr/>
        </p:nvSpPr>
        <p:spPr>
          <a:xfrm>
            <a:off x="10324191" y="1669215"/>
            <a:ext cx="102059" cy="52238"/>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01" name="Google Shape;2701;p67"/>
          <p:cNvSpPr/>
          <p:nvPr/>
        </p:nvSpPr>
        <p:spPr>
          <a:xfrm>
            <a:off x="10321531" y="2009697"/>
            <a:ext cx="28254" cy="21341"/>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02" name="Google Shape;2702;p67"/>
          <p:cNvSpPr/>
          <p:nvPr/>
        </p:nvSpPr>
        <p:spPr>
          <a:xfrm>
            <a:off x="10349772" y="1986799"/>
            <a:ext cx="67686" cy="44237"/>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03" name="Google Shape;2703;p67"/>
          <p:cNvSpPr/>
          <p:nvPr/>
        </p:nvSpPr>
        <p:spPr>
          <a:xfrm>
            <a:off x="10321530" y="1956158"/>
            <a:ext cx="120435" cy="69815"/>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04" name="Google Shape;2704;p67"/>
          <p:cNvSpPr/>
          <p:nvPr/>
        </p:nvSpPr>
        <p:spPr>
          <a:xfrm>
            <a:off x="10417451" y="1986798"/>
            <a:ext cx="24536" cy="18141"/>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05" name="Google Shape;2705;p67"/>
          <p:cNvSpPr/>
          <p:nvPr/>
        </p:nvSpPr>
        <p:spPr>
          <a:xfrm>
            <a:off x="10372952" y="1957478"/>
            <a:ext cx="17597" cy="14422"/>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06" name="Google Shape;2706;p67"/>
          <p:cNvSpPr/>
          <p:nvPr/>
        </p:nvSpPr>
        <p:spPr>
          <a:xfrm>
            <a:off x="10447291" y="1765396"/>
            <a:ext cx="102296" cy="189424"/>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07" name="Google Shape;2707;p67"/>
          <p:cNvSpPr/>
          <p:nvPr/>
        </p:nvSpPr>
        <p:spPr>
          <a:xfrm>
            <a:off x="10447291" y="1739276"/>
            <a:ext cx="102038" cy="52238"/>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08" name="Google Shape;2708;p67"/>
          <p:cNvSpPr/>
          <p:nvPr/>
        </p:nvSpPr>
        <p:spPr>
          <a:xfrm>
            <a:off x="10444090" y="2080579"/>
            <a:ext cx="28254" cy="21341"/>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09" name="Google Shape;2709;p67"/>
          <p:cNvSpPr/>
          <p:nvPr/>
        </p:nvSpPr>
        <p:spPr>
          <a:xfrm>
            <a:off x="10472329" y="2057657"/>
            <a:ext cx="67405" cy="44259"/>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10" name="Google Shape;2710;p67"/>
          <p:cNvSpPr/>
          <p:nvPr/>
        </p:nvSpPr>
        <p:spPr>
          <a:xfrm>
            <a:off x="10444090" y="2027018"/>
            <a:ext cx="120153" cy="69837"/>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11" name="Google Shape;2711;p67"/>
          <p:cNvSpPr/>
          <p:nvPr/>
        </p:nvSpPr>
        <p:spPr>
          <a:xfrm>
            <a:off x="10539728" y="2057658"/>
            <a:ext cx="24536" cy="18141"/>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12" name="Google Shape;2712;p67"/>
          <p:cNvSpPr/>
          <p:nvPr/>
        </p:nvSpPr>
        <p:spPr>
          <a:xfrm>
            <a:off x="10495250" y="2028358"/>
            <a:ext cx="17857" cy="14401"/>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13" name="Google Shape;2713;p67"/>
          <p:cNvSpPr/>
          <p:nvPr/>
        </p:nvSpPr>
        <p:spPr>
          <a:xfrm>
            <a:off x="10569569" y="1836255"/>
            <a:ext cx="102317" cy="189447"/>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14" name="Google Shape;2714;p67"/>
          <p:cNvSpPr/>
          <p:nvPr/>
        </p:nvSpPr>
        <p:spPr>
          <a:xfrm>
            <a:off x="10569569" y="1810157"/>
            <a:ext cx="102317" cy="52238"/>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15" name="Google Shape;2715;p67"/>
          <p:cNvSpPr/>
          <p:nvPr/>
        </p:nvSpPr>
        <p:spPr>
          <a:xfrm>
            <a:off x="10567189" y="2151439"/>
            <a:ext cx="28254" cy="21341"/>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16" name="Google Shape;2716;p67"/>
          <p:cNvSpPr/>
          <p:nvPr/>
        </p:nvSpPr>
        <p:spPr>
          <a:xfrm>
            <a:off x="10595428" y="2128539"/>
            <a:ext cx="67405" cy="44237"/>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17" name="Google Shape;2717;p67"/>
          <p:cNvSpPr/>
          <p:nvPr/>
        </p:nvSpPr>
        <p:spPr>
          <a:xfrm>
            <a:off x="10567189" y="2097898"/>
            <a:ext cx="120153" cy="69815"/>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18" name="Google Shape;2718;p67"/>
          <p:cNvSpPr/>
          <p:nvPr/>
        </p:nvSpPr>
        <p:spPr>
          <a:xfrm>
            <a:off x="10662829" y="2128540"/>
            <a:ext cx="24536" cy="18141"/>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19" name="Google Shape;2719;p67"/>
          <p:cNvSpPr/>
          <p:nvPr/>
        </p:nvSpPr>
        <p:spPr>
          <a:xfrm>
            <a:off x="10618327" y="2099219"/>
            <a:ext cx="17878" cy="14680"/>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20" name="Google Shape;2720;p67"/>
          <p:cNvSpPr/>
          <p:nvPr/>
        </p:nvSpPr>
        <p:spPr>
          <a:xfrm>
            <a:off x="10692927" y="1907138"/>
            <a:ext cx="102038" cy="189424"/>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21" name="Google Shape;2721;p67"/>
          <p:cNvSpPr/>
          <p:nvPr/>
        </p:nvSpPr>
        <p:spPr>
          <a:xfrm>
            <a:off x="10692927" y="1881018"/>
            <a:ext cx="102038" cy="52238"/>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2722" name="Google Shape;2722;p67"/>
          <p:cNvGrpSpPr/>
          <p:nvPr/>
        </p:nvGrpSpPr>
        <p:grpSpPr>
          <a:xfrm>
            <a:off x="8303312" y="2531381"/>
            <a:ext cx="2509304" cy="1524380"/>
            <a:chOff x="2529950" y="4155175"/>
            <a:chExt cx="1137425" cy="690975"/>
          </a:xfrm>
        </p:grpSpPr>
        <p:sp>
          <p:nvSpPr>
            <p:cNvPr id="2723" name="Google Shape;2723;p67"/>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24" name="Google Shape;2724;p67"/>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25" name="Google Shape;2725;p67"/>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26" name="Google Shape;2726;p67"/>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27" name="Google Shape;2727;p67"/>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28" name="Google Shape;2728;p67"/>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29" name="Google Shape;2729;p67"/>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30" name="Google Shape;2730;p67"/>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31" name="Google Shape;2731;p67"/>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32" name="Google Shape;2732;p67"/>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33" name="Google Shape;2733;p67"/>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34" name="Google Shape;2734;p67"/>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35" name="Google Shape;2735;p67"/>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36" name="Google Shape;2736;p67"/>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37" name="Google Shape;2737;p67"/>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38" name="Google Shape;2738;p67"/>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39" name="Google Shape;2739;p67"/>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40" name="Google Shape;2740;p67"/>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41" name="Google Shape;2741;p67"/>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42" name="Google Shape;2742;p67"/>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43" name="Google Shape;2743;p67"/>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44" name="Google Shape;2744;p67"/>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45" name="Google Shape;2745;p67"/>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46" name="Google Shape;2746;p67"/>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47" name="Google Shape;2747;p67"/>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48" name="Google Shape;2748;p67"/>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49" name="Google Shape;2749;p67"/>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50" name="Google Shape;2750;p67"/>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51" name="Google Shape;2751;p67"/>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52" name="Google Shape;2752;p67"/>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53" name="Google Shape;2753;p67"/>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54" name="Google Shape;2754;p67"/>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55" name="Google Shape;2755;p67"/>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56" name="Google Shape;2756;p67"/>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57" name="Google Shape;2757;p67"/>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58" name="Google Shape;2758;p67"/>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59" name="Google Shape;2759;p67"/>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60" name="Google Shape;2760;p67"/>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61" name="Google Shape;2761;p67"/>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62" name="Google Shape;2762;p67"/>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63" name="Google Shape;2763;p67"/>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64" name="Google Shape;2764;p67"/>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65" name="Google Shape;2765;p67"/>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66" name="Google Shape;2766;p67"/>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67" name="Google Shape;2767;p67"/>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68" name="Google Shape;2768;p67"/>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69" name="Google Shape;2769;p67"/>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70" name="Google Shape;2770;p67"/>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71" name="Google Shape;2771;p67"/>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72" name="Google Shape;2772;p67"/>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73" name="Google Shape;2773;p67"/>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74" name="Google Shape;2774;p67"/>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75" name="Google Shape;2775;p67"/>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76" name="Google Shape;2776;p67"/>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77" name="Google Shape;2777;p67"/>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78" name="Google Shape;2778;p67"/>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79" name="Google Shape;2779;p67"/>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80" name="Google Shape;2780;p67"/>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81" name="Google Shape;2781;p67"/>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82" name="Google Shape;2782;p67"/>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83" name="Google Shape;2783;p67"/>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84" name="Google Shape;2784;p67"/>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85" name="Google Shape;2785;p67"/>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86" name="Google Shape;2786;p67"/>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87" name="Google Shape;2787;p67"/>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88" name="Google Shape;2788;p67"/>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89" name="Google Shape;2789;p67"/>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90" name="Google Shape;2790;p67"/>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91" name="Google Shape;2791;p67"/>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92" name="Google Shape;2792;p67"/>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93" name="Google Shape;2793;p67"/>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94" name="Google Shape;2794;p67"/>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95" name="Google Shape;2795;p67"/>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96" name="Google Shape;2796;p67"/>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97" name="Google Shape;2797;p67"/>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98" name="Google Shape;2798;p67"/>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799" name="Google Shape;2799;p67"/>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00" name="Google Shape;2800;p67"/>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01" name="Google Shape;2801;p67"/>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02" name="Google Shape;2802;p67"/>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03" name="Google Shape;2803;p67"/>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04" name="Google Shape;2804;p67"/>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05" name="Google Shape;2805;p67"/>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06" name="Google Shape;2806;p67"/>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07" name="Google Shape;2807;p67"/>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08" name="Google Shape;2808;p67"/>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09" name="Google Shape;2809;p67"/>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10" name="Google Shape;2810;p67"/>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11" name="Google Shape;2811;p67"/>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12" name="Google Shape;2812;p67"/>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13" name="Google Shape;2813;p67"/>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14" name="Google Shape;2814;p67"/>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15" name="Google Shape;2815;p67"/>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16" name="Google Shape;2816;p67"/>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17" name="Google Shape;2817;p67"/>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18" name="Google Shape;2818;p67"/>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19" name="Google Shape;2819;p67"/>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20" name="Google Shape;2820;p67"/>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21" name="Google Shape;2821;p67"/>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22" name="Google Shape;2822;p67"/>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23" name="Google Shape;2823;p67"/>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24" name="Google Shape;2824;p67"/>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25" name="Google Shape;2825;p67"/>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26" name="Google Shape;2826;p67"/>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27" name="Google Shape;2827;p67"/>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28" name="Google Shape;2828;p67"/>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29" name="Google Shape;2829;p67"/>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30" name="Google Shape;2830;p67"/>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31" name="Google Shape;2831;p67"/>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32" name="Google Shape;2832;p67"/>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33" name="Google Shape;2833;p67"/>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34" name="Google Shape;2834;p67"/>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35" name="Google Shape;2835;p67"/>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36" name="Google Shape;2836;p67"/>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37" name="Google Shape;2837;p67"/>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38" name="Google Shape;2838;p67"/>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39" name="Google Shape;2839;p67"/>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40" name="Google Shape;2840;p67"/>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41" name="Google Shape;2841;p67"/>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42" name="Google Shape;2842;p67"/>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43" name="Google Shape;2843;p67"/>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44" name="Google Shape;2844;p67"/>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45" name="Google Shape;2845;p67"/>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46" name="Google Shape;2846;p67"/>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47" name="Google Shape;2847;p67"/>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48" name="Google Shape;2848;p67"/>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49" name="Google Shape;2849;p67"/>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50" name="Google Shape;2850;p67"/>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51" name="Google Shape;2851;p67"/>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52" name="Google Shape;2852;p67"/>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53" name="Google Shape;2853;p67"/>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54" name="Google Shape;2854;p67"/>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55" name="Google Shape;2855;p67"/>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56" name="Google Shape;2856;p67"/>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57" name="Google Shape;2857;p67"/>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58" name="Google Shape;2858;p67"/>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59" name="Google Shape;2859;p67"/>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60" name="Google Shape;2860;p67"/>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61" name="Google Shape;2861;p67"/>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62" name="Google Shape;2862;p67"/>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63" name="Google Shape;2863;p67"/>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64" name="Google Shape;2864;p67"/>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65" name="Google Shape;2865;p67"/>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66" name="Google Shape;2866;p67"/>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67" name="Google Shape;2867;p67"/>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68" name="Google Shape;2868;p67"/>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69" name="Google Shape;2869;p67"/>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70" name="Google Shape;2870;p67"/>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71" name="Google Shape;2871;p67"/>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72" name="Google Shape;2872;p67"/>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73" name="Google Shape;2873;p67"/>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74" name="Google Shape;2874;p67"/>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75" name="Google Shape;2875;p67"/>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76" name="Google Shape;2876;p67"/>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77" name="Google Shape;2877;p67"/>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78" name="Google Shape;2878;p67"/>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79" name="Google Shape;2879;p67"/>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80" name="Google Shape;2880;p67"/>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81" name="Google Shape;2881;p67"/>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82" name="Google Shape;2882;p67"/>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83" name="Google Shape;2883;p67"/>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84" name="Google Shape;2884;p67"/>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85" name="Google Shape;2885;p67"/>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86" name="Google Shape;2886;p67"/>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87" name="Google Shape;2887;p67"/>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88" name="Google Shape;2888;p67"/>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89" name="Google Shape;2889;p67"/>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90" name="Google Shape;2890;p67"/>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91" name="Google Shape;2891;p67"/>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92" name="Google Shape;2892;p67"/>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93" name="Google Shape;2893;p67"/>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94" name="Google Shape;2894;p67"/>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95" name="Google Shape;2895;p67"/>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96" name="Google Shape;2896;p67"/>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97" name="Google Shape;2897;p67"/>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98" name="Google Shape;2898;p67"/>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899" name="Google Shape;2899;p67"/>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00" name="Google Shape;2900;p67"/>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01" name="Google Shape;2901;p67"/>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02" name="Google Shape;2902;p67"/>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03" name="Google Shape;2903;p67"/>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04" name="Google Shape;2904;p67"/>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05" name="Google Shape;2905;p67"/>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06" name="Google Shape;2906;p67"/>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07" name="Google Shape;2907;p67"/>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08" name="Google Shape;2908;p67"/>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09" name="Google Shape;2909;p67"/>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10" name="Google Shape;2910;p67"/>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11" name="Google Shape;2911;p67"/>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12" name="Google Shape;2912;p67"/>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13" name="Google Shape;2913;p67"/>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14" name="Google Shape;2914;p67"/>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15" name="Google Shape;2915;p67"/>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16" name="Google Shape;2916;p67"/>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17" name="Google Shape;2917;p67"/>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18" name="Google Shape;2918;p67"/>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19" name="Google Shape;2919;p67"/>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20" name="Google Shape;2920;p67"/>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21" name="Google Shape;2921;p67"/>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22" name="Google Shape;2922;p67"/>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23" name="Google Shape;2923;p67"/>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24" name="Google Shape;2924;p67"/>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25" name="Google Shape;2925;p67"/>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26" name="Google Shape;2926;p67"/>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27" name="Google Shape;2927;p67"/>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28" name="Google Shape;2928;p67"/>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29" name="Google Shape;2929;p67"/>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30" name="Google Shape;2930;p67"/>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31" name="Google Shape;2931;p67"/>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32" name="Google Shape;2932;p67"/>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33" name="Google Shape;2933;p67"/>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34" name="Google Shape;2934;p67"/>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35" name="Google Shape;2935;p67"/>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36" name="Google Shape;2936;p67"/>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37" name="Google Shape;2937;p67"/>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38" name="Google Shape;2938;p67"/>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39" name="Google Shape;2939;p67"/>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40" name="Google Shape;2940;p67"/>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41" name="Google Shape;2941;p67"/>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42" name="Google Shape;2942;p67"/>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43" name="Google Shape;2943;p67"/>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44" name="Google Shape;2944;p67"/>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45" name="Google Shape;2945;p67"/>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46" name="Google Shape;2946;p67"/>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47" name="Google Shape;2947;p67"/>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48" name="Google Shape;2948;p67"/>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49" name="Google Shape;2949;p67"/>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50" name="Google Shape;2950;p67"/>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51" name="Google Shape;2951;p67"/>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52" name="Google Shape;2952;p67"/>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53" name="Google Shape;2953;p67"/>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54" name="Google Shape;2954;p67"/>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55" name="Google Shape;2955;p67"/>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56" name="Google Shape;2956;p67"/>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57" name="Google Shape;2957;p67"/>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58" name="Google Shape;2958;p67"/>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59" name="Google Shape;2959;p67"/>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60" name="Google Shape;2960;p67"/>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61" name="Google Shape;2961;p67"/>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62" name="Google Shape;2962;p67"/>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63" name="Google Shape;2963;p67"/>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64" name="Google Shape;2964;p67"/>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65" name="Google Shape;2965;p67"/>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66" name="Google Shape;2966;p67"/>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67" name="Google Shape;2967;p67"/>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68" name="Google Shape;2968;p67"/>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69" name="Google Shape;2969;p67"/>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70" name="Google Shape;2970;p67"/>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71" name="Google Shape;2971;p67"/>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72" name="Google Shape;2972;p67"/>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73" name="Google Shape;2973;p67"/>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74" name="Google Shape;2974;p67"/>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75" name="Google Shape;2975;p67"/>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76" name="Google Shape;2976;p67"/>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77" name="Google Shape;2977;p67"/>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78" name="Google Shape;2978;p67"/>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79" name="Google Shape;2979;p67"/>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80" name="Google Shape;2980;p67"/>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81" name="Google Shape;2981;p67"/>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82" name="Google Shape;2982;p67"/>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83" name="Google Shape;2983;p67"/>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84" name="Google Shape;2984;p67"/>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85" name="Google Shape;2985;p67"/>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86" name="Google Shape;2986;p67"/>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87" name="Google Shape;2987;p67"/>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88" name="Google Shape;2988;p67"/>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89" name="Google Shape;2989;p67"/>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90" name="Google Shape;2990;p67"/>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91" name="Google Shape;2991;p67"/>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92" name="Google Shape;2992;p67"/>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93" name="Google Shape;2993;p67"/>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94" name="Google Shape;2994;p67"/>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95" name="Google Shape;2995;p67"/>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96" name="Google Shape;2996;p67"/>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97" name="Google Shape;2997;p67"/>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98" name="Google Shape;2998;p67"/>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2999" name="Google Shape;2999;p67"/>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00" name="Google Shape;3000;p67"/>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01" name="Google Shape;3001;p67"/>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02" name="Google Shape;3002;p67"/>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03" name="Google Shape;3003;p67"/>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04" name="Google Shape;3004;p67"/>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05" name="Google Shape;3005;p67"/>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06" name="Google Shape;3006;p67"/>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07" name="Google Shape;3007;p67"/>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08" name="Google Shape;3008;p67"/>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09" name="Google Shape;3009;p67"/>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10" name="Google Shape;3010;p67"/>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11" name="Google Shape;3011;p67"/>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12" name="Google Shape;3012;p67"/>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13" name="Google Shape;3013;p67"/>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14" name="Google Shape;3014;p67"/>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15" name="Google Shape;3015;p67"/>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16" name="Google Shape;3016;p67"/>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17" name="Google Shape;3017;p67"/>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18" name="Google Shape;3018;p67"/>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19" name="Google Shape;3019;p67"/>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20" name="Google Shape;3020;p67"/>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21" name="Google Shape;3021;p67"/>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22" name="Google Shape;3022;p67"/>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23" name="Google Shape;3023;p67"/>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24" name="Google Shape;3024;p67"/>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25" name="Google Shape;3025;p67"/>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26" name="Google Shape;3026;p67"/>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27" name="Google Shape;3027;p67"/>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28" name="Google Shape;3028;p67"/>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29" name="Google Shape;3029;p67"/>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30" name="Google Shape;3030;p67"/>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31" name="Google Shape;3031;p67"/>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32" name="Google Shape;3032;p67"/>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33" name="Google Shape;3033;p67"/>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34" name="Google Shape;3034;p67"/>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35" name="Google Shape;3035;p67"/>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36" name="Google Shape;3036;p67"/>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37" name="Google Shape;3037;p67"/>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38" name="Google Shape;3038;p67"/>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39" name="Google Shape;3039;p67"/>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40" name="Google Shape;3040;p67"/>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41" name="Google Shape;3041;p67"/>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42" name="Google Shape;3042;p67"/>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43" name="Google Shape;3043;p67"/>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44" name="Google Shape;3044;p67"/>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45" name="Google Shape;3045;p67"/>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46" name="Google Shape;3046;p67"/>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47" name="Google Shape;3047;p67"/>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48" name="Google Shape;3048;p67"/>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49" name="Google Shape;3049;p67"/>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50" name="Google Shape;3050;p67"/>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51" name="Google Shape;3051;p67"/>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52" name="Google Shape;3052;p67"/>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53" name="Google Shape;3053;p67"/>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54" name="Google Shape;3054;p67"/>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55" name="Google Shape;3055;p67"/>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56" name="Google Shape;3056;p67"/>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57" name="Google Shape;3057;p67"/>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58" name="Google Shape;3058;p67"/>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59" name="Google Shape;3059;p67"/>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60" name="Google Shape;3060;p67"/>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61" name="Google Shape;3061;p67"/>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62" name="Google Shape;3062;p67"/>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63" name="Google Shape;3063;p67"/>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64" name="Google Shape;3064;p67"/>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65" name="Google Shape;3065;p67"/>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66" name="Google Shape;3066;p67"/>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67" name="Google Shape;3067;p67"/>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68" name="Google Shape;3068;p67"/>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69" name="Google Shape;3069;p67"/>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70" name="Google Shape;3070;p67"/>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71" name="Google Shape;3071;p67"/>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72" name="Google Shape;3072;p67"/>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73" name="Google Shape;3073;p67"/>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74" name="Google Shape;3074;p67"/>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75" name="Google Shape;3075;p67"/>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76" name="Google Shape;3076;p67"/>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77" name="Google Shape;3077;p67"/>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78" name="Google Shape;3078;p67"/>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79" name="Google Shape;3079;p67"/>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80" name="Google Shape;3080;p67"/>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81" name="Google Shape;3081;p67"/>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82" name="Google Shape;3082;p67"/>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83" name="Google Shape;3083;p67"/>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84" name="Google Shape;3084;p67"/>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85" name="Google Shape;3085;p67"/>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86" name="Google Shape;3086;p67"/>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87" name="Google Shape;3087;p67"/>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88" name="Google Shape;3088;p67"/>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89" name="Google Shape;3089;p67"/>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90" name="Google Shape;3090;p67"/>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91" name="Google Shape;3091;p67"/>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92" name="Google Shape;3092;p67"/>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93" name="Google Shape;3093;p67"/>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94" name="Google Shape;3094;p67"/>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95" name="Google Shape;3095;p67"/>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96" name="Google Shape;3096;p67"/>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97" name="Google Shape;3097;p67"/>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98" name="Google Shape;3098;p67"/>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099" name="Google Shape;3099;p67"/>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00" name="Google Shape;3100;p67"/>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01" name="Google Shape;3101;p67"/>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02" name="Google Shape;3102;p67"/>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03" name="Google Shape;3103;p67"/>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04" name="Google Shape;3104;p67"/>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05" name="Google Shape;3105;p67"/>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06" name="Google Shape;3106;p67"/>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07" name="Google Shape;3107;p67"/>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08" name="Google Shape;3108;p67"/>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09" name="Google Shape;3109;p67"/>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10" name="Google Shape;3110;p67"/>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11" name="Google Shape;3111;p67"/>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12" name="Google Shape;3112;p67"/>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13" name="Google Shape;3113;p67"/>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14" name="Google Shape;3114;p67"/>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15" name="Google Shape;3115;p67"/>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16" name="Google Shape;3116;p67"/>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17" name="Google Shape;3117;p67"/>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18" name="Google Shape;3118;p67"/>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19" name="Google Shape;3119;p67"/>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20" name="Google Shape;3120;p67"/>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21" name="Google Shape;3121;p67"/>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22" name="Google Shape;3122;p67"/>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23" name="Google Shape;3123;p67"/>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24" name="Google Shape;3124;p67"/>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25" name="Google Shape;3125;p67"/>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26" name="Google Shape;3126;p67"/>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27" name="Google Shape;3127;p67"/>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28" name="Google Shape;3128;p67"/>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29" name="Google Shape;3129;p67"/>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30" name="Google Shape;3130;p67"/>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31" name="Google Shape;3131;p67"/>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32" name="Google Shape;3132;p67"/>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33" name="Google Shape;3133;p67"/>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34" name="Google Shape;3134;p67"/>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35" name="Google Shape;3135;p67"/>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36" name="Google Shape;3136;p67"/>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37" name="Google Shape;3137;p67"/>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38" name="Google Shape;3138;p67"/>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39" name="Google Shape;3139;p67"/>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40" name="Google Shape;3140;p67"/>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41" name="Google Shape;3141;p67"/>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42" name="Google Shape;3142;p67"/>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43" name="Google Shape;3143;p67"/>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44" name="Google Shape;3144;p67"/>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45" name="Google Shape;3145;p67"/>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46" name="Google Shape;3146;p67"/>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47" name="Google Shape;3147;p67"/>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48" name="Google Shape;3148;p67"/>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49" name="Google Shape;3149;p67"/>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50" name="Google Shape;3150;p67"/>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51" name="Google Shape;3151;p67"/>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52" name="Google Shape;3152;p67"/>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53" name="Google Shape;3153;p67"/>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54" name="Google Shape;3154;p67"/>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55" name="Google Shape;3155;p67"/>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56" name="Google Shape;3156;p67"/>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57" name="Google Shape;3157;p67"/>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58" name="Google Shape;3158;p67"/>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59" name="Google Shape;3159;p67"/>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60" name="Google Shape;3160;p67"/>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61" name="Google Shape;3161;p67"/>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62" name="Google Shape;3162;p67"/>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63" name="Google Shape;3163;p67"/>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64" name="Google Shape;3164;p67"/>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65" name="Google Shape;3165;p67"/>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66" name="Google Shape;3166;p67"/>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67" name="Google Shape;3167;p67"/>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68" name="Google Shape;3168;p67"/>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69" name="Google Shape;3169;p67"/>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70" name="Google Shape;3170;p67"/>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71" name="Google Shape;3171;p67"/>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72" name="Google Shape;3172;p67"/>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73" name="Google Shape;3173;p67"/>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74" name="Google Shape;3174;p67"/>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75" name="Google Shape;3175;p67"/>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76" name="Google Shape;3176;p67"/>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77" name="Google Shape;3177;p67"/>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78" name="Google Shape;3178;p67"/>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79" name="Google Shape;3179;p67"/>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80" name="Google Shape;3180;p67"/>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81" name="Google Shape;3181;p67"/>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82" name="Google Shape;3182;p67"/>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83" name="Google Shape;3183;p67"/>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84" name="Google Shape;3184;p67"/>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85" name="Google Shape;3185;p67"/>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86" name="Google Shape;3186;p67"/>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87" name="Google Shape;3187;p67"/>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88" name="Google Shape;3188;p67"/>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89" name="Google Shape;3189;p67"/>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90" name="Google Shape;3190;p67"/>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91" name="Google Shape;3191;p67"/>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92" name="Google Shape;3192;p67"/>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93" name="Google Shape;3193;p67"/>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94" name="Google Shape;3194;p67"/>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95" name="Google Shape;3195;p67"/>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96" name="Google Shape;3196;p67"/>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97" name="Google Shape;3197;p67"/>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98" name="Google Shape;3198;p67"/>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199" name="Google Shape;3199;p67"/>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00" name="Google Shape;3200;p67"/>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01" name="Google Shape;3201;p67"/>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02" name="Google Shape;3202;p67"/>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03" name="Google Shape;3203;p67"/>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04" name="Google Shape;3204;p67"/>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05" name="Google Shape;3205;p67"/>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06" name="Google Shape;3206;p67"/>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07" name="Google Shape;3207;p67"/>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08" name="Google Shape;3208;p67"/>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09" name="Google Shape;3209;p67"/>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10" name="Google Shape;3210;p67"/>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11" name="Google Shape;3211;p67"/>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12" name="Google Shape;3212;p67"/>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13" name="Google Shape;3213;p67"/>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14" name="Google Shape;3214;p67"/>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15" name="Google Shape;3215;p67"/>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16" name="Google Shape;3216;p67"/>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17" name="Google Shape;3217;p67"/>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18" name="Google Shape;3218;p67"/>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19" name="Google Shape;3219;p67"/>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20" name="Google Shape;3220;p67"/>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21" name="Google Shape;3221;p67"/>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22" name="Google Shape;3222;p67"/>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23" name="Google Shape;3223;p67"/>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24" name="Google Shape;3224;p67"/>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25" name="Google Shape;3225;p67"/>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26" name="Google Shape;3226;p67"/>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27" name="Google Shape;3227;p67"/>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28" name="Google Shape;3228;p67"/>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29" name="Google Shape;3229;p67"/>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30" name="Google Shape;3230;p67"/>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31" name="Google Shape;3231;p67"/>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32" name="Google Shape;3232;p67"/>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33" name="Google Shape;3233;p67"/>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34" name="Google Shape;3234;p67"/>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35" name="Google Shape;3235;p67"/>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36" name="Google Shape;3236;p67"/>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37" name="Google Shape;3237;p67"/>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38" name="Google Shape;3238;p67"/>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39" name="Google Shape;3239;p67"/>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40" name="Google Shape;3240;p67"/>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41" name="Google Shape;3241;p67"/>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42" name="Google Shape;3242;p67"/>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43" name="Google Shape;3243;p67"/>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44" name="Google Shape;3244;p67"/>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45" name="Google Shape;3245;p67"/>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46" name="Google Shape;3246;p67"/>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47" name="Google Shape;3247;p67"/>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48" name="Google Shape;3248;p67"/>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49" name="Google Shape;3249;p67"/>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50" name="Google Shape;3250;p67"/>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51" name="Google Shape;3251;p67"/>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52" name="Google Shape;3252;p67"/>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53" name="Google Shape;3253;p67"/>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54" name="Google Shape;3254;p67"/>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55" name="Google Shape;3255;p67"/>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56" name="Google Shape;3256;p67"/>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57" name="Google Shape;3257;p67"/>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58" name="Google Shape;3258;p67"/>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59" name="Google Shape;3259;p67"/>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60" name="Google Shape;3260;p67"/>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61" name="Google Shape;3261;p67"/>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62" name="Google Shape;3262;p67"/>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63" name="Google Shape;3263;p67"/>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64" name="Google Shape;3264;p67"/>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65" name="Google Shape;3265;p67"/>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66" name="Google Shape;3266;p67"/>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67" name="Google Shape;3267;p67"/>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68" name="Google Shape;3268;p67"/>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69" name="Google Shape;3269;p67"/>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70" name="Google Shape;3270;p67"/>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71" name="Google Shape;3271;p67"/>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72" name="Google Shape;3272;p67"/>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73" name="Google Shape;3273;p67"/>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74" name="Google Shape;3274;p67"/>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75" name="Google Shape;3275;p67"/>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76" name="Google Shape;3276;p67"/>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77" name="Google Shape;3277;p67"/>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78" name="Google Shape;3278;p67"/>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79" name="Google Shape;3279;p67"/>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80" name="Google Shape;3280;p67"/>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81" name="Google Shape;3281;p67"/>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82" name="Google Shape;3282;p67"/>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83" name="Google Shape;3283;p67"/>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84" name="Google Shape;3284;p67"/>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85" name="Google Shape;3285;p67"/>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86" name="Google Shape;3286;p67"/>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87" name="Google Shape;3287;p67"/>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88" name="Google Shape;3288;p67"/>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89" name="Google Shape;3289;p67"/>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90" name="Google Shape;3290;p67"/>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91" name="Google Shape;3291;p67"/>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92" name="Google Shape;3292;p67"/>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93" name="Google Shape;3293;p67"/>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94" name="Google Shape;3294;p67"/>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95" name="Google Shape;3295;p67"/>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96" name="Google Shape;3296;p67"/>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97" name="Google Shape;3297;p67"/>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98" name="Google Shape;3298;p67"/>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299" name="Google Shape;3299;p67"/>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00" name="Google Shape;3300;p67"/>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01" name="Google Shape;3301;p67"/>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02" name="Google Shape;3302;p67"/>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03" name="Google Shape;3303;p67"/>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04" name="Google Shape;3304;p67"/>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05" name="Google Shape;3305;p67"/>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06" name="Google Shape;3306;p67"/>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07" name="Google Shape;3307;p67"/>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08" name="Google Shape;3308;p67"/>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09" name="Google Shape;3309;p67"/>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10" name="Google Shape;3310;p67"/>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11" name="Google Shape;3311;p67"/>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12" name="Google Shape;3312;p67"/>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13" name="Google Shape;3313;p67"/>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14" name="Google Shape;3314;p67"/>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15" name="Google Shape;3315;p67"/>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16" name="Google Shape;3316;p67"/>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17" name="Google Shape;3317;p67"/>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18" name="Google Shape;3318;p67"/>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19" name="Google Shape;3319;p67"/>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20" name="Google Shape;3320;p67"/>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21" name="Google Shape;3321;p67"/>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22" name="Google Shape;3322;p67"/>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23" name="Google Shape;3323;p67"/>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24" name="Google Shape;3324;p67"/>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25" name="Google Shape;3325;p67"/>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26" name="Google Shape;3326;p67"/>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27" name="Google Shape;3327;p67"/>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28" name="Google Shape;3328;p67"/>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29" name="Google Shape;3329;p67"/>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30" name="Google Shape;3330;p67"/>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31" name="Google Shape;3331;p67"/>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32" name="Google Shape;3332;p67"/>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33" name="Google Shape;3333;p67"/>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34" name="Google Shape;3334;p67"/>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35" name="Google Shape;3335;p67"/>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36" name="Google Shape;3336;p67"/>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37" name="Google Shape;3337;p67"/>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38" name="Google Shape;3338;p67"/>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39" name="Google Shape;3339;p67"/>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40" name="Google Shape;3340;p67"/>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41" name="Google Shape;3341;p67"/>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42" name="Google Shape;3342;p67"/>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43" name="Google Shape;3343;p67"/>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44" name="Google Shape;3344;p67"/>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45" name="Google Shape;3345;p67"/>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46" name="Google Shape;3346;p67"/>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47" name="Google Shape;3347;p67"/>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48" name="Google Shape;3348;p67"/>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49" name="Google Shape;3349;p67"/>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50" name="Google Shape;3350;p67"/>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51" name="Google Shape;3351;p67"/>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52" name="Google Shape;3352;p67"/>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53" name="Google Shape;3353;p67"/>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54" name="Google Shape;3354;p67"/>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55" name="Google Shape;3355;p67"/>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56" name="Google Shape;3356;p67"/>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57" name="Google Shape;3357;p67"/>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58" name="Google Shape;3358;p67"/>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59" name="Google Shape;3359;p67"/>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60" name="Google Shape;3360;p67"/>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61" name="Google Shape;3361;p67"/>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62" name="Google Shape;3362;p67"/>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63" name="Google Shape;3363;p67"/>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64" name="Google Shape;3364;p67"/>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65" name="Google Shape;3365;p67"/>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66" name="Google Shape;3366;p67"/>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67" name="Google Shape;3367;p67"/>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68" name="Google Shape;3368;p67"/>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69" name="Google Shape;3369;p67"/>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70" name="Google Shape;3370;p67"/>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71" name="Google Shape;3371;p67"/>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72" name="Google Shape;3372;p67"/>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73" name="Google Shape;3373;p67"/>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74" name="Google Shape;3374;p67"/>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75" name="Google Shape;3375;p67"/>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76" name="Google Shape;3376;p67"/>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77" name="Google Shape;3377;p67"/>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78" name="Google Shape;3378;p67"/>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79" name="Google Shape;3379;p67"/>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80" name="Google Shape;3380;p67"/>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81" name="Google Shape;3381;p67"/>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82" name="Google Shape;3382;p67"/>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83" name="Google Shape;3383;p67"/>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84" name="Google Shape;3384;p67"/>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85" name="Google Shape;3385;p67"/>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86" name="Google Shape;3386;p67"/>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87" name="Google Shape;3387;p67"/>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88" name="Google Shape;3388;p67"/>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89" name="Google Shape;3389;p67"/>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90" name="Google Shape;3390;p67"/>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91" name="Google Shape;3391;p67"/>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92" name="Google Shape;3392;p67"/>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93" name="Google Shape;3393;p67"/>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94" name="Google Shape;3394;p67"/>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95" name="Google Shape;3395;p67"/>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96" name="Google Shape;3396;p67"/>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97" name="Google Shape;3397;p67"/>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98" name="Google Shape;3398;p67"/>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399" name="Google Shape;3399;p67"/>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00" name="Google Shape;3400;p67"/>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01" name="Google Shape;3401;p67"/>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02" name="Google Shape;3402;p67"/>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03" name="Google Shape;3403;p67"/>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04" name="Google Shape;3404;p67"/>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05" name="Google Shape;3405;p67"/>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06" name="Google Shape;3406;p67"/>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07" name="Google Shape;3407;p67"/>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08" name="Google Shape;3408;p67"/>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09" name="Google Shape;3409;p67"/>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10" name="Google Shape;3410;p67"/>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11" name="Google Shape;3411;p67"/>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12" name="Google Shape;3412;p67"/>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13" name="Google Shape;3413;p67"/>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14" name="Google Shape;3414;p67"/>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15" name="Google Shape;3415;p67"/>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16" name="Google Shape;3416;p67"/>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17" name="Google Shape;3417;p67"/>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18" name="Google Shape;3418;p67"/>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19" name="Google Shape;3419;p67"/>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20" name="Google Shape;3420;p67"/>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21" name="Google Shape;3421;p67"/>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22" name="Google Shape;3422;p67"/>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23" name="Google Shape;3423;p67"/>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24" name="Google Shape;3424;p67"/>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25" name="Google Shape;3425;p67"/>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26" name="Google Shape;3426;p67"/>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27" name="Google Shape;3427;p67"/>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28" name="Google Shape;3428;p67"/>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29" name="Google Shape;3429;p67"/>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30" name="Google Shape;3430;p67"/>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31" name="Google Shape;3431;p67"/>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32" name="Google Shape;3432;p67"/>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33" name="Google Shape;3433;p67"/>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34" name="Google Shape;3434;p67"/>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35" name="Google Shape;3435;p67"/>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36" name="Google Shape;3436;p67"/>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37" name="Google Shape;3437;p67"/>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38" name="Google Shape;3438;p67"/>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39" name="Google Shape;3439;p67"/>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40" name="Google Shape;3440;p67"/>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41" name="Google Shape;3441;p67"/>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42" name="Google Shape;3442;p67"/>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43" name="Google Shape;3443;p67"/>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44" name="Google Shape;3444;p67"/>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45" name="Google Shape;3445;p67"/>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46" name="Google Shape;3446;p67"/>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47" name="Google Shape;3447;p67"/>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48" name="Google Shape;3448;p67"/>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49" name="Google Shape;3449;p67"/>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50" name="Google Shape;3450;p67"/>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51" name="Google Shape;3451;p67"/>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52" name="Google Shape;3452;p67"/>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53" name="Google Shape;3453;p67"/>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54" name="Google Shape;3454;p67"/>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55" name="Google Shape;3455;p67"/>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56" name="Google Shape;3456;p67"/>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57" name="Google Shape;3457;p67"/>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58" name="Google Shape;3458;p67"/>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59" name="Google Shape;3459;p67"/>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60" name="Google Shape;3460;p67"/>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61" name="Google Shape;3461;p67"/>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62" name="Google Shape;3462;p67"/>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63" name="Google Shape;3463;p67"/>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64" name="Google Shape;3464;p67"/>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65" name="Google Shape;3465;p67"/>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66" name="Google Shape;3466;p67"/>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67" name="Google Shape;3467;p67"/>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68" name="Google Shape;3468;p67"/>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69" name="Google Shape;3469;p67"/>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70" name="Google Shape;3470;p67"/>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71" name="Google Shape;3471;p67"/>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72" name="Google Shape;3472;p67"/>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73" name="Google Shape;3473;p67"/>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74" name="Google Shape;3474;p67"/>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75" name="Google Shape;3475;p67"/>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76" name="Google Shape;3476;p67"/>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77" name="Google Shape;3477;p67"/>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78" name="Google Shape;3478;p67"/>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79" name="Google Shape;3479;p67"/>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80" name="Google Shape;3480;p67"/>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81" name="Google Shape;3481;p67"/>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82" name="Google Shape;3482;p67"/>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83" name="Google Shape;3483;p67"/>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84" name="Google Shape;3484;p67"/>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85" name="Google Shape;3485;p67"/>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86" name="Google Shape;3486;p67"/>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87" name="Google Shape;3487;p67"/>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88" name="Google Shape;3488;p67"/>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89" name="Google Shape;3489;p67"/>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90" name="Google Shape;3490;p67"/>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91" name="Google Shape;3491;p67"/>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92" name="Google Shape;3492;p67"/>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93" name="Google Shape;3493;p67"/>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94" name="Google Shape;3494;p67"/>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95" name="Google Shape;3495;p67"/>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96" name="Google Shape;3496;p67"/>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97" name="Google Shape;3497;p67"/>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98" name="Google Shape;3498;p67"/>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499" name="Google Shape;3499;p67"/>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00" name="Google Shape;3500;p67"/>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01" name="Google Shape;3501;p67"/>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02" name="Google Shape;3502;p67"/>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03" name="Google Shape;3503;p67"/>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04" name="Google Shape;3504;p67"/>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05" name="Google Shape;3505;p67"/>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06" name="Google Shape;3506;p67"/>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07" name="Google Shape;3507;p67"/>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08" name="Google Shape;3508;p67"/>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09" name="Google Shape;3509;p67"/>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10" name="Google Shape;3510;p67"/>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11" name="Google Shape;3511;p67"/>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12" name="Google Shape;3512;p67"/>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13" name="Google Shape;3513;p67"/>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14" name="Google Shape;3514;p67"/>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15" name="Google Shape;3515;p67"/>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16" name="Google Shape;3516;p67"/>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17" name="Google Shape;3517;p67"/>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18" name="Google Shape;3518;p67"/>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19" name="Google Shape;3519;p67"/>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20" name="Google Shape;3520;p67"/>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21" name="Google Shape;3521;p67"/>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22" name="Google Shape;3522;p67"/>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23" name="Google Shape;3523;p67"/>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24" name="Google Shape;3524;p67"/>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25" name="Google Shape;3525;p67"/>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26" name="Google Shape;3526;p67"/>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27" name="Google Shape;3527;p67"/>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28" name="Google Shape;3528;p67"/>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29" name="Google Shape;3529;p67"/>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30" name="Google Shape;3530;p67"/>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31" name="Google Shape;3531;p67"/>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32" name="Google Shape;3532;p67"/>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33" name="Google Shape;3533;p67"/>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34" name="Google Shape;3534;p67"/>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35" name="Google Shape;3535;p67"/>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36" name="Google Shape;3536;p67"/>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37" name="Google Shape;3537;p67"/>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38" name="Google Shape;3538;p67"/>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39" name="Google Shape;3539;p67"/>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40" name="Google Shape;3540;p67"/>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41" name="Google Shape;3541;p67"/>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42" name="Google Shape;3542;p67"/>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43" name="Google Shape;3543;p67"/>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44" name="Google Shape;3544;p67"/>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45" name="Google Shape;3545;p67"/>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46" name="Google Shape;3546;p67"/>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47" name="Google Shape;3547;p67"/>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48" name="Google Shape;3548;p67"/>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49" name="Google Shape;3549;p67"/>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50" name="Google Shape;3550;p67"/>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51" name="Google Shape;3551;p67"/>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52" name="Google Shape;3552;p67"/>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53" name="Google Shape;3553;p67"/>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54" name="Google Shape;3554;p67"/>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55" name="Google Shape;3555;p67"/>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56" name="Google Shape;3556;p67"/>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57" name="Google Shape;3557;p67"/>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58" name="Google Shape;3558;p67"/>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59" name="Google Shape;3559;p67"/>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60" name="Google Shape;3560;p67"/>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61" name="Google Shape;3561;p67"/>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62" name="Google Shape;3562;p67"/>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63" name="Google Shape;3563;p67"/>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64" name="Google Shape;3564;p67"/>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65" name="Google Shape;3565;p67"/>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66" name="Google Shape;3566;p67"/>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67" name="Google Shape;3567;p67"/>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68" name="Google Shape;3568;p67"/>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69" name="Google Shape;3569;p67"/>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70" name="Google Shape;3570;p67"/>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71" name="Google Shape;3571;p67"/>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72" name="Google Shape;3572;p67"/>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73" name="Google Shape;3573;p67"/>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74" name="Google Shape;3574;p67"/>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75" name="Google Shape;3575;p67"/>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76" name="Google Shape;3576;p67"/>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77" name="Google Shape;3577;p67"/>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78" name="Google Shape;3578;p67"/>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79" name="Google Shape;3579;p67"/>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80" name="Google Shape;3580;p67"/>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81" name="Google Shape;3581;p67"/>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82" name="Google Shape;3582;p67"/>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83" name="Google Shape;3583;p67"/>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84" name="Google Shape;3584;p67"/>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85" name="Google Shape;3585;p67"/>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86" name="Google Shape;3586;p67"/>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87" name="Google Shape;3587;p67"/>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88" name="Google Shape;3588;p67"/>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89" name="Google Shape;3589;p67"/>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90" name="Google Shape;3590;p67"/>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91" name="Google Shape;3591;p67"/>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92" name="Google Shape;3592;p67"/>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93" name="Google Shape;3593;p67"/>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94" name="Google Shape;3594;p67"/>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95" name="Google Shape;3595;p67"/>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96" name="Google Shape;3596;p67"/>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97" name="Google Shape;3597;p67"/>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98" name="Google Shape;3598;p67"/>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599" name="Google Shape;3599;p67"/>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00" name="Google Shape;3600;p67"/>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01" name="Google Shape;3601;p67"/>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02" name="Google Shape;3602;p67"/>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03" name="Google Shape;3603;p67"/>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04" name="Google Shape;3604;p67"/>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05" name="Google Shape;3605;p67"/>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06" name="Google Shape;3606;p67"/>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07" name="Google Shape;3607;p67"/>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08" name="Google Shape;3608;p67"/>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09" name="Google Shape;3609;p67"/>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10" name="Google Shape;3610;p67"/>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11" name="Google Shape;3611;p67"/>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12" name="Google Shape;3612;p67"/>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13" name="Google Shape;3613;p67"/>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14" name="Google Shape;3614;p67"/>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15" name="Google Shape;3615;p67"/>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16" name="Google Shape;3616;p67"/>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17" name="Google Shape;3617;p67"/>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18" name="Google Shape;3618;p67"/>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19" name="Google Shape;3619;p67"/>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20" name="Google Shape;3620;p67"/>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21" name="Google Shape;3621;p67"/>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22" name="Google Shape;3622;p67"/>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23" name="Google Shape;3623;p67"/>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24" name="Google Shape;3624;p67"/>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25" name="Google Shape;3625;p67"/>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26" name="Google Shape;3626;p67"/>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27" name="Google Shape;3627;p67"/>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28" name="Google Shape;3628;p67"/>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29" name="Google Shape;3629;p67"/>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30" name="Google Shape;3630;p67"/>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31" name="Google Shape;3631;p67"/>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32" name="Google Shape;3632;p67"/>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33" name="Google Shape;3633;p67"/>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34" name="Google Shape;3634;p67"/>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35" name="Google Shape;3635;p67"/>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36" name="Google Shape;3636;p67"/>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37" name="Google Shape;3637;p67"/>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38" name="Google Shape;3638;p67"/>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39" name="Google Shape;3639;p67"/>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40" name="Google Shape;3640;p67"/>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41" name="Google Shape;3641;p67"/>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42" name="Google Shape;3642;p67"/>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43" name="Google Shape;3643;p67"/>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44" name="Google Shape;3644;p67"/>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45" name="Google Shape;3645;p67"/>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46" name="Google Shape;3646;p67"/>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47" name="Google Shape;3647;p67"/>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48" name="Google Shape;3648;p67"/>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49" name="Google Shape;3649;p67"/>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50" name="Google Shape;3650;p67"/>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51" name="Google Shape;3651;p67"/>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52" name="Google Shape;3652;p67"/>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53" name="Google Shape;3653;p67"/>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54" name="Google Shape;3654;p67"/>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55" name="Google Shape;3655;p67"/>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56" name="Google Shape;3656;p67"/>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57" name="Google Shape;3657;p67"/>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58" name="Google Shape;3658;p67"/>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59" name="Google Shape;3659;p67"/>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60" name="Google Shape;3660;p67"/>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61" name="Google Shape;3661;p67"/>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62" name="Google Shape;3662;p67"/>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63" name="Google Shape;3663;p67"/>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64" name="Google Shape;3664;p67"/>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65" name="Google Shape;3665;p67"/>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66" name="Google Shape;3666;p67"/>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67" name="Google Shape;3667;p67"/>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68" name="Google Shape;3668;p67"/>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69" name="Google Shape;3669;p67"/>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70" name="Google Shape;3670;p67"/>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71" name="Google Shape;3671;p67"/>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72" name="Google Shape;3672;p67"/>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73" name="Google Shape;3673;p67"/>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74" name="Google Shape;3674;p67"/>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75" name="Google Shape;3675;p67"/>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3676" name="Google Shape;3676;p67"/>
          <p:cNvGrpSpPr/>
          <p:nvPr/>
        </p:nvGrpSpPr>
        <p:grpSpPr>
          <a:xfrm>
            <a:off x="4986165" y="3101128"/>
            <a:ext cx="398640" cy="384866"/>
            <a:chOff x="2127141" y="3043500"/>
            <a:chExt cx="422629" cy="408027"/>
          </a:xfrm>
        </p:grpSpPr>
        <p:grpSp>
          <p:nvGrpSpPr>
            <p:cNvPr id="3677" name="Google Shape;3677;p67"/>
            <p:cNvGrpSpPr/>
            <p:nvPr/>
          </p:nvGrpSpPr>
          <p:grpSpPr>
            <a:xfrm>
              <a:off x="2127141" y="3048223"/>
              <a:ext cx="418743" cy="403304"/>
              <a:chOff x="2101363" y="3048223"/>
              <a:chExt cx="418743" cy="403304"/>
            </a:xfrm>
          </p:grpSpPr>
          <p:sp>
            <p:nvSpPr>
              <p:cNvPr id="3678" name="Google Shape;3678;p67"/>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79" name="Google Shape;3679;p67"/>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3680" name="Google Shape;3680;p67"/>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81" name="Google Shape;3681;p67"/>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3682" name="Google Shape;3682;p67"/>
          <p:cNvGrpSpPr/>
          <p:nvPr/>
        </p:nvGrpSpPr>
        <p:grpSpPr>
          <a:xfrm>
            <a:off x="8272413" y="4269499"/>
            <a:ext cx="2571211" cy="1490469"/>
            <a:chOff x="1397225" y="1410350"/>
            <a:chExt cx="4786300" cy="2774500"/>
          </a:xfrm>
        </p:grpSpPr>
        <p:grpSp>
          <p:nvGrpSpPr>
            <p:cNvPr id="3683" name="Google Shape;3683;p67"/>
            <p:cNvGrpSpPr/>
            <p:nvPr/>
          </p:nvGrpSpPr>
          <p:grpSpPr>
            <a:xfrm>
              <a:off x="4293400" y="2574725"/>
              <a:ext cx="84425" cy="80100"/>
              <a:chOff x="4293400" y="2574725"/>
              <a:chExt cx="84425" cy="80100"/>
            </a:xfrm>
          </p:grpSpPr>
          <p:sp>
            <p:nvSpPr>
              <p:cNvPr id="3684" name="Google Shape;3684;p6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3685" name="Google Shape;3685;p6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3686" name="Google Shape;3686;p67"/>
            <p:cNvGrpSpPr/>
            <p:nvPr/>
          </p:nvGrpSpPr>
          <p:grpSpPr>
            <a:xfrm>
              <a:off x="4000175" y="1462675"/>
              <a:ext cx="1917275" cy="1140875"/>
              <a:chOff x="4000175" y="1462675"/>
              <a:chExt cx="1917275" cy="1140875"/>
            </a:xfrm>
          </p:grpSpPr>
          <p:sp>
            <p:nvSpPr>
              <p:cNvPr id="3687" name="Google Shape;3687;p6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3688" name="Google Shape;3688;p67"/>
              <p:cNvGrpSpPr/>
              <p:nvPr/>
            </p:nvGrpSpPr>
            <p:grpSpPr>
              <a:xfrm>
                <a:off x="4000175" y="1462675"/>
                <a:ext cx="1917275" cy="1140875"/>
                <a:chOff x="4000175" y="1462675"/>
                <a:chExt cx="1917275" cy="1140875"/>
              </a:xfrm>
            </p:grpSpPr>
            <p:sp>
              <p:nvSpPr>
                <p:cNvPr id="3689" name="Google Shape;3689;p6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3690" name="Google Shape;3690;p6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91" name="Google Shape;3691;p6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92" name="Google Shape;3692;p6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93" name="Google Shape;3693;p6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694" name="Google Shape;3694;p6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grpSp>
          <p:nvGrpSpPr>
            <p:cNvPr id="3695" name="Google Shape;3695;p67"/>
            <p:cNvGrpSpPr/>
            <p:nvPr/>
          </p:nvGrpSpPr>
          <p:grpSpPr>
            <a:xfrm>
              <a:off x="3960625" y="2587825"/>
              <a:ext cx="94050" cy="104125"/>
              <a:chOff x="3960625" y="2587825"/>
              <a:chExt cx="94050" cy="104125"/>
            </a:xfrm>
          </p:grpSpPr>
          <p:sp>
            <p:nvSpPr>
              <p:cNvPr id="3696" name="Google Shape;3696;p6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3697" name="Google Shape;3697;p6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3698" name="Google Shape;3698;p67"/>
            <p:cNvGrpSpPr/>
            <p:nvPr/>
          </p:nvGrpSpPr>
          <p:grpSpPr>
            <a:xfrm>
              <a:off x="3765350" y="2500900"/>
              <a:ext cx="173600" cy="187925"/>
              <a:chOff x="3765350" y="2500900"/>
              <a:chExt cx="173600" cy="187925"/>
            </a:xfrm>
          </p:grpSpPr>
          <p:sp>
            <p:nvSpPr>
              <p:cNvPr id="3699" name="Google Shape;3699;p6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3700" name="Google Shape;3700;p6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01" name="Google Shape;3701;p6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02" name="Google Shape;3702;p6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03" name="Google Shape;3703;p6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04" name="Google Shape;3704;p6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3705" name="Google Shape;3705;p67"/>
            <p:cNvGrpSpPr/>
            <p:nvPr/>
          </p:nvGrpSpPr>
          <p:grpSpPr>
            <a:xfrm>
              <a:off x="3750475" y="2481850"/>
              <a:ext cx="85125" cy="51800"/>
              <a:chOff x="3750475" y="2481850"/>
              <a:chExt cx="85125" cy="51800"/>
            </a:xfrm>
          </p:grpSpPr>
          <p:sp>
            <p:nvSpPr>
              <p:cNvPr id="3706" name="Google Shape;3706;p6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07" name="Google Shape;3707;p6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3708" name="Google Shape;3708;p67"/>
            <p:cNvGrpSpPr/>
            <p:nvPr/>
          </p:nvGrpSpPr>
          <p:grpSpPr>
            <a:xfrm>
              <a:off x="3627175" y="2432450"/>
              <a:ext cx="172100" cy="169075"/>
              <a:chOff x="3627175" y="2432450"/>
              <a:chExt cx="172100" cy="169075"/>
            </a:xfrm>
          </p:grpSpPr>
          <p:sp>
            <p:nvSpPr>
              <p:cNvPr id="3709" name="Google Shape;3709;p6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10" name="Google Shape;3710;p6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3711" name="Google Shape;3711;p6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3712" name="Google Shape;3712;p67"/>
            <p:cNvGrpSpPr/>
            <p:nvPr/>
          </p:nvGrpSpPr>
          <p:grpSpPr>
            <a:xfrm>
              <a:off x="3561536" y="2585450"/>
              <a:ext cx="61539" cy="99045"/>
              <a:chOff x="3561536" y="2585450"/>
              <a:chExt cx="61539" cy="99045"/>
            </a:xfrm>
          </p:grpSpPr>
          <p:sp>
            <p:nvSpPr>
              <p:cNvPr id="3713" name="Google Shape;3713;p6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14" name="Google Shape;3714;p6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3715" name="Google Shape;3715;p67"/>
            <p:cNvGrpSpPr/>
            <p:nvPr/>
          </p:nvGrpSpPr>
          <p:grpSpPr>
            <a:xfrm>
              <a:off x="3906325" y="1984500"/>
              <a:ext cx="156075" cy="262825"/>
              <a:chOff x="3906325" y="1984500"/>
              <a:chExt cx="156075" cy="262825"/>
            </a:xfrm>
          </p:grpSpPr>
          <p:sp>
            <p:nvSpPr>
              <p:cNvPr id="3716" name="Google Shape;3716;p6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3717" name="Google Shape;3717;p6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3718" name="Google Shape;3718;p67"/>
            <p:cNvGrpSpPr/>
            <p:nvPr/>
          </p:nvGrpSpPr>
          <p:grpSpPr>
            <a:xfrm>
              <a:off x="1397225" y="1637375"/>
              <a:ext cx="1401575" cy="1228250"/>
              <a:chOff x="1397225" y="1637375"/>
              <a:chExt cx="1401575" cy="1228250"/>
            </a:xfrm>
          </p:grpSpPr>
          <p:sp>
            <p:nvSpPr>
              <p:cNvPr id="3719" name="Google Shape;3719;p6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3720" name="Google Shape;3720;p67"/>
              <p:cNvGrpSpPr/>
              <p:nvPr/>
            </p:nvGrpSpPr>
            <p:grpSpPr>
              <a:xfrm>
                <a:off x="1397225" y="1637375"/>
                <a:ext cx="1398775" cy="1228250"/>
                <a:chOff x="1397225" y="1637375"/>
                <a:chExt cx="1398775" cy="1228250"/>
              </a:xfrm>
            </p:grpSpPr>
            <p:sp>
              <p:nvSpPr>
                <p:cNvPr id="3721" name="Google Shape;3721;p6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22" name="Google Shape;3722;p6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grpSp>
          <p:nvGrpSpPr>
            <p:cNvPr id="3723" name="Google Shape;3723;p67"/>
            <p:cNvGrpSpPr/>
            <p:nvPr/>
          </p:nvGrpSpPr>
          <p:grpSpPr>
            <a:xfrm>
              <a:off x="2605700" y="3152850"/>
              <a:ext cx="594125" cy="616250"/>
              <a:chOff x="2605700" y="3152850"/>
              <a:chExt cx="594125" cy="616250"/>
            </a:xfrm>
          </p:grpSpPr>
          <p:sp>
            <p:nvSpPr>
              <p:cNvPr id="3724" name="Google Shape;3724;p6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3725" name="Google Shape;3725;p6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3726" name="Google Shape;3726;p67"/>
            <p:cNvGrpSpPr/>
            <p:nvPr/>
          </p:nvGrpSpPr>
          <p:grpSpPr>
            <a:xfrm>
              <a:off x="2680375" y="3423800"/>
              <a:ext cx="182975" cy="761050"/>
              <a:chOff x="2680375" y="3423800"/>
              <a:chExt cx="182975" cy="761050"/>
            </a:xfrm>
          </p:grpSpPr>
          <p:sp>
            <p:nvSpPr>
              <p:cNvPr id="3727" name="Google Shape;3727;p6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3728" name="Google Shape;3728;p6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3729" name="Google Shape;3729;p67"/>
            <p:cNvGrpSpPr/>
            <p:nvPr/>
          </p:nvGrpSpPr>
          <p:grpSpPr>
            <a:xfrm>
              <a:off x="3918000" y="3561900"/>
              <a:ext cx="236225" cy="207100"/>
              <a:chOff x="3918000" y="3561900"/>
              <a:chExt cx="236225" cy="207100"/>
            </a:xfrm>
          </p:grpSpPr>
          <p:sp>
            <p:nvSpPr>
              <p:cNvPr id="3730" name="Google Shape;3730;p6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3731" name="Google Shape;3731;p6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3732" name="Google Shape;3732;p67"/>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33" name="Google Shape;3733;p67"/>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34" name="Google Shape;3734;p67"/>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3735" name="Google Shape;3735;p67"/>
            <p:cNvGrpSpPr/>
            <p:nvPr/>
          </p:nvGrpSpPr>
          <p:grpSpPr>
            <a:xfrm>
              <a:off x="1922950" y="1410350"/>
              <a:ext cx="1252825" cy="1162875"/>
              <a:chOff x="1922950" y="1410350"/>
              <a:chExt cx="1252825" cy="1162875"/>
            </a:xfrm>
          </p:grpSpPr>
          <p:sp>
            <p:nvSpPr>
              <p:cNvPr id="3736" name="Google Shape;3736;p6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37" name="Google Shape;3737;p6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38" name="Google Shape;3738;p6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39" name="Google Shape;3739;p6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40" name="Google Shape;3740;p6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41" name="Google Shape;3741;p6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42" name="Google Shape;3742;p6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43" name="Google Shape;3743;p6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44" name="Google Shape;3744;p6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45" name="Google Shape;3745;p6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46" name="Google Shape;3746;p6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47" name="Google Shape;3747;p6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48" name="Google Shape;3748;p6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49" name="Google Shape;3749;p6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50" name="Google Shape;3750;p6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51" name="Google Shape;3751;p6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3752" name="Google Shape;3752;p67"/>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53" name="Google Shape;3753;p67"/>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54" name="Google Shape;3754;p67"/>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55" name="Google Shape;3755;p67"/>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56" name="Google Shape;3756;p67"/>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57" name="Google Shape;3757;p67"/>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58" name="Google Shape;3758;p67"/>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59" name="Google Shape;3759;p67"/>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60" name="Google Shape;3760;p67"/>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61" name="Google Shape;3761;p67"/>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62" name="Google Shape;3762;p67"/>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63" name="Google Shape;3763;p67"/>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64" name="Google Shape;3764;p67"/>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65" name="Google Shape;3765;p67"/>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66" name="Google Shape;3766;p67"/>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67" name="Google Shape;3767;p67"/>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68" name="Google Shape;3768;p67"/>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69" name="Google Shape;3769;p67"/>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70" name="Google Shape;3770;p67"/>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71" name="Google Shape;3771;p67"/>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72" name="Google Shape;3772;p67"/>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73" name="Google Shape;3773;p67"/>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3774" name="Google Shape;3774;p67"/>
            <p:cNvGrpSpPr/>
            <p:nvPr/>
          </p:nvGrpSpPr>
          <p:grpSpPr>
            <a:xfrm>
              <a:off x="2711750" y="3572300"/>
              <a:ext cx="230725" cy="598425"/>
              <a:chOff x="2711750" y="3572300"/>
              <a:chExt cx="230725" cy="598425"/>
            </a:xfrm>
          </p:grpSpPr>
          <p:sp>
            <p:nvSpPr>
              <p:cNvPr id="3775" name="Google Shape;3775;p6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76" name="Google Shape;3776;p6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3777" name="Google Shape;3777;p67"/>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3778" name="Google Shape;3778;p67"/>
            <p:cNvGrpSpPr/>
            <p:nvPr/>
          </p:nvGrpSpPr>
          <p:grpSpPr>
            <a:xfrm>
              <a:off x="3781475" y="1624825"/>
              <a:ext cx="153300" cy="166375"/>
              <a:chOff x="3781475" y="1624825"/>
              <a:chExt cx="153300" cy="166375"/>
            </a:xfrm>
          </p:grpSpPr>
          <p:sp>
            <p:nvSpPr>
              <p:cNvPr id="3779" name="Google Shape;3779;p6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80" name="Google Shape;3780;p6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81" name="Google Shape;3781;p6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82" name="Google Shape;3782;p6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3783" name="Google Shape;3783;p67"/>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84" name="Google Shape;3784;p67"/>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85" name="Google Shape;3785;p67"/>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86" name="Google Shape;3786;p67"/>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87" name="Google Shape;3787;p67"/>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88" name="Google Shape;3788;p67"/>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89" name="Google Shape;3789;p67"/>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3790" name="Google Shape;3790;p67"/>
            <p:cNvGrpSpPr/>
            <p:nvPr/>
          </p:nvGrpSpPr>
          <p:grpSpPr>
            <a:xfrm>
              <a:off x="5068275" y="3161675"/>
              <a:ext cx="664875" cy="222850"/>
              <a:chOff x="5068275" y="3161675"/>
              <a:chExt cx="664875" cy="222850"/>
            </a:xfrm>
          </p:grpSpPr>
          <p:sp>
            <p:nvSpPr>
              <p:cNvPr id="3791" name="Google Shape;3791;p6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92" name="Google Shape;3792;p6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93" name="Google Shape;3793;p6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94" name="Google Shape;3794;p6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3795" name="Google Shape;3795;p67"/>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96" name="Google Shape;3796;p67"/>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97" name="Google Shape;3797;p67"/>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98" name="Google Shape;3798;p67"/>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799" name="Google Shape;3799;p67"/>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00" name="Google Shape;3800;p67"/>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01" name="Google Shape;3801;p67"/>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02" name="Google Shape;3802;p67"/>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03" name="Google Shape;3803;p67"/>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04" name="Google Shape;3804;p67"/>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05" name="Google Shape;3805;p67"/>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06" name="Google Shape;3806;p67"/>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07" name="Google Shape;3807;p67"/>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08" name="Google Shape;3808;p67"/>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09" name="Google Shape;3809;p67"/>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10" name="Google Shape;3810;p67"/>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11" name="Google Shape;3811;p67"/>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12" name="Google Shape;3812;p67"/>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13" name="Google Shape;3813;p67"/>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14" name="Google Shape;3814;p67"/>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15" name="Google Shape;3815;p67"/>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16" name="Google Shape;3816;p67"/>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17" name="Google Shape;3817;p67"/>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18" name="Google Shape;3818;p67"/>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19" name="Google Shape;3819;p67"/>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20" name="Google Shape;3820;p67"/>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21" name="Google Shape;3821;p67"/>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22" name="Google Shape;3822;p67"/>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23" name="Google Shape;3823;p67"/>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3824" name="Google Shape;3824;p67"/>
            <p:cNvGrpSpPr/>
            <p:nvPr/>
          </p:nvGrpSpPr>
          <p:grpSpPr>
            <a:xfrm>
              <a:off x="3586375" y="2281300"/>
              <a:ext cx="125025" cy="175275"/>
              <a:chOff x="3586375" y="2281300"/>
              <a:chExt cx="125025" cy="175275"/>
            </a:xfrm>
          </p:grpSpPr>
          <p:sp>
            <p:nvSpPr>
              <p:cNvPr id="3825" name="Google Shape;3825;p6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26" name="Google Shape;3826;p6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3827" name="Google Shape;3827;p67"/>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3828" name="Google Shape;3828;p67"/>
            <p:cNvGrpSpPr/>
            <p:nvPr/>
          </p:nvGrpSpPr>
          <p:grpSpPr>
            <a:xfrm>
              <a:off x="5298975" y="3412225"/>
              <a:ext cx="576450" cy="616225"/>
              <a:chOff x="5298975" y="3412225"/>
              <a:chExt cx="576450" cy="616225"/>
            </a:xfrm>
          </p:grpSpPr>
          <p:sp>
            <p:nvSpPr>
              <p:cNvPr id="3829" name="Google Shape;3829;p6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30" name="Google Shape;3830;p6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3831" name="Google Shape;3831;p67"/>
            <p:cNvGrpSpPr/>
            <p:nvPr/>
          </p:nvGrpSpPr>
          <p:grpSpPr>
            <a:xfrm>
              <a:off x="5952300" y="3852150"/>
              <a:ext cx="231225" cy="287200"/>
              <a:chOff x="5952300" y="3852150"/>
              <a:chExt cx="231225" cy="287200"/>
            </a:xfrm>
          </p:grpSpPr>
          <p:sp>
            <p:nvSpPr>
              <p:cNvPr id="3832" name="Google Shape;3832;p6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33" name="Google Shape;3833;p6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3834" name="Google Shape;3834;p67"/>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35" name="Google Shape;3835;p67"/>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36" name="Google Shape;3836;p67"/>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37" name="Google Shape;3837;p67"/>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38" name="Google Shape;3838;p67"/>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39" name="Google Shape;3839;p67"/>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40" name="Google Shape;3840;p67"/>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41" name="Google Shape;3841;p67"/>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3842" name="Google Shape;3842;p67"/>
            <p:cNvGrpSpPr/>
            <p:nvPr/>
          </p:nvGrpSpPr>
          <p:grpSpPr>
            <a:xfrm>
              <a:off x="4842300" y="3099950"/>
              <a:ext cx="31425" cy="59650"/>
              <a:chOff x="4842300" y="3099950"/>
              <a:chExt cx="31425" cy="59650"/>
            </a:xfrm>
          </p:grpSpPr>
          <p:sp>
            <p:nvSpPr>
              <p:cNvPr id="3843" name="Google Shape;3843;p6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44" name="Google Shape;3844;p6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45" name="Google Shape;3845;p6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46" name="Google Shape;3846;p6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3847" name="Google Shape;3847;p67"/>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48" name="Google Shape;3848;p67"/>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49" name="Google Shape;3849;p67"/>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50" name="Google Shape;3850;p67"/>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51" name="Google Shape;3851;p67"/>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52" name="Google Shape;3852;p67"/>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53" name="Google Shape;3853;p67"/>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54" name="Google Shape;3854;p67"/>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3855" name="Google Shape;3855;p67"/>
            <p:cNvGrpSpPr/>
            <p:nvPr/>
          </p:nvGrpSpPr>
          <p:grpSpPr>
            <a:xfrm>
              <a:off x="3866750" y="2520350"/>
              <a:ext cx="78475" cy="60700"/>
              <a:chOff x="3866750" y="2520350"/>
              <a:chExt cx="78475" cy="60700"/>
            </a:xfrm>
          </p:grpSpPr>
          <p:sp>
            <p:nvSpPr>
              <p:cNvPr id="3856" name="Google Shape;3856;p6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57" name="Google Shape;3857;p6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58" name="Google Shape;3858;p6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59" name="Google Shape;3859;p6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3860" name="Google Shape;3860;p67"/>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61" name="Google Shape;3861;p67"/>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62" name="Google Shape;3862;p67"/>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63" name="Google Shape;3863;p67"/>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64" name="Google Shape;3864;p67"/>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65" name="Google Shape;3865;p67"/>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66" name="Google Shape;3866;p67"/>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67" name="Google Shape;3867;p67"/>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68" name="Google Shape;3868;p67"/>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69" name="Google Shape;3869;p67"/>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70" name="Google Shape;3870;p67"/>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71" name="Google Shape;3871;p67"/>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72" name="Google Shape;3872;p67"/>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73" name="Google Shape;3873;p67"/>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74" name="Google Shape;3874;p67"/>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75" name="Google Shape;3875;p67"/>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76" name="Google Shape;3876;p67"/>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77" name="Google Shape;3877;p67"/>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78" name="Google Shape;3878;p67"/>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79" name="Google Shape;3879;p67"/>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80" name="Google Shape;3880;p67"/>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81" name="Google Shape;3881;p67"/>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82" name="Google Shape;3882;p67"/>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83" name="Google Shape;3883;p67"/>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84" name="Google Shape;3884;p67"/>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85" name="Google Shape;3885;p67"/>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86" name="Google Shape;3886;p67"/>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87" name="Google Shape;3887;p67"/>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88" name="Google Shape;3888;p67"/>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89" name="Google Shape;3889;p67"/>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90" name="Google Shape;3890;p67"/>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91" name="Google Shape;3891;p67"/>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92" name="Google Shape;3892;p67"/>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93" name="Google Shape;3893;p67"/>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94" name="Google Shape;3894;p67"/>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95" name="Google Shape;3895;p67"/>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96" name="Google Shape;3896;p67"/>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97" name="Google Shape;3897;p67"/>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98" name="Google Shape;3898;p67"/>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899" name="Google Shape;3899;p67"/>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00" name="Google Shape;3900;p67"/>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01" name="Google Shape;3901;p67"/>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3902" name="Google Shape;3902;p67"/>
            <p:cNvGrpSpPr/>
            <p:nvPr/>
          </p:nvGrpSpPr>
          <p:grpSpPr>
            <a:xfrm>
              <a:off x="3450375" y="3038225"/>
              <a:ext cx="132875" cy="99400"/>
              <a:chOff x="3450375" y="3038225"/>
              <a:chExt cx="132875" cy="99400"/>
            </a:xfrm>
          </p:grpSpPr>
          <p:sp>
            <p:nvSpPr>
              <p:cNvPr id="3903" name="Google Shape;3903;p6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04" name="Google Shape;3904;p6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3905" name="Google Shape;3905;p67"/>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06" name="Google Shape;3906;p67"/>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07" name="Google Shape;3907;p67"/>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08" name="Google Shape;3908;p67"/>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09" name="Google Shape;3909;p67"/>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10" name="Google Shape;3910;p67"/>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11" name="Google Shape;3911;p67"/>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12" name="Google Shape;3912;p67"/>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13" name="Google Shape;3913;p67"/>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14" name="Google Shape;3914;p67"/>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15" name="Google Shape;3915;p67"/>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16" name="Google Shape;3916;p67"/>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17" name="Google Shape;3917;p67"/>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18" name="Google Shape;3918;p67"/>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19" name="Google Shape;3919;p67"/>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20" name="Google Shape;3920;p67"/>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21" name="Google Shape;3921;p67"/>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22" name="Google Shape;3922;p67"/>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23" name="Google Shape;3923;p67"/>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24" name="Google Shape;3924;p67"/>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25" name="Google Shape;3925;p67"/>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26" name="Google Shape;3926;p67"/>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27" name="Google Shape;3927;p67"/>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28" name="Google Shape;3928;p67"/>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29" name="Google Shape;3929;p67"/>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30" name="Google Shape;3930;p67"/>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31" name="Google Shape;3931;p67"/>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32" name="Google Shape;3932;p67"/>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33" name="Google Shape;3933;p67"/>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34" name="Google Shape;3934;p67"/>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35" name="Google Shape;3935;p67"/>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36" name="Google Shape;3936;p67"/>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25" cap="rnd" cmpd="sng">
              <a:solidFill>
                <a:srgbClr val="000000"/>
              </a:solidFill>
              <a:prstDash val="solid"/>
              <a:round/>
              <a:headEnd type="none" w="sm" len="sm"/>
              <a:tailEnd type="none" w="sm" len="sm"/>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37" name="Google Shape;3937;p67"/>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38" name="Google Shape;3938;p67"/>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39" name="Google Shape;3939;p67"/>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3940" name="Google Shape;3940;p67"/>
          <p:cNvGrpSpPr/>
          <p:nvPr/>
        </p:nvGrpSpPr>
        <p:grpSpPr>
          <a:xfrm>
            <a:off x="5431660" y="4260976"/>
            <a:ext cx="2653356" cy="1564676"/>
            <a:chOff x="4714886" y="3271938"/>
            <a:chExt cx="1202721" cy="709241"/>
          </a:xfrm>
        </p:grpSpPr>
        <p:grpSp>
          <p:nvGrpSpPr>
            <p:cNvPr id="3941" name="Google Shape;3941;p67"/>
            <p:cNvGrpSpPr/>
            <p:nvPr/>
          </p:nvGrpSpPr>
          <p:grpSpPr>
            <a:xfrm>
              <a:off x="4714886" y="3271938"/>
              <a:ext cx="1202721" cy="709241"/>
              <a:chOff x="2514225" y="4239175"/>
              <a:chExt cx="2084800" cy="1229400"/>
            </a:xfrm>
          </p:grpSpPr>
          <p:sp>
            <p:nvSpPr>
              <p:cNvPr id="3942" name="Google Shape;3942;p67"/>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43" name="Google Shape;3943;p67"/>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44" name="Google Shape;3944;p67"/>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45" name="Google Shape;3945;p67"/>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46" name="Google Shape;3946;p67"/>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47" name="Google Shape;3947;p67"/>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48" name="Google Shape;3948;p67"/>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49" name="Google Shape;3949;p67"/>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50" name="Google Shape;3950;p67"/>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51" name="Google Shape;3951;p67"/>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52" name="Google Shape;3952;p67"/>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53" name="Google Shape;3953;p67"/>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54" name="Google Shape;3954;p67"/>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55" name="Google Shape;3955;p67"/>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56" name="Google Shape;3956;p67"/>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57" name="Google Shape;3957;p67"/>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58" name="Google Shape;3958;p67"/>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59" name="Google Shape;3959;p67"/>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60" name="Google Shape;3960;p67"/>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61" name="Google Shape;3961;p67"/>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62" name="Google Shape;3962;p67"/>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63" name="Google Shape;3963;p67"/>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64" name="Google Shape;3964;p67"/>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65" name="Google Shape;3965;p67"/>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66" name="Google Shape;3966;p67"/>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67" name="Google Shape;3967;p67"/>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68" name="Google Shape;3968;p67"/>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69" name="Google Shape;3969;p67"/>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70" name="Google Shape;3970;p67"/>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71" name="Google Shape;3971;p67"/>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72" name="Google Shape;3972;p67"/>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73" name="Google Shape;3973;p67"/>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74" name="Google Shape;3974;p67"/>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75" name="Google Shape;3975;p67"/>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76" name="Google Shape;3976;p67"/>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77" name="Google Shape;3977;p67"/>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78" name="Google Shape;3978;p67"/>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79" name="Google Shape;3979;p67"/>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80" name="Google Shape;3980;p67"/>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81" name="Google Shape;3981;p67"/>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82" name="Google Shape;3982;p67"/>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83" name="Google Shape;3983;p67"/>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84" name="Google Shape;3984;p67"/>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85" name="Google Shape;3985;p67"/>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86" name="Google Shape;3986;p67"/>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87" name="Google Shape;3987;p67"/>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88" name="Google Shape;3988;p67"/>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89" name="Google Shape;3989;p67"/>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90" name="Google Shape;3990;p67"/>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91" name="Google Shape;3991;p67"/>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92" name="Google Shape;3992;p67"/>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93" name="Google Shape;3993;p67"/>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94" name="Google Shape;3994;p67"/>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95" name="Google Shape;3995;p67"/>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96" name="Google Shape;3996;p67"/>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97" name="Google Shape;3997;p67"/>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98" name="Google Shape;3998;p67"/>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3999" name="Google Shape;3999;p67"/>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00" name="Google Shape;4000;p67"/>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01" name="Google Shape;4001;p67"/>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02" name="Google Shape;4002;p67"/>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03" name="Google Shape;4003;p67"/>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04" name="Google Shape;4004;p67"/>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05" name="Google Shape;4005;p67"/>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06" name="Google Shape;4006;p67"/>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07" name="Google Shape;4007;p67"/>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08" name="Google Shape;4008;p67"/>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09" name="Google Shape;4009;p67"/>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10" name="Google Shape;4010;p67"/>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11" name="Google Shape;4011;p67"/>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12" name="Google Shape;4012;p67"/>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13" name="Google Shape;4013;p67"/>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14" name="Google Shape;4014;p67"/>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15" name="Google Shape;4015;p67"/>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16" name="Google Shape;4016;p67"/>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17" name="Google Shape;4017;p67"/>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18" name="Google Shape;4018;p67"/>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19" name="Google Shape;4019;p67"/>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20" name="Google Shape;4020;p67"/>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21" name="Google Shape;4021;p67"/>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22" name="Google Shape;4022;p67"/>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23" name="Google Shape;4023;p67"/>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24" name="Google Shape;4024;p67"/>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25" name="Google Shape;4025;p67"/>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26" name="Google Shape;4026;p67"/>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27" name="Google Shape;4027;p67"/>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28" name="Google Shape;4028;p67"/>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29" name="Google Shape;4029;p67"/>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30" name="Google Shape;4030;p67"/>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31" name="Google Shape;4031;p67"/>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32" name="Google Shape;4032;p67"/>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33" name="Google Shape;4033;p67"/>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34" name="Google Shape;4034;p67"/>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35" name="Google Shape;4035;p67"/>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36" name="Google Shape;4036;p67"/>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37" name="Google Shape;4037;p67"/>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38" name="Google Shape;4038;p67"/>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39" name="Google Shape;4039;p67"/>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40" name="Google Shape;4040;p67"/>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41" name="Google Shape;4041;p67"/>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42" name="Google Shape;4042;p67"/>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43" name="Google Shape;4043;p67"/>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44" name="Google Shape;4044;p67"/>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45" name="Google Shape;4045;p67"/>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46" name="Google Shape;4046;p67"/>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47" name="Google Shape;4047;p67"/>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48" name="Google Shape;4048;p67"/>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49" name="Google Shape;4049;p67"/>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50" name="Google Shape;4050;p67"/>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51" name="Google Shape;4051;p67"/>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52" name="Google Shape;4052;p67"/>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53" name="Google Shape;4053;p67"/>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54" name="Google Shape;4054;p67"/>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55" name="Google Shape;4055;p67"/>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56" name="Google Shape;4056;p67"/>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57" name="Google Shape;4057;p67"/>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58" name="Google Shape;4058;p67"/>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59" name="Google Shape;4059;p67"/>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60" name="Google Shape;4060;p67"/>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61" name="Google Shape;4061;p67"/>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62" name="Google Shape;4062;p67"/>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63" name="Google Shape;4063;p67"/>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64" name="Google Shape;4064;p67"/>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65" name="Google Shape;4065;p67"/>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66" name="Google Shape;4066;p67"/>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67" name="Google Shape;4067;p67"/>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68" name="Google Shape;4068;p67"/>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69" name="Google Shape;4069;p67"/>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70" name="Google Shape;4070;p67"/>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71" name="Google Shape;4071;p67"/>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72" name="Google Shape;4072;p67"/>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73" name="Google Shape;4073;p67"/>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74" name="Google Shape;4074;p67"/>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75" name="Google Shape;4075;p67"/>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76" name="Google Shape;4076;p67"/>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77" name="Google Shape;4077;p67"/>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78" name="Google Shape;4078;p67"/>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79" name="Google Shape;4079;p67"/>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80" name="Google Shape;4080;p67"/>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81" name="Google Shape;4081;p67"/>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82" name="Google Shape;4082;p67"/>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83" name="Google Shape;4083;p67"/>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84" name="Google Shape;4084;p67"/>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85" name="Google Shape;4085;p67"/>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86" name="Google Shape;4086;p67"/>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87" name="Google Shape;4087;p67"/>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88" name="Google Shape;4088;p67"/>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89" name="Google Shape;4089;p67"/>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90" name="Google Shape;4090;p67"/>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91" name="Google Shape;4091;p67"/>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92" name="Google Shape;4092;p67"/>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93" name="Google Shape;4093;p67"/>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94" name="Google Shape;4094;p67"/>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95" name="Google Shape;4095;p67"/>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96" name="Google Shape;4096;p67"/>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97" name="Google Shape;4097;p67"/>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98" name="Google Shape;4098;p67"/>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099" name="Google Shape;4099;p67"/>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00" name="Google Shape;4100;p67"/>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01" name="Google Shape;4101;p67"/>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02" name="Google Shape;4102;p67"/>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03" name="Google Shape;4103;p67"/>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04" name="Google Shape;4104;p67"/>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05" name="Google Shape;4105;p67"/>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06" name="Google Shape;4106;p67"/>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07" name="Google Shape;4107;p67"/>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08" name="Google Shape;4108;p67"/>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09" name="Google Shape;4109;p67"/>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10" name="Google Shape;4110;p67"/>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11" name="Google Shape;4111;p67"/>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12" name="Google Shape;4112;p67"/>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13" name="Google Shape;4113;p67"/>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14" name="Google Shape;4114;p67"/>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15" name="Google Shape;4115;p67"/>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16" name="Google Shape;4116;p67"/>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17" name="Google Shape;4117;p67"/>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18" name="Google Shape;4118;p67"/>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19" name="Google Shape;4119;p67"/>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20" name="Google Shape;4120;p67"/>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21" name="Google Shape;4121;p67"/>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22" name="Google Shape;4122;p67"/>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23" name="Google Shape;4123;p67"/>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24" name="Google Shape;4124;p67"/>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25" name="Google Shape;4125;p67"/>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26" name="Google Shape;4126;p67"/>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27" name="Google Shape;4127;p67"/>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28" name="Google Shape;4128;p67"/>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29" name="Google Shape;4129;p67"/>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30" name="Google Shape;4130;p67"/>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31" name="Google Shape;4131;p67"/>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32" name="Google Shape;4132;p67"/>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33" name="Google Shape;4133;p67"/>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34" name="Google Shape;4134;p67"/>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35" name="Google Shape;4135;p67"/>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36" name="Google Shape;4136;p67"/>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37" name="Google Shape;4137;p67"/>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38" name="Google Shape;4138;p67"/>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39" name="Google Shape;4139;p67"/>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40" name="Google Shape;4140;p67"/>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41" name="Google Shape;4141;p67"/>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42" name="Google Shape;4142;p67"/>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43" name="Google Shape;4143;p67"/>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44" name="Google Shape;4144;p67"/>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45" name="Google Shape;4145;p67"/>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46" name="Google Shape;4146;p67"/>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47" name="Google Shape;4147;p67"/>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48" name="Google Shape;4148;p67"/>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49" name="Google Shape;4149;p67"/>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50" name="Google Shape;4150;p67"/>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51" name="Google Shape;4151;p67"/>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52" name="Google Shape;4152;p67"/>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53" name="Google Shape;4153;p67"/>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54" name="Google Shape;4154;p67"/>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55" name="Google Shape;4155;p67"/>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56" name="Google Shape;4156;p67"/>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57" name="Google Shape;4157;p67"/>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58" name="Google Shape;4158;p67"/>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59" name="Google Shape;4159;p67"/>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60" name="Google Shape;4160;p67"/>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61" name="Google Shape;4161;p67"/>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62" name="Google Shape;4162;p67"/>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63" name="Google Shape;4163;p67"/>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64" name="Google Shape;4164;p67"/>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65" name="Google Shape;4165;p67"/>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66" name="Google Shape;4166;p67"/>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67" name="Google Shape;4167;p67"/>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68" name="Google Shape;4168;p67"/>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69" name="Google Shape;4169;p67"/>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70" name="Google Shape;4170;p67"/>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71" name="Google Shape;4171;p67"/>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72" name="Google Shape;4172;p67"/>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73" name="Google Shape;4173;p67"/>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74" name="Google Shape;4174;p67"/>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75" name="Google Shape;4175;p67"/>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76" name="Google Shape;4176;p67"/>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77" name="Google Shape;4177;p67"/>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78" name="Google Shape;4178;p67"/>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79" name="Google Shape;4179;p67"/>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80" name="Google Shape;4180;p67"/>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81" name="Google Shape;4181;p67"/>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82" name="Google Shape;4182;p67"/>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83" name="Google Shape;4183;p67"/>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84" name="Google Shape;4184;p67"/>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85" name="Google Shape;4185;p67"/>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86" name="Google Shape;4186;p67"/>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87" name="Google Shape;4187;p67"/>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88" name="Google Shape;4188;p67"/>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89" name="Google Shape;4189;p67"/>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90" name="Google Shape;4190;p67"/>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91" name="Google Shape;4191;p67"/>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92" name="Google Shape;4192;p67"/>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93" name="Google Shape;4193;p67"/>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94" name="Google Shape;4194;p67"/>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95" name="Google Shape;4195;p67"/>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96" name="Google Shape;4196;p67"/>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97" name="Google Shape;4197;p67"/>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98" name="Google Shape;4198;p67"/>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199" name="Google Shape;4199;p67"/>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00" name="Google Shape;4200;p67"/>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01" name="Google Shape;4201;p67"/>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02" name="Google Shape;4202;p67"/>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03" name="Google Shape;4203;p67"/>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04" name="Google Shape;4204;p67"/>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05" name="Google Shape;4205;p67"/>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06" name="Google Shape;4206;p67"/>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07" name="Google Shape;4207;p67"/>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08" name="Google Shape;4208;p67"/>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09" name="Google Shape;4209;p67"/>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10" name="Google Shape;4210;p67"/>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11" name="Google Shape;4211;p67"/>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12" name="Google Shape;4212;p67"/>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13" name="Google Shape;4213;p67"/>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14" name="Google Shape;4214;p67"/>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15" name="Google Shape;4215;p67"/>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4216" name="Google Shape;4216;p67"/>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4217" name="Google Shape;4217;p67"/>
            <p:cNvGrpSpPr/>
            <p:nvPr/>
          </p:nvGrpSpPr>
          <p:grpSpPr>
            <a:xfrm>
              <a:off x="4851510" y="3282978"/>
              <a:ext cx="1028757" cy="669305"/>
              <a:chOff x="2732000" y="1526850"/>
              <a:chExt cx="1783250" cy="1160175"/>
            </a:xfrm>
          </p:grpSpPr>
          <p:sp>
            <p:nvSpPr>
              <p:cNvPr id="4218" name="Google Shape;4218;p67"/>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19" name="Google Shape;4219;p67"/>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20" name="Google Shape;4220;p67"/>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21" name="Google Shape;4221;p67"/>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22" name="Google Shape;4222;p67"/>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23" name="Google Shape;4223;p67"/>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24" name="Google Shape;4224;p67"/>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25" name="Google Shape;4225;p67"/>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26" name="Google Shape;4226;p67"/>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27" name="Google Shape;4227;p67"/>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28" name="Google Shape;4228;p67"/>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29" name="Google Shape;4229;p67"/>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30" name="Google Shape;4230;p67"/>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31" name="Google Shape;4231;p67"/>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32" name="Google Shape;4232;p67"/>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33" name="Google Shape;4233;p67"/>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34" name="Google Shape;4234;p67"/>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35" name="Google Shape;4235;p67"/>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36" name="Google Shape;4236;p67"/>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37" name="Google Shape;4237;p67"/>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38" name="Google Shape;4238;p67"/>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39" name="Google Shape;4239;p67"/>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40" name="Google Shape;4240;p67"/>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41" name="Google Shape;4241;p67"/>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42" name="Google Shape;4242;p67"/>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43" name="Google Shape;4243;p67"/>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44" name="Google Shape;4244;p67"/>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45" name="Google Shape;4245;p67"/>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46" name="Google Shape;4246;p67"/>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47" name="Google Shape;4247;p67"/>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48" name="Google Shape;4248;p67"/>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49" name="Google Shape;4249;p67"/>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50" name="Google Shape;4250;p67"/>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51" name="Google Shape;4251;p67"/>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52" name="Google Shape;4252;p67"/>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53" name="Google Shape;4253;p67"/>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grpSp>
        <p:nvGrpSpPr>
          <p:cNvPr id="4254" name="Google Shape;4254;p67"/>
          <p:cNvGrpSpPr/>
          <p:nvPr/>
        </p:nvGrpSpPr>
        <p:grpSpPr>
          <a:xfrm>
            <a:off x="5340319" y="2561942"/>
            <a:ext cx="2835853" cy="1463083"/>
            <a:chOff x="4758945" y="2591412"/>
            <a:chExt cx="1114585" cy="575011"/>
          </a:xfrm>
        </p:grpSpPr>
        <p:grpSp>
          <p:nvGrpSpPr>
            <p:cNvPr id="4255" name="Google Shape;4255;p67"/>
            <p:cNvGrpSpPr/>
            <p:nvPr/>
          </p:nvGrpSpPr>
          <p:grpSpPr>
            <a:xfrm>
              <a:off x="4758945" y="2591412"/>
              <a:ext cx="1114585" cy="575011"/>
              <a:chOff x="4758945" y="2591412"/>
              <a:chExt cx="1114585" cy="575011"/>
            </a:xfrm>
          </p:grpSpPr>
          <p:sp>
            <p:nvSpPr>
              <p:cNvPr id="4256" name="Google Shape;4256;p67"/>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57" name="Google Shape;4257;p67"/>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58" name="Google Shape;4258;p67"/>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59" name="Google Shape;4259;p67"/>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60" name="Google Shape;4260;p67"/>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61" name="Google Shape;4261;p67"/>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62" name="Google Shape;4262;p67"/>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63" name="Google Shape;4263;p67"/>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64" name="Google Shape;4264;p67"/>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65" name="Google Shape;4265;p67"/>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66" name="Google Shape;4266;p67"/>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67" name="Google Shape;4267;p67"/>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68" name="Google Shape;4268;p67"/>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69" name="Google Shape;4269;p67"/>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70" name="Google Shape;4270;p67"/>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71" name="Google Shape;4271;p67"/>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4272" name="Google Shape;4272;p67"/>
            <p:cNvGrpSpPr/>
            <p:nvPr/>
          </p:nvGrpSpPr>
          <p:grpSpPr>
            <a:xfrm>
              <a:off x="4760834" y="2594715"/>
              <a:ext cx="1108903" cy="517407"/>
              <a:chOff x="4760834" y="2594715"/>
              <a:chExt cx="1108903" cy="517407"/>
            </a:xfrm>
          </p:grpSpPr>
          <p:sp>
            <p:nvSpPr>
              <p:cNvPr id="4273" name="Google Shape;4273;p67"/>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74" name="Google Shape;4274;p67"/>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75" name="Google Shape;4275;p67"/>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76" name="Google Shape;4276;p67"/>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77" name="Google Shape;4277;p67"/>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78" name="Google Shape;4278;p67"/>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79" name="Google Shape;4279;p67"/>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80" name="Google Shape;4280;p67"/>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81" name="Google Shape;4281;p67"/>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82" name="Google Shape;4282;p67"/>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83" name="Google Shape;4283;p67"/>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84" name="Google Shape;4284;p67"/>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85" name="Google Shape;4285;p67"/>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86" name="Google Shape;4286;p67"/>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87" name="Google Shape;4287;p67"/>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88" name="Google Shape;4288;p67"/>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89" name="Google Shape;4289;p67"/>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90" name="Google Shape;4290;p67"/>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91" name="Google Shape;4291;p67"/>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92" name="Google Shape;4292;p67"/>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93" name="Google Shape;4293;p67"/>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94" name="Google Shape;4294;p67"/>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95" name="Google Shape;4295;p67"/>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96" name="Google Shape;4296;p67"/>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97" name="Google Shape;4297;p67"/>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98" name="Google Shape;4298;p67"/>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299" name="Google Shape;4299;p67"/>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00" name="Google Shape;4300;p67"/>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01" name="Google Shape;4301;p67"/>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02" name="Google Shape;4302;p67"/>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03" name="Google Shape;4303;p67"/>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04" name="Google Shape;4304;p67"/>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05" name="Google Shape;4305;p67"/>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06" name="Google Shape;4306;p67"/>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07" name="Google Shape;4307;p67"/>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08" name="Google Shape;4308;p67"/>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09" name="Google Shape;4309;p67"/>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10" name="Google Shape;4310;p67"/>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11" name="Google Shape;4311;p67"/>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12" name="Google Shape;4312;p67"/>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13" name="Google Shape;4313;p67"/>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14" name="Google Shape;4314;p67"/>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15" name="Google Shape;4315;p67"/>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16" name="Google Shape;4316;p67"/>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17" name="Google Shape;4317;p67"/>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18" name="Google Shape;4318;p67"/>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19" name="Google Shape;4319;p67"/>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20" name="Google Shape;4320;p67"/>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21" name="Google Shape;4321;p67"/>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22" name="Google Shape;4322;p67"/>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23" name="Google Shape;4323;p67"/>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24" name="Google Shape;4324;p67"/>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25" name="Google Shape;4325;p67"/>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26" name="Google Shape;4326;p67"/>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27" name="Google Shape;4327;p67"/>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28" name="Google Shape;4328;p67"/>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29" name="Google Shape;4329;p67"/>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30" name="Google Shape;4330;p67"/>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31" name="Google Shape;4331;p67"/>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32" name="Google Shape;4332;p67"/>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33" name="Google Shape;4333;p67"/>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34" name="Google Shape;4334;p67"/>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35" name="Google Shape;4335;p67"/>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36" name="Google Shape;4336;p67"/>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37" name="Google Shape;4337;p67"/>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38" name="Google Shape;4338;p67"/>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39" name="Google Shape;4339;p67"/>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40" name="Google Shape;4340;p67"/>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41" name="Google Shape;4341;p67"/>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42" name="Google Shape;4342;p67"/>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43" name="Google Shape;4343;p67"/>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44" name="Google Shape;4344;p67"/>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45" name="Google Shape;4345;p67"/>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46" name="Google Shape;4346;p67"/>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47" name="Google Shape;4347;p67"/>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48" name="Google Shape;4348;p67"/>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49" name="Google Shape;4349;p67"/>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50" name="Google Shape;4350;p67"/>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51" name="Google Shape;4351;p67"/>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52" name="Google Shape;4352;p67"/>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53" name="Google Shape;4353;p67"/>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54" name="Google Shape;4354;p67"/>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55" name="Google Shape;4355;p67"/>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56" name="Google Shape;4356;p67"/>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57" name="Google Shape;4357;p67"/>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58" name="Google Shape;4358;p67"/>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59" name="Google Shape;4359;p67"/>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60" name="Google Shape;4360;p67"/>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61" name="Google Shape;4361;p67"/>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62" name="Google Shape;4362;p67"/>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63" name="Google Shape;4363;p67"/>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64" name="Google Shape;4364;p67"/>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65" name="Google Shape;4365;p67"/>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66" name="Google Shape;4366;p67"/>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67" name="Google Shape;4367;p67"/>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68" name="Google Shape;4368;p67"/>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69" name="Google Shape;4369;p67"/>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70" name="Google Shape;4370;p67"/>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71" name="Google Shape;4371;p67"/>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72" name="Google Shape;4372;p67"/>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73" name="Google Shape;4373;p67"/>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74" name="Google Shape;4374;p67"/>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75" name="Google Shape;4375;p67"/>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76" name="Google Shape;4376;p67"/>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77" name="Google Shape;4377;p67"/>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78" name="Google Shape;4378;p67"/>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79" name="Google Shape;4379;p67"/>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80" name="Google Shape;4380;p67"/>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81" name="Google Shape;4381;p67"/>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82" name="Google Shape;4382;p67"/>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83" name="Google Shape;4383;p67"/>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84" name="Google Shape;4384;p67"/>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85" name="Google Shape;4385;p67"/>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86" name="Google Shape;4386;p67"/>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87" name="Google Shape;4387;p67"/>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88" name="Google Shape;4388;p67"/>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89" name="Google Shape;4389;p67"/>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90" name="Google Shape;4390;p67"/>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91" name="Google Shape;4391;p67"/>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92" name="Google Shape;4392;p67"/>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93" name="Google Shape;4393;p67"/>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94" name="Google Shape;4394;p67"/>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95" name="Google Shape;4395;p67"/>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96" name="Google Shape;4396;p67"/>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97" name="Google Shape;4397;p67"/>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98" name="Google Shape;4398;p67"/>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399" name="Google Shape;4399;p67"/>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00" name="Google Shape;4400;p67"/>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01" name="Google Shape;4401;p67"/>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02" name="Google Shape;4402;p67"/>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03" name="Google Shape;4403;p67"/>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04" name="Google Shape;4404;p67"/>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05" name="Google Shape;4405;p67"/>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06" name="Google Shape;4406;p67"/>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07" name="Google Shape;4407;p67"/>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08" name="Google Shape;4408;p67"/>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09" name="Google Shape;4409;p67"/>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10" name="Google Shape;4410;p67"/>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11" name="Google Shape;4411;p67"/>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12" name="Google Shape;4412;p67"/>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13" name="Google Shape;4413;p67"/>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14" name="Google Shape;4414;p67"/>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15" name="Google Shape;4415;p67"/>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16" name="Google Shape;4416;p67"/>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17" name="Google Shape;4417;p67"/>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18" name="Google Shape;4418;p67"/>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19" name="Google Shape;4419;p67"/>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20" name="Google Shape;4420;p67"/>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21" name="Google Shape;4421;p67"/>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22" name="Google Shape;4422;p67"/>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23" name="Google Shape;4423;p67"/>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24" name="Google Shape;4424;p67"/>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25" name="Google Shape;4425;p67"/>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26" name="Google Shape;4426;p67"/>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27" name="Google Shape;4427;p67"/>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28" name="Google Shape;4428;p67"/>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29" name="Google Shape;4429;p67"/>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30" name="Google Shape;4430;p67"/>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31" name="Google Shape;4431;p67"/>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32" name="Google Shape;4432;p67"/>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33" name="Google Shape;4433;p67"/>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34" name="Google Shape;4434;p67"/>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35" name="Google Shape;4435;p67"/>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36" name="Google Shape;4436;p67"/>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37" name="Google Shape;4437;p67"/>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38" name="Google Shape;4438;p67"/>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39" name="Google Shape;4439;p67"/>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40" name="Google Shape;4440;p67"/>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41" name="Google Shape;4441;p67"/>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42" name="Google Shape;4442;p67"/>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43" name="Google Shape;4443;p67"/>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44" name="Google Shape;4444;p67"/>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45" name="Google Shape;4445;p67"/>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46" name="Google Shape;4446;p67"/>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47" name="Google Shape;4447;p67"/>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48" name="Google Shape;4448;p67"/>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49" name="Google Shape;4449;p67"/>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50" name="Google Shape;4450;p67"/>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51" name="Google Shape;4451;p67"/>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52" name="Google Shape;4452;p67"/>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53" name="Google Shape;4453;p67"/>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54" name="Google Shape;4454;p67"/>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55" name="Google Shape;4455;p67"/>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56" name="Google Shape;4456;p67"/>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57" name="Google Shape;4457;p67"/>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58" name="Google Shape;4458;p67"/>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59" name="Google Shape;4459;p67"/>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60" name="Google Shape;4460;p67"/>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61" name="Google Shape;4461;p67"/>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62" name="Google Shape;4462;p67"/>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63" name="Google Shape;4463;p67"/>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64" name="Google Shape;4464;p67"/>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65" name="Google Shape;4465;p67"/>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66" name="Google Shape;4466;p67"/>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67" name="Google Shape;4467;p67"/>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68" name="Google Shape;4468;p67"/>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69" name="Google Shape;4469;p67"/>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70" name="Google Shape;4470;p67"/>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71" name="Google Shape;4471;p67"/>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72" name="Google Shape;4472;p67"/>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73" name="Google Shape;4473;p67"/>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74" name="Google Shape;4474;p67"/>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75" name="Google Shape;4475;p67"/>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76" name="Google Shape;4476;p67"/>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77" name="Google Shape;4477;p67"/>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78" name="Google Shape;4478;p67"/>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79" name="Google Shape;4479;p67"/>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80" name="Google Shape;4480;p67"/>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81" name="Google Shape;4481;p67"/>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82" name="Google Shape;4482;p67"/>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83" name="Google Shape;4483;p67"/>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84" name="Google Shape;4484;p67"/>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85" name="Google Shape;4485;p67"/>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86" name="Google Shape;4486;p67"/>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87" name="Google Shape;4487;p67"/>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88" name="Google Shape;4488;p67"/>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89" name="Google Shape;4489;p67"/>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90" name="Google Shape;4490;p67"/>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91" name="Google Shape;4491;p67"/>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92" name="Google Shape;4492;p67"/>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93" name="Google Shape;4493;p67"/>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94" name="Google Shape;4494;p67"/>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95" name="Google Shape;4495;p67"/>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96" name="Google Shape;4496;p67"/>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97" name="Google Shape;4497;p67"/>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98" name="Google Shape;4498;p67"/>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499" name="Google Shape;4499;p67"/>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00" name="Google Shape;4500;p67"/>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01" name="Google Shape;4501;p67"/>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02" name="Google Shape;4502;p67"/>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03" name="Google Shape;4503;p67"/>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04" name="Google Shape;4504;p67"/>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05" name="Google Shape;4505;p67"/>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06" name="Google Shape;4506;p67"/>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07" name="Google Shape;4507;p67"/>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08" name="Google Shape;4508;p67"/>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09" name="Google Shape;4509;p67"/>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10" name="Google Shape;4510;p67"/>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11" name="Google Shape;4511;p67"/>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12" name="Google Shape;4512;p67"/>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13" name="Google Shape;4513;p67"/>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14" name="Google Shape;4514;p67"/>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15" name="Google Shape;4515;p67"/>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16" name="Google Shape;4516;p67"/>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17" name="Google Shape;4517;p67"/>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18" name="Google Shape;4518;p67"/>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19" name="Google Shape;4519;p67"/>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20" name="Google Shape;4520;p67"/>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21" name="Google Shape;4521;p67"/>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22" name="Google Shape;4522;p67"/>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23" name="Google Shape;4523;p67"/>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24" name="Google Shape;4524;p67"/>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25" name="Google Shape;4525;p67"/>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26" name="Google Shape;4526;p67"/>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27" name="Google Shape;4527;p67"/>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28" name="Google Shape;4528;p67"/>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29" name="Google Shape;4529;p67"/>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30" name="Google Shape;4530;p67"/>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31" name="Google Shape;4531;p67"/>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32" name="Google Shape;4532;p67"/>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33" name="Google Shape;4533;p67"/>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34" name="Google Shape;4534;p67"/>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35" name="Google Shape;4535;p67"/>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36" name="Google Shape;4536;p67"/>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37" name="Google Shape;4537;p67"/>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38" name="Google Shape;4538;p67"/>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39" name="Google Shape;4539;p67"/>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40" name="Google Shape;4540;p67"/>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41" name="Google Shape;4541;p67"/>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42" name="Google Shape;4542;p67"/>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43" name="Google Shape;4543;p67"/>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44" name="Google Shape;4544;p67"/>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45" name="Google Shape;4545;p67"/>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46" name="Google Shape;4546;p67"/>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47" name="Google Shape;4547;p67"/>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48" name="Google Shape;4548;p67"/>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49" name="Google Shape;4549;p67"/>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50" name="Google Shape;4550;p67"/>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51" name="Google Shape;4551;p67"/>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52" name="Google Shape;4552;p67"/>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53" name="Google Shape;4553;p67"/>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54" name="Google Shape;4554;p67"/>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55" name="Google Shape;4555;p67"/>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56" name="Google Shape;4556;p67"/>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57" name="Google Shape;4557;p67"/>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58" name="Google Shape;4558;p67"/>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59" name="Google Shape;4559;p67"/>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60" name="Google Shape;4560;p67"/>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61" name="Google Shape;4561;p67"/>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62" name="Google Shape;4562;p67"/>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63" name="Google Shape;4563;p67"/>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64" name="Google Shape;4564;p67"/>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65" name="Google Shape;4565;p67"/>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66" name="Google Shape;4566;p67"/>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67" name="Google Shape;4567;p67"/>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68" name="Google Shape;4568;p67"/>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69" name="Google Shape;4569;p67"/>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70" name="Google Shape;4570;p67"/>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71" name="Google Shape;4571;p67"/>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72" name="Google Shape;4572;p67"/>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73" name="Google Shape;4573;p67"/>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74" name="Google Shape;4574;p67"/>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75" name="Google Shape;4575;p67"/>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76" name="Google Shape;4576;p67"/>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77" name="Google Shape;4577;p67"/>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78" name="Google Shape;4578;p67"/>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79" name="Google Shape;4579;p67"/>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80" name="Google Shape;4580;p67"/>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81" name="Google Shape;4581;p67"/>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82" name="Google Shape;4582;p67"/>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83" name="Google Shape;4583;p67"/>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84" name="Google Shape;4584;p67"/>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4585" name="Google Shape;4585;p67"/>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4586" name="Google Shape;4586;p67"/>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590"/>
        <p:cNvGrpSpPr/>
        <p:nvPr/>
      </p:nvGrpSpPr>
      <p:grpSpPr>
        <a:xfrm>
          <a:off x="0" y="0"/>
          <a:ext cx="0" cy="0"/>
          <a:chOff x="0" y="0"/>
          <a:chExt cx="0" cy="0"/>
        </a:xfrm>
      </p:grpSpPr>
      <p:sp>
        <p:nvSpPr>
          <p:cNvPr id="4591" name="Google Shape;4591;p68"/>
          <p:cNvSpPr txBox="1">
            <a:spLocks noGrp="1"/>
          </p:cNvSpPr>
          <p:nvPr>
            <p:ph type="title" idx="4294967295"/>
          </p:nvPr>
        </p:nvSpPr>
        <p:spPr>
          <a:xfrm>
            <a:off x="1425274" y="1245133"/>
            <a:ext cx="9394106" cy="643043"/>
          </a:xfrm>
          <a:prstGeom prst="rect">
            <a:avLst/>
          </a:prstGeom>
        </p:spPr>
        <p:txBody>
          <a:bodyPr spcFirstLastPara="1" wrap="square" lIns="121870" tIns="121870" rIns="121870" bIns="121870"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...and our </a:t>
            </a:r>
            <a:r>
              <a:rPr lang="es"/>
              <a:t>set of editable icons</a:t>
            </a:r>
            <a:endParaRPr>
              <a:solidFill>
                <a:srgbClr val="FFFFFF"/>
              </a:solidFill>
              <a:latin typeface="Proxima Nova Semibold"/>
              <a:ea typeface="Proxima Nova Semibold"/>
              <a:cs typeface="Proxima Nova Semibold"/>
              <a:sym typeface="Proxima Nova Semibold"/>
            </a:endParaRPr>
          </a:p>
        </p:txBody>
      </p:sp>
      <p:sp>
        <p:nvSpPr>
          <p:cNvPr id="4592" name="Google Shape;4592;p68"/>
          <p:cNvSpPr txBox="1">
            <a:spLocks noGrp="1"/>
          </p:cNvSpPr>
          <p:nvPr>
            <p:ph type="body" idx="4294967295"/>
          </p:nvPr>
        </p:nvSpPr>
        <p:spPr>
          <a:xfrm>
            <a:off x="1425274" y="1944197"/>
            <a:ext cx="9394106" cy="643043"/>
          </a:xfrm>
          <a:prstGeom prst="rect">
            <a:avLst/>
          </a:prstGeom>
        </p:spPr>
        <p:txBody>
          <a:bodyPr spcFirstLastPara="1" wrap="square" lIns="121870" tIns="121870" rIns="121870" bIns="121870" anchor="ctr" anchorCtr="0">
            <a:noAutofit/>
          </a:bodyPr>
          <a:lstStyle/>
          <a:p>
            <a:pPr marL="0" indent="0" algn="ctr">
              <a:buNone/>
            </a:pPr>
            <a:r>
              <a:rPr lang="es" sz="1600">
                <a:solidFill>
                  <a:srgbClr val="FFFFFF"/>
                </a:solidFill>
              </a:rPr>
              <a:t>You can resize these icons keeping the quality.</a:t>
            </a:r>
            <a:endParaRPr sz="1600">
              <a:solidFill>
                <a:srgbClr val="FFFFFF"/>
              </a:solidFill>
            </a:endParaRPr>
          </a:p>
          <a:p>
            <a:pPr marL="0" indent="0" algn="ctr">
              <a:buNone/>
            </a:pPr>
            <a:r>
              <a:rPr lang="es">
                <a:solidFill>
                  <a:srgbClr val="FFFFFF"/>
                </a:solidFill>
              </a:rPr>
              <a:t>You can change the stroke and fill color; just select the icon and click on the paint bucket/pen.</a:t>
            </a:r>
            <a:br>
              <a:rPr lang="es"/>
            </a:br>
            <a:endParaRPr/>
          </a:p>
        </p:txBody>
      </p:sp>
      <p:grpSp>
        <p:nvGrpSpPr>
          <p:cNvPr id="4593" name="Google Shape;4593;p68"/>
          <p:cNvGrpSpPr/>
          <p:nvPr/>
        </p:nvGrpSpPr>
        <p:grpSpPr>
          <a:xfrm>
            <a:off x="1954263" y="2585013"/>
            <a:ext cx="307506" cy="270296"/>
            <a:chOff x="898875" y="244725"/>
            <a:chExt cx="481800" cy="423500"/>
          </a:xfrm>
        </p:grpSpPr>
        <p:sp>
          <p:nvSpPr>
            <p:cNvPr id="4594" name="Google Shape;4594;p68"/>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595" name="Google Shape;4595;p68"/>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596" name="Google Shape;4596;p68"/>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597" name="Google Shape;4597;p68"/>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598" name="Google Shape;4598;p68"/>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599" name="Google Shape;4599;p68"/>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600" name="Google Shape;4600;p68"/>
          <p:cNvGrpSpPr/>
          <p:nvPr/>
        </p:nvGrpSpPr>
        <p:grpSpPr>
          <a:xfrm>
            <a:off x="2351641" y="2566401"/>
            <a:ext cx="270281" cy="307523"/>
            <a:chOff x="1529350" y="258825"/>
            <a:chExt cx="423475" cy="481825"/>
          </a:xfrm>
        </p:grpSpPr>
        <p:sp>
          <p:nvSpPr>
            <p:cNvPr id="4601" name="Google Shape;4601;p68"/>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02" name="Google Shape;4602;p68"/>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603" name="Google Shape;4603;p68"/>
          <p:cNvGrpSpPr/>
          <p:nvPr/>
        </p:nvGrpSpPr>
        <p:grpSpPr>
          <a:xfrm>
            <a:off x="2707862" y="2639073"/>
            <a:ext cx="309006" cy="162178"/>
            <a:chOff x="2084325" y="363300"/>
            <a:chExt cx="484150" cy="254100"/>
          </a:xfrm>
        </p:grpSpPr>
        <p:sp>
          <p:nvSpPr>
            <p:cNvPr id="4604" name="Google Shape;4604;p68"/>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05" name="Google Shape;4605;p68"/>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606" name="Google Shape;4606;p68"/>
          <p:cNvGrpSpPr/>
          <p:nvPr/>
        </p:nvGrpSpPr>
        <p:grpSpPr>
          <a:xfrm>
            <a:off x="3115132" y="2566401"/>
            <a:ext cx="270281" cy="307523"/>
            <a:chOff x="2707500" y="249400"/>
            <a:chExt cx="423475" cy="481825"/>
          </a:xfrm>
        </p:grpSpPr>
        <p:sp>
          <p:nvSpPr>
            <p:cNvPr id="4607" name="Google Shape;4607;p68"/>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08" name="Google Shape;4608;p68"/>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609" name="Google Shape;4609;p68"/>
          <p:cNvGrpSpPr/>
          <p:nvPr/>
        </p:nvGrpSpPr>
        <p:grpSpPr>
          <a:xfrm>
            <a:off x="3490061" y="2566699"/>
            <a:ext cx="276823" cy="306932"/>
            <a:chOff x="3300325" y="249875"/>
            <a:chExt cx="433725" cy="480900"/>
          </a:xfrm>
        </p:grpSpPr>
        <p:sp>
          <p:nvSpPr>
            <p:cNvPr id="4610" name="Google Shape;4610;p68"/>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11" name="Google Shape;4611;p68"/>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12" name="Google Shape;4612;p68"/>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13" name="Google Shape;4613;p68"/>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14" name="Google Shape;4614;p68"/>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15" name="Google Shape;4615;p68"/>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616" name="Google Shape;4616;p68"/>
          <p:cNvGrpSpPr/>
          <p:nvPr/>
        </p:nvGrpSpPr>
        <p:grpSpPr>
          <a:xfrm>
            <a:off x="3842755" y="2566627"/>
            <a:ext cx="319393" cy="307075"/>
            <a:chOff x="3854700" y="249750"/>
            <a:chExt cx="500425" cy="481125"/>
          </a:xfrm>
        </p:grpSpPr>
        <p:sp>
          <p:nvSpPr>
            <p:cNvPr id="4617" name="Google Shape;4617;p68"/>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18" name="Google Shape;4618;p68"/>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19" name="Google Shape;4619;p68"/>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20" name="Google Shape;4620;p68"/>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21" name="Google Shape;4621;p68"/>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22" name="Google Shape;4622;p68"/>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23" name="Google Shape;4623;p68"/>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24" name="Google Shape;4624;p68"/>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625" name="Google Shape;4625;p68"/>
          <p:cNvGrpSpPr/>
          <p:nvPr/>
        </p:nvGrpSpPr>
        <p:grpSpPr>
          <a:xfrm>
            <a:off x="4221647" y="2566627"/>
            <a:ext cx="319393" cy="307075"/>
            <a:chOff x="4447550" y="249750"/>
            <a:chExt cx="500425" cy="481125"/>
          </a:xfrm>
        </p:grpSpPr>
        <p:sp>
          <p:nvSpPr>
            <p:cNvPr id="4626" name="Google Shape;4626;p68"/>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27" name="Google Shape;4627;p68"/>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628" name="Google Shape;4628;p68"/>
          <p:cNvGrpSpPr/>
          <p:nvPr/>
        </p:nvGrpSpPr>
        <p:grpSpPr>
          <a:xfrm>
            <a:off x="4610705" y="2566401"/>
            <a:ext cx="307523" cy="307523"/>
            <a:chOff x="5049725" y="249400"/>
            <a:chExt cx="481825" cy="481825"/>
          </a:xfrm>
        </p:grpSpPr>
        <p:sp>
          <p:nvSpPr>
            <p:cNvPr id="4629" name="Google Shape;4629;p68"/>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30" name="Google Shape;4630;p68"/>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631" name="Google Shape;4631;p68"/>
          <p:cNvGrpSpPr/>
          <p:nvPr/>
        </p:nvGrpSpPr>
        <p:grpSpPr>
          <a:xfrm>
            <a:off x="4985930" y="2566401"/>
            <a:ext cx="307523" cy="307523"/>
            <a:chOff x="5660400" y="238125"/>
            <a:chExt cx="481825" cy="481825"/>
          </a:xfrm>
        </p:grpSpPr>
        <p:sp>
          <p:nvSpPr>
            <p:cNvPr id="4632" name="Google Shape;4632;p68"/>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33" name="Google Shape;4633;p68"/>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634" name="Google Shape;4634;p68"/>
          <p:cNvGrpSpPr/>
          <p:nvPr/>
        </p:nvGrpSpPr>
        <p:grpSpPr>
          <a:xfrm>
            <a:off x="5363641" y="2566401"/>
            <a:ext cx="307523" cy="307523"/>
            <a:chOff x="6235400" y="249400"/>
            <a:chExt cx="481825" cy="481825"/>
          </a:xfrm>
        </p:grpSpPr>
        <p:sp>
          <p:nvSpPr>
            <p:cNvPr id="4635" name="Google Shape;4635;p68"/>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36" name="Google Shape;4636;p68"/>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37" name="Google Shape;4637;p68"/>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38" name="Google Shape;4638;p68"/>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39" name="Google Shape;4639;p68"/>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640" name="Google Shape;4640;p68"/>
          <p:cNvGrpSpPr/>
          <p:nvPr/>
        </p:nvGrpSpPr>
        <p:grpSpPr>
          <a:xfrm>
            <a:off x="1953823" y="2969515"/>
            <a:ext cx="308383" cy="270233"/>
            <a:chOff x="899850" y="871450"/>
            <a:chExt cx="483175" cy="423400"/>
          </a:xfrm>
        </p:grpSpPr>
        <p:sp>
          <p:nvSpPr>
            <p:cNvPr id="4641" name="Google Shape;4641;p68"/>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42" name="Google Shape;4642;p68"/>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43" name="Google Shape;4643;p68"/>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44" name="Google Shape;4644;p68"/>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4645" name="Google Shape;4645;p68"/>
          <p:cNvSpPr/>
          <p:nvPr/>
        </p:nvSpPr>
        <p:spPr>
          <a:xfrm>
            <a:off x="2349774" y="2950842"/>
            <a:ext cx="273934" cy="30752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4646" name="Google Shape;4646;p68"/>
          <p:cNvGrpSpPr/>
          <p:nvPr/>
        </p:nvGrpSpPr>
        <p:grpSpPr>
          <a:xfrm>
            <a:off x="2708004" y="2950862"/>
            <a:ext cx="308720" cy="307538"/>
            <a:chOff x="2085450" y="842250"/>
            <a:chExt cx="483700" cy="481850"/>
          </a:xfrm>
        </p:grpSpPr>
        <p:sp>
          <p:nvSpPr>
            <p:cNvPr id="4647" name="Google Shape;4647;p68"/>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48" name="Google Shape;4648;p68"/>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49" name="Google Shape;4649;p68"/>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650" name="Google Shape;4650;p68"/>
          <p:cNvGrpSpPr/>
          <p:nvPr/>
        </p:nvGrpSpPr>
        <p:grpSpPr>
          <a:xfrm>
            <a:off x="3096488" y="2950870"/>
            <a:ext cx="307570" cy="307523"/>
            <a:chOff x="2685825" y="840375"/>
            <a:chExt cx="481900" cy="481825"/>
          </a:xfrm>
        </p:grpSpPr>
        <p:sp>
          <p:nvSpPr>
            <p:cNvPr id="4651" name="Google Shape;4651;p68"/>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52" name="Google Shape;4652;p68"/>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653" name="Google Shape;4653;p68"/>
          <p:cNvGrpSpPr/>
          <p:nvPr/>
        </p:nvGrpSpPr>
        <p:grpSpPr>
          <a:xfrm>
            <a:off x="3469645" y="2950584"/>
            <a:ext cx="317654" cy="308096"/>
            <a:chOff x="3270675" y="841800"/>
            <a:chExt cx="497700" cy="482725"/>
          </a:xfrm>
        </p:grpSpPr>
        <p:sp>
          <p:nvSpPr>
            <p:cNvPr id="4654" name="Google Shape;4654;p68"/>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55" name="Google Shape;4655;p68"/>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56" name="Google Shape;4656;p68"/>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4657" name="Google Shape;4657;p68"/>
          <p:cNvSpPr/>
          <p:nvPr/>
        </p:nvSpPr>
        <p:spPr>
          <a:xfrm>
            <a:off x="3848588" y="2960447"/>
            <a:ext cx="307523" cy="28831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4658" name="Google Shape;4658;p68"/>
          <p:cNvGrpSpPr/>
          <p:nvPr/>
        </p:nvGrpSpPr>
        <p:grpSpPr>
          <a:xfrm>
            <a:off x="4227585" y="2969490"/>
            <a:ext cx="307523" cy="270281"/>
            <a:chOff x="4467200" y="877100"/>
            <a:chExt cx="481825" cy="423475"/>
          </a:xfrm>
        </p:grpSpPr>
        <p:sp>
          <p:nvSpPr>
            <p:cNvPr id="4659" name="Google Shape;4659;p68"/>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60" name="Google Shape;4660;p68"/>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61" name="Google Shape;4661;p68"/>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62" name="Google Shape;4662;p68"/>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663" name="Google Shape;4663;p68"/>
          <p:cNvGrpSpPr/>
          <p:nvPr/>
        </p:nvGrpSpPr>
        <p:grpSpPr>
          <a:xfrm>
            <a:off x="4603669" y="2950862"/>
            <a:ext cx="321595" cy="307538"/>
            <a:chOff x="5045500" y="842250"/>
            <a:chExt cx="503875" cy="481850"/>
          </a:xfrm>
        </p:grpSpPr>
        <p:sp>
          <p:nvSpPr>
            <p:cNvPr id="4664" name="Google Shape;4664;p68"/>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65" name="Google Shape;4665;p68"/>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666" name="Google Shape;4666;p68"/>
          <p:cNvGrpSpPr/>
          <p:nvPr/>
        </p:nvGrpSpPr>
        <p:grpSpPr>
          <a:xfrm>
            <a:off x="4986967" y="2974629"/>
            <a:ext cx="305448" cy="260005"/>
            <a:chOff x="5645200" y="879425"/>
            <a:chExt cx="478575" cy="407375"/>
          </a:xfrm>
        </p:grpSpPr>
        <p:sp>
          <p:nvSpPr>
            <p:cNvPr id="4667" name="Google Shape;4667;p68"/>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68" name="Google Shape;4668;p68"/>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69" name="Google Shape;4669;p68"/>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70" name="Google Shape;4670;p68"/>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71" name="Google Shape;4671;p68"/>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72" name="Google Shape;4672;p68"/>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673" name="Google Shape;4673;p68"/>
          <p:cNvGrpSpPr/>
          <p:nvPr/>
        </p:nvGrpSpPr>
        <p:grpSpPr>
          <a:xfrm>
            <a:off x="5382255" y="2950870"/>
            <a:ext cx="270296" cy="307523"/>
            <a:chOff x="6264525" y="842250"/>
            <a:chExt cx="423500" cy="481825"/>
          </a:xfrm>
        </p:grpSpPr>
        <p:sp>
          <p:nvSpPr>
            <p:cNvPr id="4674" name="Google Shape;4674;p68"/>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75" name="Google Shape;4675;p68"/>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76" name="Google Shape;4676;p68"/>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77" name="Google Shape;4677;p68"/>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78" name="Google Shape;4678;p68"/>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79" name="Google Shape;4679;p68"/>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80" name="Google Shape;4680;p68"/>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681" name="Google Shape;4681;p68"/>
          <p:cNvGrpSpPr/>
          <p:nvPr/>
        </p:nvGrpSpPr>
        <p:grpSpPr>
          <a:xfrm>
            <a:off x="1954254" y="3326740"/>
            <a:ext cx="307523" cy="307523"/>
            <a:chOff x="900750" y="1436075"/>
            <a:chExt cx="481825" cy="481825"/>
          </a:xfrm>
        </p:grpSpPr>
        <p:sp>
          <p:nvSpPr>
            <p:cNvPr id="4682" name="Google Shape;4682;p68"/>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83" name="Google Shape;4683;p68"/>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84" name="Google Shape;4684;p68"/>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85" name="Google Shape;4685;p68"/>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686" name="Google Shape;4686;p68"/>
          <p:cNvGrpSpPr/>
          <p:nvPr/>
        </p:nvGrpSpPr>
        <p:grpSpPr>
          <a:xfrm>
            <a:off x="2333019" y="3381389"/>
            <a:ext cx="307523" cy="198222"/>
            <a:chOff x="1492675" y="1520750"/>
            <a:chExt cx="481825" cy="310575"/>
          </a:xfrm>
        </p:grpSpPr>
        <p:sp>
          <p:nvSpPr>
            <p:cNvPr id="4687" name="Google Shape;4687;p68"/>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88" name="Google Shape;4688;p68"/>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689" name="Google Shape;4689;p68"/>
          <p:cNvGrpSpPr/>
          <p:nvPr/>
        </p:nvGrpSpPr>
        <p:grpSpPr>
          <a:xfrm>
            <a:off x="2702674" y="3326724"/>
            <a:ext cx="319378" cy="307554"/>
            <a:chOff x="2071000" y="1435025"/>
            <a:chExt cx="500400" cy="481875"/>
          </a:xfrm>
        </p:grpSpPr>
        <p:sp>
          <p:nvSpPr>
            <p:cNvPr id="4690" name="Google Shape;4690;p68"/>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91" name="Google Shape;4691;p68"/>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92" name="Google Shape;4692;p68"/>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693" name="Google Shape;4693;p68"/>
          <p:cNvGrpSpPr/>
          <p:nvPr/>
        </p:nvGrpSpPr>
        <p:grpSpPr>
          <a:xfrm>
            <a:off x="3090792" y="3345610"/>
            <a:ext cx="318962" cy="269786"/>
            <a:chOff x="2678350" y="1464650"/>
            <a:chExt cx="499750" cy="422700"/>
          </a:xfrm>
        </p:grpSpPr>
        <p:sp>
          <p:nvSpPr>
            <p:cNvPr id="4694" name="Google Shape;4694;p68"/>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95" name="Google Shape;4695;p68"/>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96" name="Google Shape;4696;p68"/>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697" name="Google Shape;4697;p68"/>
          <p:cNvGrpSpPr/>
          <p:nvPr/>
        </p:nvGrpSpPr>
        <p:grpSpPr>
          <a:xfrm>
            <a:off x="3474711" y="3326740"/>
            <a:ext cx="307523" cy="307523"/>
            <a:chOff x="3271200" y="1435075"/>
            <a:chExt cx="481825" cy="481825"/>
          </a:xfrm>
        </p:grpSpPr>
        <p:sp>
          <p:nvSpPr>
            <p:cNvPr id="4698" name="Google Shape;4698;p68"/>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699" name="Google Shape;4699;p68"/>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700" name="Google Shape;4700;p68"/>
          <p:cNvGrpSpPr/>
          <p:nvPr/>
        </p:nvGrpSpPr>
        <p:grpSpPr>
          <a:xfrm>
            <a:off x="3846792" y="3326724"/>
            <a:ext cx="311319" cy="307554"/>
            <a:chOff x="3858100" y="1435075"/>
            <a:chExt cx="487775" cy="481875"/>
          </a:xfrm>
        </p:grpSpPr>
        <p:sp>
          <p:nvSpPr>
            <p:cNvPr id="4701" name="Google Shape;4701;p68"/>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02" name="Google Shape;4702;p68"/>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03" name="Google Shape;4703;p68"/>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04" name="Google Shape;4704;p68"/>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05" name="Google Shape;4705;p68"/>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706" name="Google Shape;4706;p68"/>
          <p:cNvGrpSpPr/>
          <p:nvPr/>
        </p:nvGrpSpPr>
        <p:grpSpPr>
          <a:xfrm>
            <a:off x="4227583" y="3326740"/>
            <a:ext cx="307523" cy="307523"/>
            <a:chOff x="4456875" y="1435075"/>
            <a:chExt cx="481825" cy="481825"/>
          </a:xfrm>
        </p:grpSpPr>
        <p:sp>
          <p:nvSpPr>
            <p:cNvPr id="4707" name="Google Shape;4707;p68"/>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08" name="Google Shape;4708;p68"/>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09" name="Google Shape;4709;p68"/>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10" name="Google Shape;4710;p68"/>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11" name="Google Shape;4711;p68"/>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12" name="Google Shape;4712;p68"/>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13" name="Google Shape;4713;p68"/>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14" name="Google Shape;4714;p68"/>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15" name="Google Shape;4715;p68"/>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16" name="Google Shape;4716;p68"/>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17" name="Google Shape;4717;p68"/>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18" name="Google Shape;4718;p68"/>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19" name="Google Shape;4719;p68"/>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20" name="Google Shape;4720;p68"/>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21" name="Google Shape;4721;p68"/>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22" name="Google Shape;4722;p68"/>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23" name="Google Shape;4723;p68"/>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24" name="Google Shape;4724;p68"/>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25" name="Google Shape;4725;p68"/>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726" name="Google Shape;4726;p68"/>
          <p:cNvGrpSpPr/>
          <p:nvPr/>
        </p:nvGrpSpPr>
        <p:grpSpPr>
          <a:xfrm>
            <a:off x="4609198" y="3326731"/>
            <a:ext cx="310538" cy="307538"/>
            <a:chOff x="5049725" y="1435050"/>
            <a:chExt cx="486550" cy="481850"/>
          </a:xfrm>
        </p:grpSpPr>
        <p:sp>
          <p:nvSpPr>
            <p:cNvPr id="4727" name="Google Shape;4727;p68"/>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28" name="Google Shape;4728;p68"/>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29" name="Google Shape;4729;p68"/>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30" name="Google Shape;4730;p68"/>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731" name="Google Shape;4731;p68"/>
          <p:cNvGrpSpPr/>
          <p:nvPr/>
        </p:nvGrpSpPr>
        <p:grpSpPr>
          <a:xfrm>
            <a:off x="4985881" y="3326740"/>
            <a:ext cx="307619" cy="307523"/>
            <a:chOff x="5642475" y="1435075"/>
            <a:chExt cx="481975" cy="481825"/>
          </a:xfrm>
        </p:grpSpPr>
        <p:sp>
          <p:nvSpPr>
            <p:cNvPr id="4732" name="Google Shape;4732;p68"/>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33" name="Google Shape;4733;p68"/>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34" name="Google Shape;4734;p68"/>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735" name="Google Shape;4735;p68"/>
          <p:cNvGrpSpPr/>
          <p:nvPr/>
        </p:nvGrpSpPr>
        <p:grpSpPr>
          <a:xfrm>
            <a:off x="5361600" y="3326731"/>
            <a:ext cx="311606" cy="307538"/>
            <a:chOff x="6232000" y="1435050"/>
            <a:chExt cx="488225" cy="481850"/>
          </a:xfrm>
        </p:grpSpPr>
        <p:sp>
          <p:nvSpPr>
            <p:cNvPr id="4736" name="Google Shape;4736;p68"/>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37" name="Google Shape;4737;p68"/>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38" name="Google Shape;4738;p68"/>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39" name="Google Shape;4739;p68"/>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40" name="Google Shape;4740;p68"/>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741" name="Google Shape;4741;p68"/>
          <p:cNvGrpSpPr/>
          <p:nvPr/>
        </p:nvGrpSpPr>
        <p:grpSpPr>
          <a:xfrm>
            <a:off x="1972078" y="3701700"/>
            <a:ext cx="271876" cy="306197"/>
            <a:chOff x="924450" y="2028975"/>
            <a:chExt cx="425975" cy="479750"/>
          </a:xfrm>
        </p:grpSpPr>
        <p:sp>
          <p:nvSpPr>
            <p:cNvPr id="4742" name="Google Shape;4742;p68"/>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43" name="Google Shape;4743;p68"/>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44" name="Google Shape;4744;p68"/>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745" name="Google Shape;4745;p68"/>
          <p:cNvGrpSpPr/>
          <p:nvPr/>
        </p:nvGrpSpPr>
        <p:grpSpPr>
          <a:xfrm>
            <a:off x="2708578" y="3719651"/>
            <a:ext cx="307570" cy="270296"/>
            <a:chOff x="2085450" y="2057100"/>
            <a:chExt cx="481900" cy="423500"/>
          </a:xfrm>
        </p:grpSpPr>
        <p:sp>
          <p:nvSpPr>
            <p:cNvPr id="4746" name="Google Shape;4746;p68"/>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47" name="Google Shape;4747;p68"/>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48" name="Google Shape;4748;p68"/>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749" name="Google Shape;4749;p68"/>
          <p:cNvGrpSpPr/>
          <p:nvPr/>
        </p:nvGrpSpPr>
        <p:grpSpPr>
          <a:xfrm>
            <a:off x="3096488" y="3740723"/>
            <a:ext cx="307570" cy="228156"/>
            <a:chOff x="2678275" y="2090100"/>
            <a:chExt cx="481900" cy="357475"/>
          </a:xfrm>
        </p:grpSpPr>
        <p:sp>
          <p:nvSpPr>
            <p:cNvPr id="4750" name="Google Shape;4750;p68"/>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51" name="Google Shape;4751;p68"/>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52" name="Google Shape;4752;p68"/>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53" name="Google Shape;4753;p68"/>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54" name="Google Shape;4754;p68"/>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755" name="Google Shape;4755;p68"/>
          <p:cNvGrpSpPr/>
          <p:nvPr/>
        </p:nvGrpSpPr>
        <p:grpSpPr>
          <a:xfrm>
            <a:off x="3529058" y="3751780"/>
            <a:ext cx="198829" cy="206042"/>
            <a:chOff x="3357325" y="2093500"/>
            <a:chExt cx="311525" cy="322825"/>
          </a:xfrm>
        </p:grpSpPr>
        <p:sp>
          <p:nvSpPr>
            <p:cNvPr id="4756" name="Google Shape;4756;p68"/>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57" name="Google Shape;4757;p68"/>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58" name="Google Shape;4758;p68"/>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4759" name="Google Shape;4759;p68"/>
          <p:cNvSpPr/>
          <p:nvPr/>
        </p:nvSpPr>
        <p:spPr>
          <a:xfrm>
            <a:off x="3851117" y="3711590"/>
            <a:ext cx="302463" cy="28628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4760" name="Google Shape;4760;p68"/>
          <p:cNvGrpSpPr/>
          <p:nvPr/>
        </p:nvGrpSpPr>
        <p:grpSpPr>
          <a:xfrm>
            <a:off x="4248965" y="3701038"/>
            <a:ext cx="264759" cy="307523"/>
            <a:chOff x="4492800" y="2027925"/>
            <a:chExt cx="414825" cy="481825"/>
          </a:xfrm>
        </p:grpSpPr>
        <p:sp>
          <p:nvSpPr>
            <p:cNvPr id="4761" name="Google Shape;4761;p68"/>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62" name="Google Shape;4762;p68"/>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763" name="Google Shape;4763;p68"/>
          <p:cNvGrpSpPr/>
          <p:nvPr/>
        </p:nvGrpSpPr>
        <p:grpSpPr>
          <a:xfrm>
            <a:off x="4610730" y="3701032"/>
            <a:ext cx="307474" cy="307538"/>
            <a:chOff x="5049725" y="2027900"/>
            <a:chExt cx="481750" cy="481850"/>
          </a:xfrm>
        </p:grpSpPr>
        <p:sp>
          <p:nvSpPr>
            <p:cNvPr id="4764" name="Google Shape;4764;p68"/>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65" name="Google Shape;4765;p68"/>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66" name="Google Shape;4766;p68"/>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67" name="Google Shape;4767;p68"/>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68" name="Google Shape;4768;p68"/>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69" name="Google Shape;4769;p68"/>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70" name="Google Shape;4770;p68"/>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71" name="Google Shape;4771;p68"/>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772" name="Google Shape;4772;p68"/>
          <p:cNvGrpSpPr/>
          <p:nvPr/>
        </p:nvGrpSpPr>
        <p:grpSpPr>
          <a:xfrm>
            <a:off x="5040029" y="3701109"/>
            <a:ext cx="199323" cy="307378"/>
            <a:chOff x="5726350" y="2028150"/>
            <a:chExt cx="312300" cy="481600"/>
          </a:xfrm>
        </p:grpSpPr>
        <p:sp>
          <p:nvSpPr>
            <p:cNvPr id="4773" name="Google Shape;4773;p68"/>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74" name="Google Shape;4774;p68"/>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75" name="Google Shape;4775;p68"/>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776" name="Google Shape;4776;p68"/>
          <p:cNvGrpSpPr/>
          <p:nvPr/>
        </p:nvGrpSpPr>
        <p:grpSpPr>
          <a:xfrm>
            <a:off x="5366531" y="3703928"/>
            <a:ext cx="301746" cy="301746"/>
            <a:chOff x="6239925" y="2032450"/>
            <a:chExt cx="472775" cy="472775"/>
          </a:xfrm>
        </p:grpSpPr>
        <p:sp>
          <p:nvSpPr>
            <p:cNvPr id="4777" name="Google Shape;4777;p68"/>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78" name="Google Shape;4778;p68"/>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779" name="Google Shape;4779;p68"/>
          <p:cNvGrpSpPr/>
          <p:nvPr/>
        </p:nvGrpSpPr>
        <p:grpSpPr>
          <a:xfrm>
            <a:off x="5773642" y="2636201"/>
            <a:ext cx="303342" cy="168081"/>
            <a:chOff x="903075" y="2730000"/>
            <a:chExt cx="475275" cy="263350"/>
          </a:xfrm>
        </p:grpSpPr>
        <p:sp>
          <p:nvSpPr>
            <p:cNvPr id="4780" name="Google Shape;4780;p68"/>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81" name="Google Shape;4781;p68"/>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82" name="Google Shape;4782;p68"/>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783" name="Google Shape;4783;p68"/>
          <p:cNvGrpSpPr/>
          <p:nvPr/>
        </p:nvGrpSpPr>
        <p:grpSpPr>
          <a:xfrm>
            <a:off x="2333019" y="3701038"/>
            <a:ext cx="307523" cy="307523"/>
            <a:chOff x="1492675" y="2027925"/>
            <a:chExt cx="481825" cy="481825"/>
          </a:xfrm>
        </p:grpSpPr>
        <p:sp>
          <p:nvSpPr>
            <p:cNvPr id="4784" name="Google Shape;4784;p68"/>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85" name="Google Shape;4785;p68"/>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86" name="Google Shape;4786;p68"/>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87" name="Google Shape;4787;p68"/>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88" name="Google Shape;4788;p68"/>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789" name="Google Shape;4789;p68"/>
          <p:cNvGrpSpPr/>
          <p:nvPr/>
        </p:nvGrpSpPr>
        <p:grpSpPr>
          <a:xfrm>
            <a:off x="6164118" y="2566480"/>
            <a:ext cx="307523" cy="307523"/>
            <a:chOff x="1492675" y="2620775"/>
            <a:chExt cx="481825" cy="481825"/>
          </a:xfrm>
        </p:grpSpPr>
        <p:sp>
          <p:nvSpPr>
            <p:cNvPr id="4790" name="Google Shape;4790;p68"/>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91" name="Google Shape;4791;p68"/>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4792" name="Google Shape;4792;p68"/>
          <p:cNvSpPr/>
          <p:nvPr/>
        </p:nvSpPr>
        <p:spPr>
          <a:xfrm>
            <a:off x="6526666" y="2566394"/>
            <a:ext cx="319537" cy="30752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4793" name="Google Shape;4793;p68"/>
          <p:cNvGrpSpPr/>
          <p:nvPr/>
        </p:nvGrpSpPr>
        <p:grpSpPr>
          <a:xfrm>
            <a:off x="6910826" y="2580969"/>
            <a:ext cx="302383" cy="278545"/>
            <a:chOff x="2682350" y="2643425"/>
            <a:chExt cx="473775" cy="436425"/>
          </a:xfrm>
        </p:grpSpPr>
        <p:sp>
          <p:nvSpPr>
            <p:cNvPr id="4794" name="Google Shape;4794;p68"/>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95" name="Google Shape;4795;p68"/>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96" name="Google Shape;4796;p68"/>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97" name="Google Shape;4797;p68"/>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98" name="Google Shape;4798;p68"/>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799" name="Google Shape;4799;p68"/>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00" name="Google Shape;4800;p68"/>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801" name="Google Shape;4801;p68"/>
          <p:cNvGrpSpPr/>
          <p:nvPr/>
        </p:nvGrpSpPr>
        <p:grpSpPr>
          <a:xfrm>
            <a:off x="7332777" y="2566480"/>
            <a:ext cx="216220" cy="307523"/>
            <a:chOff x="3342725" y="2620775"/>
            <a:chExt cx="338775" cy="481825"/>
          </a:xfrm>
        </p:grpSpPr>
        <p:sp>
          <p:nvSpPr>
            <p:cNvPr id="4802" name="Google Shape;4802;p68"/>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03" name="Google Shape;4803;p68"/>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04" name="Google Shape;4804;p68"/>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805" name="Google Shape;4805;p68"/>
          <p:cNvGrpSpPr/>
          <p:nvPr/>
        </p:nvGrpSpPr>
        <p:grpSpPr>
          <a:xfrm>
            <a:off x="7689697" y="2566480"/>
            <a:ext cx="252266" cy="307523"/>
            <a:chOff x="3907325" y="2620775"/>
            <a:chExt cx="395250" cy="481825"/>
          </a:xfrm>
        </p:grpSpPr>
        <p:sp>
          <p:nvSpPr>
            <p:cNvPr id="4806" name="Google Shape;4806;p68"/>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07" name="Google Shape;4807;p68"/>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08" name="Google Shape;4808;p68"/>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09" name="Google Shape;4809;p68"/>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810" name="Google Shape;4810;p68"/>
          <p:cNvGrpSpPr/>
          <p:nvPr/>
        </p:nvGrpSpPr>
        <p:grpSpPr>
          <a:xfrm>
            <a:off x="8046109" y="2576094"/>
            <a:ext cx="307523" cy="288295"/>
            <a:chOff x="4456875" y="2635825"/>
            <a:chExt cx="481825" cy="451700"/>
          </a:xfrm>
        </p:grpSpPr>
        <p:sp>
          <p:nvSpPr>
            <p:cNvPr id="4811" name="Google Shape;4811;p68"/>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12" name="Google Shape;4812;p68"/>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13" name="Google Shape;4813;p68"/>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14" name="Google Shape;4814;p68"/>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15" name="Google Shape;4815;p68"/>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16" name="Google Shape;4816;p68"/>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817" name="Google Shape;4817;p68"/>
          <p:cNvGrpSpPr/>
          <p:nvPr/>
        </p:nvGrpSpPr>
        <p:grpSpPr>
          <a:xfrm>
            <a:off x="8431289" y="2576094"/>
            <a:ext cx="307523" cy="288295"/>
            <a:chOff x="5049725" y="2635825"/>
            <a:chExt cx="481825" cy="451700"/>
          </a:xfrm>
        </p:grpSpPr>
        <p:sp>
          <p:nvSpPr>
            <p:cNvPr id="4818" name="Google Shape;4818;p68"/>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19" name="Google Shape;4819;p68"/>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20" name="Google Shape;4820;p68"/>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821" name="Google Shape;4821;p68"/>
          <p:cNvGrpSpPr/>
          <p:nvPr/>
        </p:nvGrpSpPr>
        <p:grpSpPr>
          <a:xfrm>
            <a:off x="8805813" y="2566880"/>
            <a:ext cx="306899" cy="306724"/>
            <a:chOff x="5643000" y="2621375"/>
            <a:chExt cx="480850" cy="480575"/>
          </a:xfrm>
        </p:grpSpPr>
        <p:sp>
          <p:nvSpPr>
            <p:cNvPr id="4822" name="Google Shape;4822;p68"/>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23" name="Google Shape;4823;p68"/>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24" name="Google Shape;4824;p68"/>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25" name="Google Shape;4825;p68"/>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26" name="Google Shape;4826;p68"/>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27" name="Google Shape;4827;p68"/>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28" name="Google Shape;4828;p68"/>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829" name="Google Shape;4829;p68"/>
          <p:cNvGrpSpPr/>
          <p:nvPr/>
        </p:nvGrpSpPr>
        <p:grpSpPr>
          <a:xfrm>
            <a:off x="9185973" y="2566480"/>
            <a:ext cx="307619" cy="307523"/>
            <a:chOff x="6235250" y="2620775"/>
            <a:chExt cx="481975" cy="481825"/>
          </a:xfrm>
        </p:grpSpPr>
        <p:sp>
          <p:nvSpPr>
            <p:cNvPr id="4830" name="Google Shape;4830;p68"/>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31" name="Google Shape;4831;p68"/>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32" name="Google Shape;4832;p68"/>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33" name="Google Shape;4833;p68"/>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34" name="Google Shape;4834;p68"/>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4835" name="Google Shape;4835;p68"/>
          <p:cNvSpPr/>
          <p:nvPr/>
        </p:nvSpPr>
        <p:spPr>
          <a:xfrm>
            <a:off x="5768911" y="2959433"/>
            <a:ext cx="312756" cy="290338"/>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4836" name="Google Shape;4836;p68"/>
          <p:cNvGrpSpPr/>
          <p:nvPr/>
        </p:nvGrpSpPr>
        <p:grpSpPr>
          <a:xfrm>
            <a:off x="6163283" y="2950948"/>
            <a:ext cx="309197" cy="307523"/>
            <a:chOff x="1535000" y="3223325"/>
            <a:chExt cx="484450" cy="481825"/>
          </a:xfrm>
        </p:grpSpPr>
        <p:sp>
          <p:nvSpPr>
            <p:cNvPr id="4837" name="Google Shape;4837;p68"/>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38" name="Google Shape;4838;p68"/>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39" name="Google Shape;4839;p68"/>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840" name="Google Shape;4840;p68"/>
          <p:cNvGrpSpPr/>
          <p:nvPr/>
        </p:nvGrpSpPr>
        <p:grpSpPr>
          <a:xfrm>
            <a:off x="6532730" y="2982948"/>
            <a:ext cx="307523" cy="243522"/>
            <a:chOff x="2085525" y="3263750"/>
            <a:chExt cx="481825" cy="381550"/>
          </a:xfrm>
        </p:grpSpPr>
        <p:sp>
          <p:nvSpPr>
            <p:cNvPr id="4841" name="Google Shape;4841;p68"/>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42" name="Google Shape;4842;p68"/>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4843" name="Google Shape;4843;p68"/>
          <p:cNvSpPr/>
          <p:nvPr/>
        </p:nvSpPr>
        <p:spPr>
          <a:xfrm>
            <a:off x="6908185" y="3012007"/>
            <a:ext cx="307523" cy="185187"/>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4844" name="Google Shape;4844;p68"/>
          <p:cNvGrpSpPr/>
          <p:nvPr/>
        </p:nvGrpSpPr>
        <p:grpSpPr>
          <a:xfrm>
            <a:off x="7286695" y="2950940"/>
            <a:ext cx="308383" cy="307538"/>
            <a:chOff x="3270450" y="3213625"/>
            <a:chExt cx="483175" cy="481850"/>
          </a:xfrm>
        </p:grpSpPr>
        <p:sp>
          <p:nvSpPr>
            <p:cNvPr id="4845" name="Google Shape;4845;p68"/>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46" name="Google Shape;4846;p68"/>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847" name="Google Shape;4847;p68"/>
          <p:cNvGrpSpPr/>
          <p:nvPr/>
        </p:nvGrpSpPr>
        <p:grpSpPr>
          <a:xfrm>
            <a:off x="7739266" y="2950947"/>
            <a:ext cx="153131" cy="307523"/>
            <a:chOff x="3984950" y="3213600"/>
            <a:chExt cx="239925" cy="481825"/>
          </a:xfrm>
        </p:grpSpPr>
        <p:sp>
          <p:nvSpPr>
            <p:cNvPr id="4848" name="Google Shape;4848;p68"/>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49" name="Google Shape;4849;p68"/>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4850" name="Google Shape;4850;p68"/>
          <p:cNvSpPr/>
          <p:nvPr/>
        </p:nvSpPr>
        <p:spPr>
          <a:xfrm>
            <a:off x="8045966" y="2950842"/>
            <a:ext cx="307570" cy="30752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51" name="Google Shape;4851;p68"/>
          <p:cNvSpPr/>
          <p:nvPr/>
        </p:nvSpPr>
        <p:spPr>
          <a:xfrm>
            <a:off x="8431155" y="2968840"/>
            <a:ext cx="307523" cy="271524"/>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4852" name="Google Shape;4852;p68"/>
          <p:cNvGrpSpPr/>
          <p:nvPr/>
        </p:nvGrpSpPr>
        <p:grpSpPr>
          <a:xfrm>
            <a:off x="8798265" y="2977859"/>
            <a:ext cx="321995" cy="253702"/>
            <a:chOff x="5629975" y="3255775"/>
            <a:chExt cx="504500" cy="397500"/>
          </a:xfrm>
        </p:grpSpPr>
        <p:sp>
          <p:nvSpPr>
            <p:cNvPr id="4853" name="Google Shape;4853;p68"/>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54" name="Google Shape;4854;p68"/>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55" name="Google Shape;4855;p68"/>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56" name="Google Shape;4856;p68"/>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57" name="Google Shape;4857;p68"/>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858" name="Google Shape;4858;p68"/>
          <p:cNvGrpSpPr/>
          <p:nvPr/>
        </p:nvGrpSpPr>
        <p:grpSpPr>
          <a:xfrm>
            <a:off x="9185567" y="2977955"/>
            <a:ext cx="308432" cy="253510"/>
            <a:chOff x="6234950" y="3255925"/>
            <a:chExt cx="483250" cy="397200"/>
          </a:xfrm>
        </p:grpSpPr>
        <p:sp>
          <p:nvSpPr>
            <p:cNvPr id="4859" name="Google Shape;4859;p68"/>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60" name="Google Shape;4860;p68"/>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61" name="Google Shape;4861;p68"/>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62" name="Google Shape;4862;p68"/>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63" name="Google Shape;4863;p68"/>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64" name="Google Shape;4864;p68"/>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865" name="Google Shape;4865;p68"/>
          <p:cNvGrpSpPr/>
          <p:nvPr/>
        </p:nvGrpSpPr>
        <p:grpSpPr>
          <a:xfrm>
            <a:off x="5781165" y="3326818"/>
            <a:ext cx="288295" cy="307523"/>
            <a:chOff x="914900" y="3806450"/>
            <a:chExt cx="451700" cy="481825"/>
          </a:xfrm>
        </p:grpSpPr>
        <p:sp>
          <p:nvSpPr>
            <p:cNvPr id="4866" name="Google Shape;4866;p68"/>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67" name="Google Shape;4867;p68"/>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68" name="Google Shape;4868;p68"/>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69" name="Google Shape;4869;p68"/>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70" name="Google Shape;4870;p68"/>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871" name="Google Shape;4871;p68"/>
          <p:cNvGrpSpPr/>
          <p:nvPr/>
        </p:nvGrpSpPr>
        <p:grpSpPr>
          <a:xfrm>
            <a:off x="6160902" y="3326651"/>
            <a:ext cx="313953" cy="307857"/>
            <a:chOff x="1490050" y="3805975"/>
            <a:chExt cx="491900" cy="482350"/>
          </a:xfrm>
        </p:grpSpPr>
        <p:sp>
          <p:nvSpPr>
            <p:cNvPr id="4872" name="Google Shape;4872;p68"/>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73" name="Google Shape;4873;p68"/>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74" name="Google Shape;4874;p68"/>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75" name="Google Shape;4875;p68"/>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876" name="Google Shape;4876;p68"/>
          <p:cNvGrpSpPr/>
          <p:nvPr/>
        </p:nvGrpSpPr>
        <p:grpSpPr>
          <a:xfrm>
            <a:off x="6545126" y="3326818"/>
            <a:ext cx="282726" cy="307523"/>
            <a:chOff x="2104275" y="3806450"/>
            <a:chExt cx="442975" cy="481825"/>
          </a:xfrm>
        </p:grpSpPr>
        <p:sp>
          <p:nvSpPr>
            <p:cNvPr id="4877" name="Google Shape;4877;p68"/>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78" name="Google Shape;4878;p68"/>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879" name="Google Shape;4879;p68"/>
          <p:cNvGrpSpPr/>
          <p:nvPr/>
        </p:nvGrpSpPr>
        <p:grpSpPr>
          <a:xfrm>
            <a:off x="6929031" y="3326818"/>
            <a:ext cx="265972" cy="307523"/>
            <a:chOff x="2710875" y="3806450"/>
            <a:chExt cx="416725" cy="481825"/>
          </a:xfrm>
        </p:grpSpPr>
        <p:sp>
          <p:nvSpPr>
            <p:cNvPr id="4880" name="Google Shape;4880;p68"/>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81" name="Google Shape;4881;p68"/>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882" name="Google Shape;4882;p68"/>
          <p:cNvGrpSpPr/>
          <p:nvPr/>
        </p:nvGrpSpPr>
        <p:grpSpPr>
          <a:xfrm>
            <a:off x="7287125" y="3363477"/>
            <a:ext cx="307523" cy="234204"/>
            <a:chOff x="3271200" y="3863875"/>
            <a:chExt cx="481825" cy="366950"/>
          </a:xfrm>
        </p:grpSpPr>
        <p:sp>
          <p:nvSpPr>
            <p:cNvPr id="4883" name="Google Shape;4883;p68"/>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84" name="Google Shape;4884;p68"/>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885" name="Google Shape;4885;p68"/>
          <p:cNvGrpSpPr/>
          <p:nvPr/>
        </p:nvGrpSpPr>
        <p:grpSpPr>
          <a:xfrm>
            <a:off x="7681887" y="3327025"/>
            <a:ext cx="267886" cy="307108"/>
            <a:chOff x="3895050" y="3806775"/>
            <a:chExt cx="419725" cy="481175"/>
          </a:xfrm>
        </p:grpSpPr>
        <p:sp>
          <p:nvSpPr>
            <p:cNvPr id="4886" name="Google Shape;4886;p68"/>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87" name="Google Shape;4887;p68"/>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888" name="Google Shape;4888;p68"/>
          <p:cNvGrpSpPr/>
          <p:nvPr/>
        </p:nvGrpSpPr>
        <p:grpSpPr>
          <a:xfrm>
            <a:off x="8047451" y="3326826"/>
            <a:ext cx="304842" cy="307506"/>
            <a:chOff x="4464775" y="3806475"/>
            <a:chExt cx="477625" cy="481800"/>
          </a:xfrm>
        </p:grpSpPr>
        <p:sp>
          <p:nvSpPr>
            <p:cNvPr id="4889" name="Google Shape;4889;p68"/>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90" name="Google Shape;4890;p68"/>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91" name="Google Shape;4891;p68"/>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92" name="Google Shape;4892;p68"/>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93" name="Google Shape;4893;p68"/>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94" name="Google Shape;4894;p68"/>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895" name="Google Shape;4895;p68"/>
          <p:cNvGrpSpPr/>
          <p:nvPr/>
        </p:nvGrpSpPr>
        <p:grpSpPr>
          <a:xfrm>
            <a:off x="8431289" y="3326818"/>
            <a:ext cx="307523" cy="307523"/>
            <a:chOff x="5049725" y="3806450"/>
            <a:chExt cx="481825" cy="481825"/>
          </a:xfrm>
        </p:grpSpPr>
        <p:sp>
          <p:nvSpPr>
            <p:cNvPr id="4896" name="Google Shape;4896;p68"/>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97" name="Google Shape;4897;p68"/>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898" name="Google Shape;4898;p68"/>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899" name="Google Shape;4899;p68"/>
          <p:cNvGrpSpPr/>
          <p:nvPr/>
        </p:nvGrpSpPr>
        <p:grpSpPr>
          <a:xfrm>
            <a:off x="8805500" y="3326818"/>
            <a:ext cx="307523" cy="307523"/>
            <a:chOff x="5651375" y="3806450"/>
            <a:chExt cx="481825" cy="481825"/>
          </a:xfrm>
        </p:grpSpPr>
        <p:sp>
          <p:nvSpPr>
            <p:cNvPr id="4900" name="Google Shape;4900;p68"/>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01" name="Google Shape;4901;p68"/>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02" name="Google Shape;4902;p68"/>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03" name="Google Shape;4903;p68"/>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904" name="Google Shape;4904;p68"/>
          <p:cNvGrpSpPr/>
          <p:nvPr/>
        </p:nvGrpSpPr>
        <p:grpSpPr>
          <a:xfrm>
            <a:off x="9204492" y="3328621"/>
            <a:ext cx="270583" cy="303917"/>
            <a:chOff x="6264300" y="3809300"/>
            <a:chExt cx="423950" cy="476175"/>
          </a:xfrm>
        </p:grpSpPr>
        <p:sp>
          <p:nvSpPr>
            <p:cNvPr id="4905" name="Google Shape;4905;p68"/>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06" name="Google Shape;4906;p68"/>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07" name="Google Shape;4907;p68"/>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908" name="Google Shape;4908;p68"/>
          <p:cNvGrpSpPr/>
          <p:nvPr/>
        </p:nvGrpSpPr>
        <p:grpSpPr>
          <a:xfrm>
            <a:off x="5770953" y="3701109"/>
            <a:ext cx="308720" cy="307538"/>
            <a:chOff x="898875" y="4399275"/>
            <a:chExt cx="483700" cy="481850"/>
          </a:xfrm>
        </p:grpSpPr>
        <p:sp>
          <p:nvSpPr>
            <p:cNvPr id="4909" name="Google Shape;4909;p68"/>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10" name="Google Shape;4910;p68"/>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11" name="Google Shape;4911;p68"/>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12" name="Google Shape;4912;p68"/>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13" name="Google Shape;4913;p68"/>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14" name="Google Shape;4914;p68"/>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15" name="Google Shape;4915;p68"/>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16" name="Google Shape;4916;p68"/>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917" name="Google Shape;4917;p68"/>
          <p:cNvGrpSpPr/>
          <p:nvPr/>
        </p:nvGrpSpPr>
        <p:grpSpPr>
          <a:xfrm>
            <a:off x="6164118" y="3714934"/>
            <a:ext cx="307523" cy="279887"/>
            <a:chOff x="1492675" y="4420975"/>
            <a:chExt cx="481825" cy="438525"/>
          </a:xfrm>
        </p:grpSpPr>
        <p:sp>
          <p:nvSpPr>
            <p:cNvPr id="4918" name="Google Shape;4918;p68"/>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19" name="Google Shape;4919;p68"/>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20" name="Google Shape;4920;p68"/>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21" name="Google Shape;4921;p68"/>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22" name="Google Shape;4922;p68"/>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923" name="Google Shape;4923;p68"/>
          <p:cNvGrpSpPr/>
          <p:nvPr/>
        </p:nvGrpSpPr>
        <p:grpSpPr>
          <a:xfrm>
            <a:off x="6531220" y="3701723"/>
            <a:ext cx="310538" cy="306310"/>
            <a:chOff x="2084100" y="4400250"/>
            <a:chExt cx="486550" cy="479925"/>
          </a:xfrm>
        </p:grpSpPr>
        <p:sp>
          <p:nvSpPr>
            <p:cNvPr id="4924" name="Google Shape;4924;p68"/>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25" name="Google Shape;4925;p68"/>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26" name="Google Shape;4926;p68"/>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27" name="Google Shape;4927;p68"/>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28" name="Google Shape;4928;p68"/>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29" name="Google Shape;4929;p68"/>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930" name="Google Shape;4930;p68"/>
          <p:cNvGrpSpPr/>
          <p:nvPr/>
        </p:nvGrpSpPr>
        <p:grpSpPr>
          <a:xfrm>
            <a:off x="6926877" y="3701133"/>
            <a:ext cx="270281" cy="307490"/>
            <a:chOff x="2707950" y="4399325"/>
            <a:chExt cx="423475" cy="481775"/>
          </a:xfrm>
        </p:grpSpPr>
        <p:sp>
          <p:nvSpPr>
            <p:cNvPr id="4931" name="Google Shape;4931;p68"/>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32" name="Google Shape;4932;p68"/>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33" name="Google Shape;4933;p68"/>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34" name="Google Shape;4934;p68"/>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35" name="Google Shape;4935;p68"/>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36" name="Google Shape;4936;p68"/>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37" name="Google Shape;4937;p68"/>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38" name="Google Shape;4938;p68"/>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39" name="Google Shape;4939;p68"/>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40" name="Google Shape;4940;p68"/>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41" name="Google Shape;4941;p68"/>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42" name="Google Shape;4942;p68"/>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943" name="Google Shape;4943;p68"/>
          <p:cNvGrpSpPr/>
          <p:nvPr/>
        </p:nvGrpSpPr>
        <p:grpSpPr>
          <a:xfrm>
            <a:off x="7316223" y="3701109"/>
            <a:ext cx="249330" cy="307538"/>
            <a:chOff x="3330525" y="4399275"/>
            <a:chExt cx="390650" cy="481850"/>
          </a:xfrm>
        </p:grpSpPr>
        <p:sp>
          <p:nvSpPr>
            <p:cNvPr id="4944" name="Google Shape;4944;p68"/>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45" name="Google Shape;4945;p68"/>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46" name="Google Shape;4946;p68"/>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47" name="Google Shape;4947;p68"/>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48" name="Google Shape;4948;p68"/>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49" name="Google Shape;4949;p68"/>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50" name="Google Shape;4950;p68"/>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951" name="Google Shape;4951;p68"/>
          <p:cNvGrpSpPr/>
          <p:nvPr/>
        </p:nvGrpSpPr>
        <p:grpSpPr>
          <a:xfrm>
            <a:off x="7701042" y="3701116"/>
            <a:ext cx="229576" cy="307523"/>
            <a:chOff x="3938800" y="4399275"/>
            <a:chExt cx="359700" cy="481825"/>
          </a:xfrm>
        </p:grpSpPr>
        <p:sp>
          <p:nvSpPr>
            <p:cNvPr id="4952" name="Google Shape;4952;p68"/>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53" name="Google Shape;4953;p68"/>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54" name="Google Shape;4954;p68"/>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55" name="Google Shape;4955;p68"/>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56" name="Google Shape;4956;p68"/>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957" name="Google Shape;4957;p68"/>
          <p:cNvGrpSpPr/>
          <p:nvPr/>
        </p:nvGrpSpPr>
        <p:grpSpPr>
          <a:xfrm>
            <a:off x="8127790" y="3701116"/>
            <a:ext cx="144163" cy="307523"/>
            <a:chOff x="4584850" y="4399275"/>
            <a:chExt cx="225875" cy="481825"/>
          </a:xfrm>
        </p:grpSpPr>
        <p:sp>
          <p:nvSpPr>
            <p:cNvPr id="4958" name="Google Shape;4958;p68"/>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59" name="Google Shape;4959;p68"/>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4960" name="Google Shape;4960;p68"/>
          <p:cNvSpPr/>
          <p:nvPr/>
        </p:nvSpPr>
        <p:spPr>
          <a:xfrm>
            <a:off x="8416190" y="3701036"/>
            <a:ext cx="337457" cy="307394"/>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4961" name="Google Shape;4961;p68"/>
          <p:cNvGrpSpPr/>
          <p:nvPr/>
        </p:nvGrpSpPr>
        <p:grpSpPr>
          <a:xfrm>
            <a:off x="8805500" y="3701116"/>
            <a:ext cx="307523" cy="307523"/>
            <a:chOff x="5642550" y="4399275"/>
            <a:chExt cx="481825" cy="481825"/>
          </a:xfrm>
        </p:grpSpPr>
        <p:sp>
          <p:nvSpPr>
            <p:cNvPr id="4962" name="Google Shape;4962;p68"/>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63" name="Google Shape;4963;p68"/>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964" name="Google Shape;4964;p68"/>
          <p:cNvGrpSpPr/>
          <p:nvPr/>
        </p:nvGrpSpPr>
        <p:grpSpPr>
          <a:xfrm>
            <a:off x="9175115" y="3711911"/>
            <a:ext cx="329335" cy="285933"/>
            <a:chOff x="6218300" y="4416175"/>
            <a:chExt cx="516000" cy="448000"/>
          </a:xfrm>
        </p:grpSpPr>
        <p:sp>
          <p:nvSpPr>
            <p:cNvPr id="4965" name="Google Shape;4965;p68"/>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66" name="Google Shape;4966;p68"/>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67" name="Google Shape;4967;p68"/>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968" name="Google Shape;4968;p68"/>
          <p:cNvGrpSpPr/>
          <p:nvPr/>
        </p:nvGrpSpPr>
        <p:grpSpPr>
          <a:xfrm>
            <a:off x="9547284" y="2566559"/>
            <a:ext cx="307523" cy="307523"/>
            <a:chOff x="899850" y="4992125"/>
            <a:chExt cx="481825" cy="481825"/>
          </a:xfrm>
        </p:grpSpPr>
        <p:sp>
          <p:nvSpPr>
            <p:cNvPr id="4969" name="Google Shape;4969;p68"/>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70" name="Google Shape;4970;p68"/>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71" name="Google Shape;4971;p68"/>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972" name="Google Shape;4972;p68"/>
          <p:cNvGrpSpPr/>
          <p:nvPr/>
        </p:nvGrpSpPr>
        <p:grpSpPr>
          <a:xfrm>
            <a:off x="9547299" y="2951006"/>
            <a:ext cx="307523" cy="307523"/>
            <a:chOff x="1492675" y="4992125"/>
            <a:chExt cx="481825" cy="481825"/>
          </a:xfrm>
        </p:grpSpPr>
        <p:sp>
          <p:nvSpPr>
            <p:cNvPr id="4973" name="Google Shape;4973;p68"/>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74" name="Google Shape;4974;p68"/>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975" name="Google Shape;4975;p68"/>
          <p:cNvGrpSpPr/>
          <p:nvPr/>
        </p:nvGrpSpPr>
        <p:grpSpPr>
          <a:xfrm>
            <a:off x="9547314" y="3326857"/>
            <a:ext cx="307523" cy="307523"/>
            <a:chOff x="2085525" y="4992125"/>
            <a:chExt cx="481825" cy="481825"/>
          </a:xfrm>
        </p:grpSpPr>
        <p:sp>
          <p:nvSpPr>
            <p:cNvPr id="4976" name="Google Shape;4976;p68"/>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77" name="Google Shape;4977;p68"/>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978" name="Google Shape;4978;p68"/>
          <p:cNvGrpSpPr/>
          <p:nvPr/>
        </p:nvGrpSpPr>
        <p:grpSpPr>
          <a:xfrm>
            <a:off x="9931895" y="2566559"/>
            <a:ext cx="307523" cy="307523"/>
            <a:chOff x="2678350" y="4992125"/>
            <a:chExt cx="481825" cy="481825"/>
          </a:xfrm>
        </p:grpSpPr>
        <p:sp>
          <p:nvSpPr>
            <p:cNvPr id="4979" name="Google Shape;4979;p68"/>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80" name="Google Shape;4980;p68"/>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81" name="Google Shape;4981;p68"/>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982" name="Google Shape;4982;p68"/>
          <p:cNvGrpSpPr/>
          <p:nvPr/>
        </p:nvGrpSpPr>
        <p:grpSpPr>
          <a:xfrm>
            <a:off x="9547347" y="3701136"/>
            <a:ext cx="307523" cy="307523"/>
            <a:chOff x="3271200" y="4992125"/>
            <a:chExt cx="481825" cy="481825"/>
          </a:xfrm>
        </p:grpSpPr>
        <p:sp>
          <p:nvSpPr>
            <p:cNvPr id="4983" name="Google Shape;4983;p68"/>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84" name="Google Shape;4984;p68"/>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85" name="Google Shape;4985;p68"/>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986" name="Google Shape;4986;p68"/>
          <p:cNvGrpSpPr/>
          <p:nvPr/>
        </p:nvGrpSpPr>
        <p:grpSpPr>
          <a:xfrm>
            <a:off x="9931855" y="2951942"/>
            <a:ext cx="307666" cy="305655"/>
            <a:chOff x="3863900" y="4993625"/>
            <a:chExt cx="482050" cy="478900"/>
          </a:xfrm>
        </p:grpSpPr>
        <p:sp>
          <p:nvSpPr>
            <p:cNvPr id="4987" name="Google Shape;4987;p68"/>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88" name="Google Shape;4988;p68"/>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89" name="Google Shape;4989;p68"/>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90" name="Google Shape;4990;p68"/>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991" name="Google Shape;4991;p68"/>
          <p:cNvGrpSpPr/>
          <p:nvPr/>
        </p:nvGrpSpPr>
        <p:grpSpPr>
          <a:xfrm>
            <a:off x="9931871" y="3327791"/>
            <a:ext cx="307666" cy="305655"/>
            <a:chOff x="4456725" y="4993625"/>
            <a:chExt cx="482050" cy="478900"/>
          </a:xfrm>
        </p:grpSpPr>
        <p:sp>
          <p:nvSpPr>
            <p:cNvPr id="4992" name="Google Shape;4992;p68"/>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93" name="Google Shape;4993;p68"/>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94" name="Google Shape;4994;p68"/>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95" name="Google Shape;4995;p68"/>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4996" name="Google Shape;4996;p68"/>
          <p:cNvGrpSpPr/>
          <p:nvPr/>
        </p:nvGrpSpPr>
        <p:grpSpPr>
          <a:xfrm>
            <a:off x="9931886" y="3702062"/>
            <a:ext cx="307666" cy="305671"/>
            <a:chOff x="5049575" y="4993600"/>
            <a:chExt cx="482050" cy="478925"/>
          </a:xfrm>
        </p:grpSpPr>
        <p:sp>
          <p:nvSpPr>
            <p:cNvPr id="4997" name="Google Shape;4997;p68"/>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98" name="Google Shape;4998;p68"/>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4999" name="Google Shape;4999;p68"/>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00" name="Google Shape;5000;p68"/>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001" name="Google Shape;5001;p68"/>
          <p:cNvGrpSpPr/>
          <p:nvPr/>
        </p:nvGrpSpPr>
        <p:grpSpPr>
          <a:xfrm>
            <a:off x="1953839" y="4214851"/>
            <a:ext cx="308352" cy="271014"/>
            <a:chOff x="892750" y="267400"/>
            <a:chExt cx="483125" cy="424625"/>
          </a:xfrm>
        </p:grpSpPr>
        <p:sp>
          <p:nvSpPr>
            <p:cNvPr id="5002" name="Google Shape;5002;p68"/>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03" name="Google Shape;5003;p68"/>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04" name="Google Shape;5004;p68"/>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005" name="Google Shape;5005;p68"/>
          <p:cNvGrpSpPr/>
          <p:nvPr/>
        </p:nvGrpSpPr>
        <p:grpSpPr>
          <a:xfrm>
            <a:off x="2351266" y="4196167"/>
            <a:ext cx="271029" cy="308383"/>
            <a:chOff x="1516475" y="238075"/>
            <a:chExt cx="424650" cy="483175"/>
          </a:xfrm>
        </p:grpSpPr>
        <p:sp>
          <p:nvSpPr>
            <p:cNvPr id="5006" name="Google Shape;5006;p68"/>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07" name="Google Shape;5007;p68"/>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008" name="Google Shape;5008;p68"/>
          <p:cNvGrpSpPr/>
          <p:nvPr/>
        </p:nvGrpSpPr>
        <p:grpSpPr>
          <a:xfrm>
            <a:off x="2707588" y="4269046"/>
            <a:ext cx="309549" cy="162624"/>
            <a:chOff x="2080675" y="352325"/>
            <a:chExt cx="485000" cy="254800"/>
          </a:xfrm>
        </p:grpSpPr>
        <p:sp>
          <p:nvSpPr>
            <p:cNvPr id="5009" name="Google Shape;5009;p68"/>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10" name="Google Shape;5010;p68"/>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011" name="Google Shape;5011;p68"/>
          <p:cNvGrpSpPr/>
          <p:nvPr/>
        </p:nvGrpSpPr>
        <p:grpSpPr>
          <a:xfrm>
            <a:off x="3114756" y="4196182"/>
            <a:ext cx="271029" cy="308352"/>
            <a:chOff x="2705375" y="238125"/>
            <a:chExt cx="424650" cy="483125"/>
          </a:xfrm>
        </p:grpSpPr>
        <p:sp>
          <p:nvSpPr>
            <p:cNvPr id="5012" name="Google Shape;5012;p68"/>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13" name="Google Shape;5013;p68"/>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14" name="Google Shape;5014;p68"/>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15" name="Google Shape;5015;p68"/>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016" name="Google Shape;5016;p68"/>
          <p:cNvGrpSpPr/>
          <p:nvPr/>
        </p:nvGrpSpPr>
        <p:grpSpPr>
          <a:xfrm>
            <a:off x="3491976" y="4196471"/>
            <a:ext cx="272993" cy="307777"/>
            <a:chOff x="3299850" y="238575"/>
            <a:chExt cx="427725" cy="482225"/>
          </a:xfrm>
        </p:grpSpPr>
        <p:sp>
          <p:nvSpPr>
            <p:cNvPr id="5017" name="Google Shape;5017;p68"/>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18" name="Google Shape;5018;p68"/>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19" name="Google Shape;5019;p68"/>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20" name="Google Shape;5020;p68"/>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21" name="Google Shape;5021;p68"/>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022" name="Google Shape;5022;p68"/>
          <p:cNvGrpSpPr/>
          <p:nvPr/>
        </p:nvGrpSpPr>
        <p:grpSpPr>
          <a:xfrm>
            <a:off x="3842707" y="4196182"/>
            <a:ext cx="319489" cy="308352"/>
            <a:chOff x="3857225" y="238125"/>
            <a:chExt cx="500575" cy="483125"/>
          </a:xfrm>
        </p:grpSpPr>
        <p:sp>
          <p:nvSpPr>
            <p:cNvPr id="5023" name="Google Shape;5023;p68"/>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24" name="Google Shape;5024;p68"/>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25" name="Google Shape;5025;p68"/>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26" name="Google Shape;5026;p68"/>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27" name="Google Shape;5027;p68"/>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28" name="Google Shape;5028;p68"/>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29" name="Google Shape;5029;p68"/>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5030" name="Google Shape;5030;p68"/>
          <p:cNvSpPr/>
          <p:nvPr/>
        </p:nvSpPr>
        <p:spPr>
          <a:xfrm>
            <a:off x="4221482" y="4196198"/>
            <a:ext cx="319489" cy="308303"/>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5031" name="Google Shape;5031;p68"/>
          <p:cNvGrpSpPr/>
          <p:nvPr/>
        </p:nvGrpSpPr>
        <p:grpSpPr>
          <a:xfrm>
            <a:off x="4610283" y="4196207"/>
            <a:ext cx="308367" cy="308303"/>
            <a:chOff x="5053900" y="238200"/>
            <a:chExt cx="483150" cy="483050"/>
          </a:xfrm>
        </p:grpSpPr>
        <p:sp>
          <p:nvSpPr>
            <p:cNvPr id="5032" name="Google Shape;5032;p68"/>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33" name="Google Shape;5033;p68"/>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34" name="Google Shape;5034;p68"/>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35" name="Google Shape;5035;p68"/>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036" name="Google Shape;5036;p68"/>
          <p:cNvGrpSpPr/>
          <p:nvPr/>
        </p:nvGrpSpPr>
        <p:grpSpPr>
          <a:xfrm>
            <a:off x="4985515" y="4196182"/>
            <a:ext cx="308352" cy="308352"/>
            <a:chOff x="5648375" y="238125"/>
            <a:chExt cx="483125" cy="483125"/>
          </a:xfrm>
        </p:grpSpPr>
        <p:sp>
          <p:nvSpPr>
            <p:cNvPr id="5037" name="Google Shape;5037;p68"/>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38" name="Google Shape;5038;p68"/>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39" name="Google Shape;5039;p68"/>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40" name="Google Shape;5040;p68"/>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41" name="Google Shape;5041;p68"/>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42" name="Google Shape;5042;p68"/>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43" name="Google Shape;5043;p68"/>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44" name="Google Shape;5044;p68"/>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45" name="Google Shape;5045;p68"/>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46" name="Google Shape;5046;p68"/>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047" name="Google Shape;5047;p68"/>
          <p:cNvGrpSpPr/>
          <p:nvPr/>
        </p:nvGrpSpPr>
        <p:grpSpPr>
          <a:xfrm>
            <a:off x="5363227" y="4196182"/>
            <a:ext cx="308352" cy="308352"/>
            <a:chOff x="6242825" y="238125"/>
            <a:chExt cx="483125" cy="483125"/>
          </a:xfrm>
        </p:grpSpPr>
        <p:sp>
          <p:nvSpPr>
            <p:cNvPr id="5048" name="Google Shape;5048;p68"/>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49" name="Google Shape;5049;p68"/>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50" name="Google Shape;5050;p68"/>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051" name="Google Shape;5051;p68"/>
          <p:cNvGrpSpPr/>
          <p:nvPr/>
        </p:nvGrpSpPr>
        <p:grpSpPr>
          <a:xfrm>
            <a:off x="1952299" y="4595230"/>
            <a:ext cx="311430" cy="270983"/>
            <a:chOff x="889275" y="861850"/>
            <a:chExt cx="487950" cy="424575"/>
          </a:xfrm>
        </p:grpSpPr>
        <p:sp>
          <p:nvSpPr>
            <p:cNvPr id="5052" name="Google Shape;5052;p68"/>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53" name="Google Shape;5053;p68"/>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54" name="Google Shape;5054;p68"/>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55" name="Google Shape;5055;p68"/>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5056" name="Google Shape;5056;p68"/>
          <p:cNvSpPr/>
          <p:nvPr/>
        </p:nvSpPr>
        <p:spPr>
          <a:xfrm>
            <a:off x="2349422" y="4576503"/>
            <a:ext cx="274637" cy="308383"/>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57" name="Google Shape;5057;p68"/>
          <p:cNvSpPr/>
          <p:nvPr/>
        </p:nvSpPr>
        <p:spPr>
          <a:xfrm>
            <a:off x="2707527" y="4576503"/>
            <a:ext cx="309564" cy="308383"/>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5058" name="Google Shape;5058;p68"/>
          <p:cNvGrpSpPr/>
          <p:nvPr/>
        </p:nvGrpSpPr>
        <p:grpSpPr>
          <a:xfrm>
            <a:off x="3096097" y="4576547"/>
            <a:ext cx="308352" cy="308352"/>
            <a:chOff x="2676100" y="832575"/>
            <a:chExt cx="483125" cy="483125"/>
          </a:xfrm>
        </p:grpSpPr>
        <p:sp>
          <p:nvSpPr>
            <p:cNvPr id="5059" name="Google Shape;5059;p68"/>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60" name="Google Shape;5060;p68"/>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61" name="Google Shape;5061;p68"/>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062" name="Google Shape;5062;p68"/>
          <p:cNvGrpSpPr/>
          <p:nvPr/>
        </p:nvGrpSpPr>
        <p:grpSpPr>
          <a:xfrm>
            <a:off x="3469111" y="4576547"/>
            <a:ext cx="318723" cy="308352"/>
            <a:chOff x="3270550" y="832575"/>
            <a:chExt cx="499375" cy="483125"/>
          </a:xfrm>
        </p:grpSpPr>
        <p:sp>
          <p:nvSpPr>
            <p:cNvPr id="5063" name="Google Shape;5063;p68"/>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64" name="Google Shape;5064;p68"/>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65" name="Google Shape;5065;p68"/>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066" name="Google Shape;5066;p68"/>
          <p:cNvGrpSpPr/>
          <p:nvPr/>
        </p:nvGrpSpPr>
        <p:grpSpPr>
          <a:xfrm>
            <a:off x="3848268" y="4586185"/>
            <a:ext cx="308367" cy="289076"/>
            <a:chOff x="3865000" y="847675"/>
            <a:chExt cx="483150" cy="452925"/>
          </a:xfrm>
        </p:grpSpPr>
        <p:sp>
          <p:nvSpPr>
            <p:cNvPr id="5067" name="Google Shape;5067;p68"/>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68" name="Google Shape;5068;p68"/>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69" name="Google Shape;5069;p68"/>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70" name="Google Shape;5070;p68"/>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071" name="Google Shape;5071;p68"/>
          <p:cNvGrpSpPr/>
          <p:nvPr/>
        </p:nvGrpSpPr>
        <p:grpSpPr>
          <a:xfrm>
            <a:off x="4225070" y="4595176"/>
            <a:ext cx="312548" cy="271094"/>
            <a:chOff x="4452900" y="861750"/>
            <a:chExt cx="489700" cy="424750"/>
          </a:xfrm>
        </p:grpSpPr>
        <p:sp>
          <p:nvSpPr>
            <p:cNvPr id="5072" name="Google Shape;5072;p68"/>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73" name="Google Shape;5073;p68"/>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74" name="Google Shape;5074;p68"/>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075" name="Google Shape;5075;p68"/>
          <p:cNvGrpSpPr/>
          <p:nvPr/>
        </p:nvGrpSpPr>
        <p:grpSpPr>
          <a:xfrm>
            <a:off x="4603278" y="4576554"/>
            <a:ext cx="322377" cy="308336"/>
            <a:chOff x="5049750" y="832600"/>
            <a:chExt cx="505100" cy="483100"/>
          </a:xfrm>
        </p:grpSpPr>
        <p:sp>
          <p:nvSpPr>
            <p:cNvPr id="5076" name="Google Shape;5076;p68"/>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77" name="Google Shape;5077;p68"/>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5078" name="Google Shape;5078;p68"/>
          <p:cNvSpPr/>
          <p:nvPr/>
        </p:nvSpPr>
        <p:spPr>
          <a:xfrm>
            <a:off x="4984669" y="4598848"/>
            <a:ext cx="309741" cy="263690"/>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5079" name="Google Shape;5079;p68"/>
          <p:cNvGrpSpPr/>
          <p:nvPr/>
        </p:nvGrpSpPr>
        <p:grpSpPr>
          <a:xfrm>
            <a:off x="5381888" y="4576547"/>
            <a:ext cx="271029" cy="308352"/>
            <a:chOff x="6272100" y="832575"/>
            <a:chExt cx="424650" cy="483125"/>
          </a:xfrm>
        </p:grpSpPr>
        <p:sp>
          <p:nvSpPr>
            <p:cNvPr id="5080" name="Google Shape;5080;p68"/>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81" name="Google Shape;5081;p68"/>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082" name="Google Shape;5082;p68"/>
          <p:cNvGrpSpPr/>
          <p:nvPr/>
        </p:nvGrpSpPr>
        <p:grpSpPr>
          <a:xfrm>
            <a:off x="1953814" y="4956401"/>
            <a:ext cx="308399" cy="308367"/>
            <a:chOff x="893650" y="1428000"/>
            <a:chExt cx="483200" cy="483150"/>
          </a:xfrm>
        </p:grpSpPr>
        <p:sp>
          <p:nvSpPr>
            <p:cNvPr id="5083" name="Google Shape;5083;p68"/>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84" name="Google Shape;5084;p68"/>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85" name="Google Shape;5085;p68"/>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86" name="Google Shape;5086;p68"/>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5087" name="Google Shape;5087;p68"/>
          <p:cNvSpPr/>
          <p:nvPr/>
        </p:nvSpPr>
        <p:spPr>
          <a:xfrm>
            <a:off x="2332564" y="5011160"/>
            <a:ext cx="308352" cy="198748"/>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88" name="Google Shape;5088;p68"/>
          <p:cNvSpPr/>
          <p:nvPr/>
        </p:nvSpPr>
        <p:spPr>
          <a:xfrm>
            <a:off x="2702038" y="4956376"/>
            <a:ext cx="320542" cy="308319"/>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5089" name="Google Shape;5089;p68"/>
          <p:cNvGrpSpPr/>
          <p:nvPr/>
        </p:nvGrpSpPr>
        <p:grpSpPr>
          <a:xfrm>
            <a:off x="3090361" y="4975134"/>
            <a:ext cx="319824" cy="270903"/>
            <a:chOff x="2676100" y="1456375"/>
            <a:chExt cx="501100" cy="424450"/>
          </a:xfrm>
        </p:grpSpPr>
        <p:sp>
          <p:nvSpPr>
            <p:cNvPr id="5090" name="Google Shape;5090;p68"/>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91" name="Google Shape;5091;p68"/>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92" name="Google Shape;5092;p68"/>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093" name="Google Shape;5093;p68"/>
          <p:cNvGrpSpPr/>
          <p:nvPr/>
        </p:nvGrpSpPr>
        <p:grpSpPr>
          <a:xfrm>
            <a:off x="3474273" y="4956408"/>
            <a:ext cx="308399" cy="308352"/>
            <a:chOff x="3270475" y="1427025"/>
            <a:chExt cx="483200" cy="483125"/>
          </a:xfrm>
        </p:grpSpPr>
        <p:sp>
          <p:nvSpPr>
            <p:cNvPr id="5094" name="Google Shape;5094;p68"/>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95" name="Google Shape;5095;p68"/>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96" name="Google Shape;5096;p68"/>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097" name="Google Shape;5097;p68"/>
          <p:cNvGrpSpPr/>
          <p:nvPr/>
        </p:nvGrpSpPr>
        <p:grpSpPr>
          <a:xfrm>
            <a:off x="3846752" y="4956385"/>
            <a:ext cx="311400" cy="308399"/>
            <a:chOff x="3860250" y="1427025"/>
            <a:chExt cx="487900" cy="483200"/>
          </a:xfrm>
        </p:grpSpPr>
        <p:sp>
          <p:nvSpPr>
            <p:cNvPr id="5098" name="Google Shape;5098;p68"/>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099" name="Google Shape;5099;p68"/>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00" name="Google Shape;5100;p68"/>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5101" name="Google Shape;5101;p68"/>
          <p:cNvSpPr/>
          <p:nvPr/>
        </p:nvSpPr>
        <p:spPr>
          <a:xfrm>
            <a:off x="4227018" y="4956361"/>
            <a:ext cx="308415" cy="308352"/>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02" name="Google Shape;5102;p68"/>
          <p:cNvSpPr/>
          <p:nvPr/>
        </p:nvSpPr>
        <p:spPr>
          <a:xfrm>
            <a:off x="4608634" y="4956352"/>
            <a:ext cx="311400" cy="308367"/>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5103" name="Google Shape;5103;p68"/>
          <p:cNvGrpSpPr/>
          <p:nvPr/>
        </p:nvGrpSpPr>
        <p:grpSpPr>
          <a:xfrm>
            <a:off x="4985490" y="4956408"/>
            <a:ext cx="308399" cy="308352"/>
            <a:chOff x="5648375" y="1427025"/>
            <a:chExt cx="483200" cy="483125"/>
          </a:xfrm>
        </p:grpSpPr>
        <p:sp>
          <p:nvSpPr>
            <p:cNvPr id="5104" name="Google Shape;5104;p68"/>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05" name="Google Shape;5105;p68"/>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106" name="Google Shape;5106;p68"/>
          <p:cNvGrpSpPr/>
          <p:nvPr/>
        </p:nvGrpSpPr>
        <p:grpSpPr>
          <a:xfrm>
            <a:off x="5361210" y="4956393"/>
            <a:ext cx="312389" cy="308383"/>
            <a:chOff x="6238300" y="1426975"/>
            <a:chExt cx="489450" cy="483175"/>
          </a:xfrm>
        </p:grpSpPr>
        <p:sp>
          <p:nvSpPr>
            <p:cNvPr id="5107" name="Google Shape;5107;p68"/>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08" name="Google Shape;5108;p68"/>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09" name="Google Shape;5109;p68"/>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5110" name="Google Shape;5110;p68"/>
          <p:cNvSpPr/>
          <p:nvPr/>
        </p:nvSpPr>
        <p:spPr>
          <a:xfrm>
            <a:off x="1971661" y="5336804"/>
            <a:ext cx="272658" cy="307044"/>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5111" name="Google Shape;5111;p68"/>
          <p:cNvGrpSpPr/>
          <p:nvPr/>
        </p:nvGrpSpPr>
        <p:grpSpPr>
          <a:xfrm>
            <a:off x="2332604" y="5336207"/>
            <a:ext cx="308352" cy="308367"/>
            <a:chOff x="1487200" y="2021475"/>
            <a:chExt cx="483125" cy="483150"/>
          </a:xfrm>
        </p:grpSpPr>
        <p:sp>
          <p:nvSpPr>
            <p:cNvPr id="5112" name="Google Shape;5112;p68"/>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13" name="Google Shape;5113;p68"/>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14" name="Google Shape;5114;p68"/>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15" name="Google Shape;5115;p68"/>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116" name="Google Shape;5116;p68"/>
          <p:cNvGrpSpPr/>
          <p:nvPr/>
        </p:nvGrpSpPr>
        <p:grpSpPr>
          <a:xfrm>
            <a:off x="2708188" y="5354885"/>
            <a:ext cx="308352" cy="271014"/>
            <a:chOff x="2081650" y="2050750"/>
            <a:chExt cx="483125" cy="424625"/>
          </a:xfrm>
        </p:grpSpPr>
        <p:sp>
          <p:nvSpPr>
            <p:cNvPr id="5117" name="Google Shape;5117;p68"/>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18" name="Google Shape;5118;p68"/>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19" name="Google Shape;5119;p68"/>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20" name="Google Shape;5120;p68"/>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21" name="Google Shape;5121;p68"/>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22" name="Google Shape;5122;p68"/>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123" name="Google Shape;5123;p68"/>
          <p:cNvGrpSpPr/>
          <p:nvPr/>
        </p:nvGrpSpPr>
        <p:grpSpPr>
          <a:xfrm>
            <a:off x="3096097" y="5376026"/>
            <a:ext cx="308352" cy="228731"/>
            <a:chOff x="2676100" y="2083800"/>
            <a:chExt cx="483125" cy="358375"/>
          </a:xfrm>
        </p:grpSpPr>
        <p:sp>
          <p:nvSpPr>
            <p:cNvPr id="5124" name="Google Shape;5124;p68"/>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25" name="Google Shape;5125;p68"/>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126" name="Google Shape;5126;p68"/>
          <p:cNvGrpSpPr/>
          <p:nvPr/>
        </p:nvGrpSpPr>
        <p:grpSpPr>
          <a:xfrm>
            <a:off x="3481812" y="5345247"/>
            <a:ext cx="293321" cy="290289"/>
            <a:chOff x="3282325" y="2035675"/>
            <a:chExt cx="459575" cy="454825"/>
          </a:xfrm>
        </p:grpSpPr>
        <p:sp>
          <p:nvSpPr>
            <p:cNvPr id="5127" name="Google Shape;5127;p68"/>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28" name="Google Shape;5128;p68"/>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29" name="Google Shape;5129;p68"/>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30" name="Google Shape;5130;p68"/>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5131" name="Google Shape;5131;p68"/>
          <p:cNvSpPr/>
          <p:nvPr/>
        </p:nvSpPr>
        <p:spPr>
          <a:xfrm>
            <a:off x="3852585" y="5346790"/>
            <a:ext cx="299528" cy="287066"/>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32" name="Google Shape;5132;p68"/>
          <p:cNvSpPr/>
          <p:nvPr/>
        </p:nvSpPr>
        <p:spPr>
          <a:xfrm>
            <a:off x="4245136" y="5336141"/>
            <a:ext cx="272179" cy="308367"/>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5133" name="Google Shape;5133;p68"/>
          <p:cNvGrpSpPr/>
          <p:nvPr/>
        </p:nvGrpSpPr>
        <p:grpSpPr>
          <a:xfrm>
            <a:off x="4610092" y="5336216"/>
            <a:ext cx="308750" cy="308352"/>
            <a:chOff x="5053900" y="2021500"/>
            <a:chExt cx="483750" cy="483125"/>
          </a:xfrm>
        </p:grpSpPr>
        <p:sp>
          <p:nvSpPr>
            <p:cNvPr id="5134" name="Google Shape;5134;p68"/>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35" name="Google Shape;5135;p68"/>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36" name="Google Shape;5136;p68"/>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37" name="Google Shape;5137;p68"/>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38" name="Google Shape;5138;p68"/>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39" name="Google Shape;5139;p68"/>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40" name="Google Shape;5140;p68"/>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41" name="Google Shape;5141;p68"/>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5142" name="Google Shape;5142;p68"/>
          <p:cNvSpPr/>
          <p:nvPr/>
        </p:nvSpPr>
        <p:spPr>
          <a:xfrm>
            <a:off x="5039605" y="5336228"/>
            <a:ext cx="199865" cy="30819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5143" name="Google Shape;5143;p68"/>
          <p:cNvGrpSpPr/>
          <p:nvPr/>
        </p:nvGrpSpPr>
        <p:grpSpPr>
          <a:xfrm>
            <a:off x="5358019" y="5339088"/>
            <a:ext cx="318772" cy="302608"/>
            <a:chOff x="6222125" y="2025975"/>
            <a:chExt cx="499450" cy="474125"/>
          </a:xfrm>
        </p:grpSpPr>
        <p:sp>
          <p:nvSpPr>
            <p:cNvPr id="5144" name="Google Shape;5144;p68"/>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45" name="Google Shape;5145;p68"/>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46" name="Google Shape;5146;p68"/>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147" name="Google Shape;5147;p68"/>
          <p:cNvGrpSpPr/>
          <p:nvPr/>
        </p:nvGrpSpPr>
        <p:grpSpPr>
          <a:xfrm>
            <a:off x="5773250" y="4266157"/>
            <a:ext cx="304123" cy="168560"/>
            <a:chOff x="896050" y="2725450"/>
            <a:chExt cx="476500" cy="264100"/>
          </a:xfrm>
        </p:grpSpPr>
        <p:sp>
          <p:nvSpPr>
            <p:cNvPr id="5148" name="Google Shape;5148;p68"/>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49" name="Google Shape;5149;p68"/>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50" name="Google Shape;5150;p68"/>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151" name="Google Shape;5151;p68"/>
          <p:cNvGrpSpPr/>
          <p:nvPr/>
        </p:nvGrpSpPr>
        <p:grpSpPr>
          <a:xfrm>
            <a:off x="6163704" y="4196253"/>
            <a:ext cx="308352" cy="308367"/>
            <a:chOff x="1487200" y="2615925"/>
            <a:chExt cx="483125" cy="483150"/>
          </a:xfrm>
        </p:grpSpPr>
        <p:sp>
          <p:nvSpPr>
            <p:cNvPr id="5152" name="Google Shape;5152;p68"/>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53" name="Google Shape;5153;p68"/>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54" name="Google Shape;5154;p68"/>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155" name="Google Shape;5155;p68"/>
          <p:cNvGrpSpPr/>
          <p:nvPr/>
        </p:nvGrpSpPr>
        <p:grpSpPr>
          <a:xfrm>
            <a:off x="6526243" y="4196253"/>
            <a:ext cx="320494" cy="308367"/>
            <a:chOff x="2077575" y="2615925"/>
            <a:chExt cx="502150" cy="483150"/>
          </a:xfrm>
        </p:grpSpPr>
        <p:sp>
          <p:nvSpPr>
            <p:cNvPr id="5156" name="Google Shape;5156;p68"/>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57" name="Google Shape;5157;p68"/>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58" name="Google Shape;5158;p68"/>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59" name="Google Shape;5159;p68"/>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160" name="Google Shape;5160;p68"/>
          <p:cNvGrpSpPr/>
          <p:nvPr/>
        </p:nvGrpSpPr>
        <p:grpSpPr>
          <a:xfrm>
            <a:off x="6910393" y="4210782"/>
            <a:ext cx="303246" cy="279312"/>
            <a:chOff x="2680100" y="2638725"/>
            <a:chExt cx="475125" cy="437625"/>
          </a:xfrm>
        </p:grpSpPr>
        <p:sp>
          <p:nvSpPr>
            <p:cNvPr id="5161" name="Google Shape;5161;p68"/>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62" name="Google Shape;5162;p68"/>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63" name="Google Shape;5163;p68"/>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64" name="Google Shape;5164;p68"/>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165" name="Google Shape;5165;p68"/>
          <p:cNvGrpSpPr/>
          <p:nvPr/>
        </p:nvGrpSpPr>
        <p:grpSpPr>
          <a:xfrm>
            <a:off x="7332481" y="4196253"/>
            <a:ext cx="216811" cy="308367"/>
            <a:chOff x="3342275" y="2615925"/>
            <a:chExt cx="339700" cy="483150"/>
          </a:xfrm>
        </p:grpSpPr>
        <p:sp>
          <p:nvSpPr>
            <p:cNvPr id="5166" name="Google Shape;5166;p68"/>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67" name="Google Shape;5167;p68"/>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5168" name="Google Shape;5168;p68"/>
          <p:cNvSpPr/>
          <p:nvPr/>
        </p:nvSpPr>
        <p:spPr>
          <a:xfrm>
            <a:off x="7689251" y="4196166"/>
            <a:ext cx="252952" cy="308367"/>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69" name="Google Shape;5169;p68"/>
          <p:cNvSpPr/>
          <p:nvPr/>
        </p:nvSpPr>
        <p:spPr>
          <a:xfrm>
            <a:off x="8045568" y="4205804"/>
            <a:ext cx="308367" cy="28909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70" name="Google Shape;5170;p68"/>
          <p:cNvSpPr/>
          <p:nvPr/>
        </p:nvSpPr>
        <p:spPr>
          <a:xfrm>
            <a:off x="8430732" y="4205804"/>
            <a:ext cx="308367" cy="28909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5171" name="Google Shape;5171;p68"/>
          <p:cNvGrpSpPr/>
          <p:nvPr/>
        </p:nvGrpSpPr>
        <p:grpSpPr>
          <a:xfrm>
            <a:off x="8805398" y="4196667"/>
            <a:ext cx="307729" cy="307538"/>
            <a:chOff x="5648900" y="2616600"/>
            <a:chExt cx="482150" cy="481850"/>
          </a:xfrm>
        </p:grpSpPr>
        <p:sp>
          <p:nvSpPr>
            <p:cNvPr id="5172" name="Google Shape;5172;p68"/>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73" name="Google Shape;5173;p68"/>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174" name="Google Shape;5174;p68"/>
          <p:cNvGrpSpPr/>
          <p:nvPr/>
        </p:nvGrpSpPr>
        <p:grpSpPr>
          <a:xfrm>
            <a:off x="9185607" y="4196230"/>
            <a:ext cx="308352" cy="308415"/>
            <a:chOff x="6242825" y="2615925"/>
            <a:chExt cx="483125" cy="483225"/>
          </a:xfrm>
        </p:grpSpPr>
        <p:sp>
          <p:nvSpPr>
            <p:cNvPr id="5175" name="Google Shape;5175;p68"/>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76" name="Google Shape;5176;p68"/>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77" name="Google Shape;5177;p68"/>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78" name="Google Shape;5178;p68"/>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79" name="Google Shape;5179;p68"/>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5180" name="Google Shape;5180;p68"/>
          <p:cNvSpPr/>
          <p:nvPr/>
        </p:nvSpPr>
        <p:spPr>
          <a:xfrm>
            <a:off x="5768481" y="4585126"/>
            <a:ext cx="313617" cy="291136"/>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5181" name="Google Shape;5181;p68"/>
          <p:cNvGrpSpPr/>
          <p:nvPr/>
        </p:nvGrpSpPr>
        <p:grpSpPr>
          <a:xfrm>
            <a:off x="6162835" y="4576617"/>
            <a:ext cx="310091" cy="308367"/>
            <a:chOff x="1487200" y="3210375"/>
            <a:chExt cx="485850" cy="483150"/>
          </a:xfrm>
        </p:grpSpPr>
        <p:sp>
          <p:nvSpPr>
            <p:cNvPr id="5182" name="Google Shape;5182;p68"/>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83" name="Google Shape;5183;p68"/>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84" name="Google Shape;5184;p68"/>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5185" name="Google Shape;5185;p68"/>
          <p:cNvSpPr/>
          <p:nvPr/>
        </p:nvSpPr>
        <p:spPr>
          <a:xfrm>
            <a:off x="6532259" y="4606531"/>
            <a:ext cx="308352" cy="248325"/>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86" name="Google Shape;5186;p68"/>
          <p:cNvSpPr/>
          <p:nvPr/>
        </p:nvSpPr>
        <p:spPr>
          <a:xfrm>
            <a:off x="6907746" y="4637843"/>
            <a:ext cx="308399" cy="185698"/>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5187" name="Google Shape;5187;p68"/>
          <p:cNvGrpSpPr/>
          <p:nvPr/>
        </p:nvGrpSpPr>
        <p:grpSpPr>
          <a:xfrm>
            <a:off x="7286273" y="4576609"/>
            <a:ext cx="309230" cy="308383"/>
            <a:chOff x="3269875" y="3210400"/>
            <a:chExt cx="484500" cy="483175"/>
          </a:xfrm>
        </p:grpSpPr>
        <p:sp>
          <p:nvSpPr>
            <p:cNvPr id="5188" name="Google Shape;5188;p68"/>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89" name="Google Shape;5189;p68"/>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190" name="Google Shape;5190;p68"/>
          <p:cNvGrpSpPr/>
          <p:nvPr/>
        </p:nvGrpSpPr>
        <p:grpSpPr>
          <a:xfrm>
            <a:off x="7738683" y="4576282"/>
            <a:ext cx="154296" cy="309038"/>
            <a:chOff x="3985700" y="3210375"/>
            <a:chExt cx="241750" cy="484200"/>
          </a:xfrm>
        </p:grpSpPr>
        <p:sp>
          <p:nvSpPr>
            <p:cNvPr id="5191" name="Google Shape;5191;p68"/>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92" name="Google Shape;5192;p68"/>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193" name="Google Shape;5193;p68"/>
          <p:cNvGrpSpPr/>
          <p:nvPr/>
        </p:nvGrpSpPr>
        <p:grpSpPr>
          <a:xfrm>
            <a:off x="8046222" y="4577199"/>
            <a:ext cx="307298" cy="307202"/>
            <a:chOff x="4460225" y="3211300"/>
            <a:chExt cx="481475" cy="481325"/>
          </a:xfrm>
        </p:grpSpPr>
        <p:sp>
          <p:nvSpPr>
            <p:cNvPr id="5194" name="Google Shape;5194;p68"/>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95" name="Google Shape;5195;p68"/>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5196" name="Google Shape;5196;p68"/>
          <p:cNvSpPr/>
          <p:nvPr/>
        </p:nvSpPr>
        <p:spPr>
          <a:xfrm>
            <a:off x="8430732" y="4594477"/>
            <a:ext cx="308367" cy="272435"/>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5197" name="Google Shape;5197;p68"/>
          <p:cNvGrpSpPr/>
          <p:nvPr/>
        </p:nvGrpSpPr>
        <p:grpSpPr>
          <a:xfrm>
            <a:off x="8804241" y="4603599"/>
            <a:ext cx="310043" cy="254404"/>
            <a:chOff x="5647000" y="3252650"/>
            <a:chExt cx="485775" cy="398600"/>
          </a:xfrm>
        </p:grpSpPr>
        <p:sp>
          <p:nvSpPr>
            <p:cNvPr id="5198" name="Google Shape;5198;p68"/>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199" name="Google Shape;5199;p68"/>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00" name="Google Shape;5200;p68"/>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01" name="Google Shape;5201;p68"/>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02" name="Google Shape;5202;p68"/>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203" name="Google Shape;5203;p68"/>
          <p:cNvGrpSpPr/>
          <p:nvPr/>
        </p:nvGrpSpPr>
        <p:grpSpPr>
          <a:xfrm>
            <a:off x="9185177" y="4603695"/>
            <a:ext cx="309214" cy="254212"/>
            <a:chOff x="6242450" y="3252800"/>
            <a:chExt cx="484475" cy="398300"/>
          </a:xfrm>
        </p:grpSpPr>
        <p:sp>
          <p:nvSpPr>
            <p:cNvPr id="5204" name="Google Shape;5204;p68"/>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05" name="Google Shape;5205;p68"/>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06" name="Google Shape;5206;p68"/>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207" name="Google Shape;5207;p68"/>
          <p:cNvGrpSpPr/>
          <p:nvPr/>
        </p:nvGrpSpPr>
        <p:grpSpPr>
          <a:xfrm>
            <a:off x="5789804" y="4956487"/>
            <a:ext cx="271014" cy="308352"/>
            <a:chOff x="922025" y="3804850"/>
            <a:chExt cx="424625" cy="483125"/>
          </a:xfrm>
        </p:grpSpPr>
        <p:sp>
          <p:nvSpPr>
            <p:cNvPr id="5208" name="Google Shape;5208;p68"/>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09" name="Google Shape;5209;p68"/>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5210" name="Google Shape;5210;p68"/>
          <p:cNvSpPr/>
          <p:nvPr/>
        </p:nvSpPr>
        <p:spPr>
          <a:xfrm>
            <a:off x="6159977" y="4955796"/>
            <a:ext cx="315723" cy="309484"/>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5211" name="Google Shape;5211;p68"/>
          <p:cNvGrpSpPr/>
          <p:nvPr/>
        </p:nvGrpSpPr>
        <p:grpSpPr>
          <a:xfrm>
            <a:off x="6544649" y="4956487"/>
            <a:ext cx="283685" cy="308352"/>
            <a:chOff x="2100300" y="3804850"/>
            <a:chExt cx="444475" cy="483125"/>
          </a:xfrm>
        </p:grpSpPr>
        <p:sp>
          <p:nvSpPr>
            <p:cNvPr id="5212" name="Google Shape;5212;p68"/>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13" name="Google Shape;5213;p68"/>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214" name="Google Shape;5214;p68"/>
          <p:cNvGrpSpPr/>
          <p:nvPr/>
        </p:nvGrpSpPr>
        <p:grpSpPr>
          <a:xfrm>
            <a:off x="6928648" y="4956487"/>
            <a:ext cx="266738" cy="308352"/>
            <a:chOff x="2708700" y="3804850"/>
            <a:chExt cx="417925" cy="483125"/>
          </a:xfrm>
        </p:grpSpPr>
        <p:sp>
          <p:nvSpPr>
            <p:cNvPr id="5215" name="Google Shape;5215;p68"/>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16" name="Google Shape;5216;p68"/>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17" name="Google Shape;5217;p68"/>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18" name="Google Shape;5218;p68"/>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5219" name="Google Shape;5219;p68"/>
          <p:cNvSpPr/>
          <p:nvPr/>
        </p:nvSpPr>
        <p:spPr>
          <a:xfrm>
            <a:off x="7286624" y="4993114"/>
            <a:ext cx="308352" cy="234841"/>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20" name="Google Shape;5220;p68"/>
          <p:cNvSpPr/>
          <p:nvPr/>
        </p:nvSpPr>
        <p:spPr>
          <a:xfrm>
            <a:off x="7673471" y="4956352"/>
            <a:ext cx="284514" cy="308367"/>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5221" name="Google Shape;5221;p68"/>
          <p:cNvGrpSpPr/>
          <p:nvPr/>
        </p:nvGrpSpPr>
        <p:grpSpPr>
          <a:xfrm>
            <a:off x="8049835" y="4957645"/>
            <a:ext cx="300071" cy="306039"/>
            <a:chOff x="4467450" y="3808475"/>
            <a:chExt cx="470150" cy="479500"/>
          </a:xfrm>
        </p:grpSpPr>
        <p:sp>
          <p:nvSpPr>
            <p:cNvPr id="5222" name="Google Shape;5222;p68"/>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23" name="Google Shape;5223;p68"/>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24" name="Google Shape;5224;p68"/>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25" name="Google Shape;5225;p68"/>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226" name="Google Shape;5226;p68"/>
          <p:cNvGrpSpPr/>
          <p:nvPr/>
        </p:nvGrpSpPr>
        <p:grpSpPr>
          <a:xfrm>
            <a:off x="8430867" y="4956487"/>
            <a:ext cx="308367" cy="308352"/>
            <a:chOff x="5053900" y="3804850"/>
            <a:chExt cx="483150" cy="483125"/>
          </a:xfrm>
        </p:grpSpPr>
        <p:sp>
          <p:nvSpPr>
            <p:cNvPr id="5227" name="Google Shape;5227;p68"/>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28" name="Google Shape;5228;p68"/>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29" name="Google Shape;5229;p68"/>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30" name="Google Shape;5230;p68"/>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231" name="Google Shape;5231;p68"/>
          <p:cNvGrpSpPr/>
          <p:nvPr/>
        </p:nvGrpSpPr>
        <p:grpSpPr>
          <a:xfrm>
            <a:off x="8805085" y="4956487"/>
            <a:ext cx="308352" cy="308352"/>
            <a:chOff x="5648375" y="3804850"/>
            <a:chExt cx="483125" cy="483125"/>
          </a:xfrm>
        </p:grpSpPr>
        <p:sp>
          <p:nvSpPr>
            <p:cNvPr id="5232" name="Google Shape;5232;p68"/>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33" name="Google Shape;5233;p68"/>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34" name="Google Shape;5234;p68"/>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35" name="Google Shape;5235;p68"/>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236" name="Google Shape;5236;p68"/>
          <p:cNvGrpSpPr/>
          <p:nvPr/>
        </p:nvGrpSpPr>
        <p:grpSpPr>
          <a:xfrm>
            <a:off x="9206773" y="4961306"/>
            <a:ext cx="266021" cy="298714"/>
            <a:chOff x="6276025" y="3812400"/>
            <a:chExt cx="416800" cy="468025"/>
          </a:xfrm>
        </p:grpSpPr>
        <p:sp>
          <p:nvSpPr>
            <p:cNvPr id="5237" name="Google Shape;5237;p68"/>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38" name="Google Shape;5238;p68"/>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39" name="Google Shape;5239;p68"/>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40" name="Google Shape;5240;p68"/>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241" name="Google Shape;5241;p68"/>
          <p:cNvGrpSpPr/>
          <p:nvPr/>
        </p:nvGrpSpPr>
        <p:grpSpPr>
          <a:xfrm>
            <a:off x="5770028" y="5336285"/>
            <a:ext cx="310570" cy="308367"/>
            <a:chOff x="890400" y="4399350"/>
            <a:chExt cx="486600" cy="483150"/>
          </a:xfrm>
        </p:grpSpPr>
        <p:sp>
          <p:nvSpPr>
            <p:cNvPr id="5242" name="Google Shape;5242;p68"/>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43" name="Google Shape;5243;p68"/>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44" name="Google Shape;5244;p68"/>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245" name="Google Shape;5245;p68"/>
          <p:cNvGrpSpPr/>
          <p:nvPr/>
        </p:nvGrpSpPr>
        <p:grpSpPr>
          <a:xfrm>
            <a:off x="6163704" y="5350135"/>
            <a:ext cx="308352" cy="280667"/>
            <a:chOff x="1487200" y="4421025"/>
            <a:chExt cx="483125" cy="439750"/>
          </a:xfrm>
        </p:grpSpPr>
        <p:sp>
          <p:nvSpPr>
            <p:cNvPr id="5246" name="Google Shape;5246;p68"/>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47" name="Google Shape;5247;p68"/>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48" name="Google Shape;5248;p68"/>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49" name="Google Shape;5249;p68"/>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250" name="Google Shape;5250;p68"/>
          <p:cNvGrpSpPr/>
          <p:nvPr/>
        </p:nvGrpSpPr>
        <p:grpSpPr>
          <a:xfrm>
            <a:off x="6530168" y="5336301"/>
            <a:ext cx="312644" cy="308336"/>
            <a:chOff x="2079300" y="4399325"/>
            <a:chExt cx="489850" cy="483100"/>
          </a:xfrm>
        </p:grpSpPr>
        <p:sp>
          <p:nvSpPr>
            <p:cNvPr id="5251" name="Google Shape;5251;p68"/>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52" name="Google Shape;5252;p68"/>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5253" name="Google Shape;5253;p68"/>
          <p:cNvSpPr/>
          <p:nvPr/>
        </p:nvSpPr>
        <p:spPr>
          <a:xfrm>
            <a:off x="6926405" y="5336165"/>
            <a:ext cx="271078" cy="308319"/>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5254" name="Google Shape;5254;p68"/>
          <p:cNvGrpSpPr/>
          <p:nvPr/>
        </p:nvGrpSpPr>
        <p:grpSpPr>
          <a:xfrm>
            <a:off x="7315687" y="5336301"/>
            <a:ext cx="250399" cy="308336"/>
            <a:chOff x="3316000" y="4399325"/>
            <a:chExt cx="392325" cy="483100"/>
          </a:xfrm>
        </p:grpSpPr>
        <p:sp>
          <p:nvSpPr>
            <p:cNvPr id="5255" name="Google Shape;5255;p68"/>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56" name="Google Shape;5256;p68"/>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257" name="Google Shape;5257;p68"/>
          <p:cNvGrpSpPr/>
          <p:nvPr/>
        </p:nvGrpSpPr>
        <p:grpSpPr>
          <a:xfrm>
            <a:off x="7700701" y="5336285"/>
            <a:ext cx="230263" cy="308367"/>
            <a:chOff x="3926225" y="4399275"/>
            <a:chExt cx="360775" cy="483150"/>
          </a:xfrm>
        </p:grpSpPr>
        <p:sp>
          <p:nvSpPr>
            <p:cNvPr id="5258" name="Google Shape;5258;p68"/>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59" name="Google Shape;5259;p68"/>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5260" name="Google Shape;5260;p68"/>
          <p:cNvSpPr/>
          <p:nvPr/>
        </p:nvSpPr>
        <p:spPr>
          <a:xfrm>
            <a:off x="8118445" y="5336174"/>
            <a:ext cx="162609" cy="308303"/>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5261" name="Google Shape;5261;p68"/>
          <p:cNvGrpSpPr/>
          <p:nvPr/>
        </p:nvGrpSpPr>
        <p:grpSpPr>
          <a:xfrm>
            <a:off x="8430915" y="5336341"/>
            <a:ext cx="308271" cy="308256"/>
            <a:chOff x="5053975" y="4399375"/>
            <a:chExt cx="483000" cy="482975"/>
          </a:xfrm>
        </p:grpSpPr>
        <p:sp>
          <p:nvSpPr>
            <p:cNvPr id="5262" name="Google Shape;5262;p68"/>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63" name="Google Shape;5263;p68"/>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64" name="Google Shape;5264;p68"/>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265" name="Google Shape;5265;p68"/>
          <p:cNvGrpSpPr/>
          <p:nvPr/>
        </p:nvGrpSpPr>
        <p:grpSpPr>
          <a:xfrm>
            <a:off x="8805085" y="5336293"/>
            <a:ext cx="308352" cy="308352"/>
            <a:chOff x="5648375" y="4399300"/>
            <a:chExt cx="483125" cy="483125"/>
          </a:xfrm>
        </p:grpSpPr>
        <p:sp>
          <p:nvSpPr>
            <p:cNvPr id="5266" name="Google Shape;5266;p68"/>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67" name="Google Shape;5267;p68"/>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268" name="Google Shape;5268;p68"/>
          <p:cNvGrpSpPr/>
          <p:nvPr/>
        </p:nvGrpSpPr>
        <p:grpSpPr>
          <a:xfrm>
            <a:off x="9183532" y="5347129"/>
            <a:ext cx="312500" cy="286683"/>
            <a:chOff x="6239575" y="4416275"/>
            <a:chExt cx="489625" cy="449175"/>
          </a:xfrm>
        </p:grpSpPr>
        <p:sp>
          <p:nvSpPr>
            <p:cNvPr id="5269" name="Google Shape;5269;p68"/>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70" name="Google Shape;5270;p68"/>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71" name="Google Shape;5271;p68"/>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272" name="Google Shape;5272;p68"/>
          <p:cNvGrpSpPr/>
          <p:nvPr/>
        </p:nvGrpSpPr>
        <p:grpSpPr>
          <a:xfrm>
            <a:off x="9546868" y="4196339"/>
            <a:ext cx="308352" cy="308352"/>
            <a:chOff x="892750" y="4993750"/>
            <a:chExt cx="483125" cy="483125"/>
          </a:xfrm>
        </p:grpSpPr>
        <p:sp>
          <p:nvSpPr>
            <p:cNvPr id="5273" name="Google Shape;5273;p68"/>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74" name="Google Shape;5274;p68"/>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75" name="Google Shape;5275;p68"/>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276" name="Google Shape;5276;p68"/>
          <p:cNvGrpSpPr/>
          <p:nvPr/>
        </p:nvGrpSpPr>
        <p:grpSpPr>
          <a:xfrm>
            <a:off x="9546884" y="4576684"/>
            <a:ext cx="308352" cy="308352"/>
            <a:chOff x="1487200" y="4993750"/>
            <a:chExt cx="483125" cy="483125"/>
          </a:xfrm>
        </p:grpSpPr>
        <p:sp>
          <p:nvSpPr>
            <p:cNvPr id="5277" name="Google Shape;5277;p68"/>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78" name="Google Shape;5278;p68"/>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279" name="Google Shape;5279;p68"/>
          <p:cNvGrpSpPr/>
          <p:nvPr/>
        </p:nvGrpSpPr>
        <p:grpSpPr>
          <a:xfrm>
            <a:off x="9546900" y="4956526"/>
            <a:ext cx="308352" cy="308352"/>
            <a:chOff x="2081650" y="4993750"/>
            <a:chExt cx="483125" cy="483125"/>
          </a:xfrm>
        </p:grpSpPr>
        <p:sp>
          <p:nvSpPr>
            <p:cNvPr id="5280" name="Google Shape;5280;p68"/>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81" name="Google Shape;5281;p68"/>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282" name="Google Shape;5282;p68"/>
          <p:cNvGrpSpPr/>
          <p:nvPr/>
        </p:nvGrpSpPr>
        <p:grpSpPr>
          <a:xfrm>
            <a:off x="9931480" y="4196339"/>
            <a:ext cx="308352" cy="308352"/>
            <a:chOff x="2676100" y="4993750"/>
            <a:chExt cx="483125" cy="483125"/>
          </a:xfrm>
        </p:grpSpPr>
        <p:sp>
          <p:nvSpPr>
            <p:cNvPr id="5283" name="Google Shape;5283;p68"/>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84" name="Google Shape;5284;p68"/>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85" name="Google Shape;5285;p68"/>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286" name="Google Shape;5286;p68"/>
          <p:cNvGrpSpPr/>
          <p:nvPr/>
        </p:nvGrpSpPr>
        <p:grpSpPr>
          <a:xfrm>
            <a:off x="9546933" y="5336313"/>
            <a:ext cx="308352" cy="308352"/>
            <a:chOff x="3270550" y="4993750"/>
            <a:chExt cx="483125" cy="483125"/>
          </a:xfrm>
        </p:grpSpPr>
        <p:sp>
          <p:nvSpPr>
            <p:cNvPr id="5287" name="Google Shape;5287;p68"/>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88" name="Google Shape;5288;p68"/>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89" name="Google Shape;5289;p68"/>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
        <p:nvSpPr>
          <p:cNvPr id="5290" name="Google Shape;5290;p68"/>
          <p:cNvSpPr/>
          <p:nvPr/>
        </p:nvSpPr>
        <p:spPr>
          <a:xfrm>
            <a:off x="9931401" y="4576470"/>
            <a:ext cx="308367" cy="308448"/>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nvGrpSpPr>
          <p:cNvPr id="5291" name="Google Shape;5291;p68"/>
          <p:cNvGrpSpPr/>
          <p:nvPr/>
        </p:nvGrpSpPr>
        <p:grpSpPr>
          <a:xfrm>
            <a:off x="9931520" y="4956477"/>
            <a:ext cx="308367" cy="308448"/>
            <a:chOff x="4459450" y="4993700"/>
            <a:chExt cx="483150" cy="483275"/>
          </a:xfrm>
        </p:grpSpPr>
        <p:sp>
          <p:nvSpPr>
            <p:cNvPr id="5292" name="Google Shape;5292;p68"/>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93" name="Google Shape;5293;p68"/>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grpSp>
        <p:nvGrpSpPr>
          <p:cNvPr id="5294" name="Google Shape;5294;p68"/>
          <p:cNvGrpSpPr/>
          <p:nvPr/>
        </p:nvGrpSpPr>
        <p:grpSpPr>
          <a:xfrm>
            <a:off x="9931536" y="5336265"/>
            <a:ext cx="308367" cy="308448"/>
            <a:chOff x="5053900" y="4993700"/>
            <a:chExt cx="483150" cy="483275"/>
          </a:xfrm>
        </p:grpSpPr>
        <p:sp>
          <p:nvSpPr>
            <p:cNvPr id="5295" name="Google Shape;5295;p68"/>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sp>
          <p:nvSpPr>
            <p:cNvPr id="5296" name="Google Shape;5296;p68"/>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435D74"/>
                </a:solidFill>
                <a:latin typeface="Arial"/>
                <a:cs typeface="Arial"/>
                <a:sym typeface="Arial"/>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300"/>
        <p:cNvGrpSpPr/>
        <p:nvPr/>
      </p:nvGrpSpPr>
      <p:grpSpPr>
        <a:xfrm>
          <a:off x="0" y="0"/>
          <a:ext cx="0" cy="0"/>
          <a:chOff x="0" y="0"/>
          <a:chExt cx="0" cy="0"/>
        </a:xfrm>
      </p:grpSpPr>
      <p:sp>
        <p:nvSpPr>
          <p:cNvPr id="5301" name="Google Shape;5301;p69"/>
          <p:cNvSpPr txBox="1">
            <a:spLocks noGrp="1"/>
          </p:cNvSpPr>
          <p:nvPr>
            <p:ph type="title" idx="4294967295"/>
          </p:nvPr>
        </p:nvSpPr>
        <p:spPr>
          <a:xfrm>
            <a:off x="1425274" y="1245133"/>
            <a:ext cx="9394106" cy="643043"/>
          </a:xfrm>
          <a:prstGeom prst="rect">
            <a:avLst/>
          </a:prstGeom>
        </p:spPr>
        <p:txBody>
          <a:bodyPr spcFirstLastPara="1" wrap="square" lIns="121870" tIns="121870" rIns="121870" bIns="121870"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Business </a:t>
            </a:r>
            <a:r>
              <a:rPr lang="es"/>
              <a:t>I</a:t>
            </a:r>
            <a:r>
              <a:rPr lang="es">
                <a:solidFill>
                  <a:srgbClr val="FFFFFF"/>
                </a:solidFill>
                <a:latin typeface="Proxima Nova Semibold"/>
                <a:ea typeface="Proxima Nova Semibold"/>
                <a:cs typeface="Proxima Nova Semibold"/>
                <a:sym typeface="Proxima Nova Semibold"/>
              </a:rPr>
              <a:t>cons</a:t>
            </a:r>
            <a:endParaRPr>
              <a:solidFill>
                <a:srgbClr val="FFFFFF"/>
              </a:solidFill>
              <a:latin typeface="Proxima Nova Semibold"/>
              <a:ea typeface="Proxima Nova Semibold"/>
              <a:cs typeface="Proxima Nova Semibold"/>
              <a:sym typeface="Proxima Nova Semibold"/>
            </a:endParaRPr>
          </a:p>
        </p:txBody>
      </p:sp>
      <p:grpSp>
        <p:nvGrpSpPr>
          <p:cNvPr id="5302" name="Google Shape;5302;p69"/>
          <p:cNvGrpSpPr/>
          <p:nvPr/>
        </p:nvGrpSpPr>
        <p:grpSpPr>
          <a:xfrm>
            <a:off x="1351623" y="2232777"/>
            <a:ext cx="464644" cy="464608"/>
            <a:chOff x="-65131525" y="1914325"/>
            <a:chExt cx="316650" cy="316625"/>
          </a:xfrm>
        </p:grpSpPr>
        <p:sp>
          <p:nvSpPr>
            <p:cNvPr id="5303" name="Google Shape;5303;p69"/>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04" name="Google Shape;5304;p69"/>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305" name="Google Shape;5305;p69"/>
          <p:cNvGrpSpPr/>
          <p:nvPr/>
        </p:nvGrpSpPr>
        <p:grpSpPr>
          <a:xfrm>
            <a:off x="1351623" y="2772257"/>
            <a:ext cx="464644" cy="464644"/>
            <a:chOff x="-65131525" y="2281350"/>
            <a:chExt cx="316650" cy="316650"/>
          </a:xfrm>
        </p:grpSpPr>
        <p:sp>
          <p:nvSpPr>
            <p:cNvPr id="5306" name="Google Shape;5306;p69"/>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07" name="Google Shape;5307;p69"/>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308" name="Google Shape;5308;p69"/>
          <p:cNvGrpSpPr/>
          <p:nvPr/>
        </p:nvGrpSpPr>
        <p:grpSpPr>
          <a:xfrm>
            <a:off x="1355677" y="3309097"/>
            <a:ext cx="456536" cy="465781"/>
            <a:chOff x="-65129950" y="2646800"/>
            <a:chExt cx="311125" cy="317425"/>
          </a:xfrm>
        </p:grpSpPr>
        <p:sp>
          <p:nvSpPr>
            <p:cNvPr id="5309" name="Google Shape;5309;p69"/>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10" name="Google Shape;5310;p69"/>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311" name="Google Shape;5311;p69"/>
          <p:cNvGrpSpPr/>
          <p:nvPr/>
        </p:nvGrpSpPr>
        <p:grpSpPr>
          <a:xfrm>
            <a:off x="4150795" y="2231017"/>
            <a:ext cx="468092" cy="468129"/>
            <a:chOff x="-63252250" y="1930850"/>
            <a:chExt cx="319000" cy="319025"/>
          </a:xfrm>
        </p:grpSpPr>
        <p:sp>
          <p:nvSpPr>
            <p:cNvPr id="5312" name="Google Shape;5312;p69"/>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13" name="Google Shape;5313;p69"/>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5314" name="Google Shape;5314;p69"/>
          <p:cNvSpPr/>
          <p:nvPr/>
        </p:nvSpPr>
        <p:spPr>
          <a:xfrm>
            <a:off x="4146033" y="2771286"/>
            <a:ext cx="472385" cy="466771"/>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5315" name="Google Shape;5315;p69"/>
          <p:cNvGrpSpPr/>
          <p:nvPr/>
        </p:nvGrpSpPr>
        <p:grpSpPr>
          <a:xfrm>
            <a:off x="4151951" y="3308509"/>
            <a:ext cx="465781" cy="466956"/>
            <a:chOff x="-63250675" y="2664125"/>
            <a:chExt cx="317425" cy="318225"/>
          </a:xfrm>
        </p:grpSpPr>
        <p:sp>
          <p:nvSpPr>
            <p:cNvPr id="5316" name="Google Shape;5316;p69"/>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17" name="Google Shape;5317;p69"/>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318" name="Google Shape;5318;p69"/>
          <p:cNvGrpSpPr/>
          <p:nvPr/>
        </p:nvGrpSpPr>
        <p:grpSpPr>
          <a:xfrm>
            <a:off x="6981776" y="2235930"/>
            <a:ext cx="461159" cy="458298"/>
            <a:chOff x="-61354075" y="1940500"/>
            <a:chExt cx="314275" cy="312325"/>
          </a:xfrm>
        </p:grpSpPr>
        <p:sp>
          <p:nvSpPr>
            <p:cNvPr id="5319" name="Google Shape;5319;p69"/>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20" name="Google Shape;5320;p69"/>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21" name="Google Shape;5321;p69"/>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22" name="Google Shape;5322;p69"/>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323" name="Google Shape;5323;p69"/>
          <p:cNvGrpSpPr/>
          <p:nvPr/>
        </p:nvGrpSpPr>
        <p:grpSpPr>
          <a:xfrm>
            <a:off x="6980031" y="2791332"/>
            <a:ext cx="464644" cy="426493"/>
            <a:chOff x="-61354875" y="2322300"/>
            <a:chExt cx="316650" cy="290650"/>
          </a:xfrm>
        </p:grpSpPr>
        <p:sp>
          <p:nvSpPr>
            <p:cNvPr id="5324" name="Google Shape;5324;p69"/>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25" name="Google Shape;5325;p69"/>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26" name="Google Shape;5326;p69"/>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327" name="Google Shape;5327;p69"/>
          <p:cNvGrpSpPr/>
          <p:nvPr/>
        </p:nvGrpSpPr>
        <p:grpSpPr>
          <a:xfrm>
            <a:off x="6980031" y="3309665"/>
            <a:ext cx="464644" cy="464644"/>
            <a:chOff x="-61354875" y="2671225"/>
            <a:chExt cx="316650" cy="316650"/>
          </a:xfrm>
        </p:grpSpPr>
        <p:sp>
          <p:nvSpPr>
            <p:cNvPr id="5328" name="Google Shape;5328;p69"/>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29" name="Google Shape;5329;p69"/>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30" name="Google Shape;5330;p69"/>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31" name="Google Shape;5331;p69"/>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32" name="Google Shape;5332;p69"/>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333" name="Google Shape;5333;p69"/>
          <p:cNvGrpSpPr/>
          <p:nvPr/>
        </p:nvGrpSpPr>
        <p:grpSpPr>
          <a:xfrm>
            <a:off x="9790460" y="2230668"/>
            <a:ext cx="468092" cy="468827"/>
            <a:chOff x="-59502375" y="1904375"/>
            <a:chExt cx="319000" cy="319500"/>
          </a:xfrm>
        </p:grpSpPr>
        <p:sp>
          <p:nvSpPr>
            <p:cNvPr id="5334" name="Google Shape;5334;p69"/>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35" name="Google Shape;5335;p69"/>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36" name="Google Shape;5336;p69"/>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337" name="Google Shape;5337;p69"/>
          <p:cNvGrpSpPr/>
          <p:nvPr/>
        </p:nvGrpSpPr>
        <p:grpSpPr>
          <a:xfrm>
            <a:off x="1915194" y="2234409"/>
            <a:ext cx="468092" cy="461344"/>
            <a:chOff x="-64774725" y="1916550"/>
            <a:chExt cx="319000" cy="314400"/>
          </a:xfrm>
        </p:grpSpPr>
        <p:sp>
          <p:nvSpPr>
            <p:cNvPr id="5338" name="Google Shape;5338;p69"/>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39" name="Google Shape;5339;p69"/>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340" name="Google Shape;5340;p69"/>
          <p:cNvGrpSpPr/>
          <p:nvPr/>
        </p:nvGrpSpPr>
        <p:grpSpPr>
          <a:xfrm>
            <a:off x="1916918" y="2769945"/>
            <a:ext cx="464644" cy="469266"/>
            <a:chOff x="-64764500" y="2280550"/>
            <a:chExt cx="316650" cy="319800"/>
          </a:xfrm>
        </p:grpSpPr>
        <p:sp>
          <p:nvSpPr>
            <p:cNvPr id="5341" name="Google Shape;5341;p69"/>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42" name="Google Shape;5342;p69"/>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5343" name="Google Shape;5343;p69"/>
          <p:cNvSpPr/>
          <p:nvPr/>
        </p:nvSpPr>
        <p:spPr>
          <a:xfrm>
            <a:off x="1943716" y="3309773"/>
            <a:ext cx="405693" cy="464644"/>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5344" name="Google Shape;5344;p69"/>
          <p:cNvGrpSpPr/>
          <p:nvPr/>
        </p:nvGrpSpPr>
        <p:grpSpPr>
          <a:xfrm>
            <a:off x="4723086" y="2281290"/>
            <a:ext cx="463471" cy="367577"/>
            <a:chOff x="-62882850" y="1999375"/>
            <a:chExt cx="315850" cy="250500"/>
          </a:xfrm>
        </p:grpSpPr>
        <p:sp>
          <p:nvSpPr>
            <p:cNvPr id="5345" name="Google Shape;5345;p69"/>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46" name="Google Shape;5346;p69"/>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347" name="Google Shape;5347;p69"/>
          <p:cNvGrpSpPr/>
          <p:nvPr/>
        </p:nvGrpSpPr>
        <p:grpSpPr>
          <a:xfrm>
            <a:off x="4712100" y="2771669"/>
            <a:ext cx="485444" cy="465819"/>
            <a:chOff x="-62890750" y="2296300"/>
            <a:chExt cx="330825" cy="317450"/>
          </a:xfrm>
        </p:grpSpPr>
        <p:sp>
          <p:nvSpPr>
            <p:cNvPr id="5348" name="Google Shape;5348;p69"/>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49" name="Google Shape;5349;p69"/>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50" name="Google Shape;5350;p69"/>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351" name="Google Shape;5351;p69"/>
          <p:cNvGrpSpPr/>
          <p:nvPr/>
        </p:nvGrpSpPr>
        <p:grpSpPr>
          <a:xfrm>
            <a:off x="4723086" y="3309096"/>
            <a:ext cx="463471" cy="465781"/>
            <a:chOff x="-62882850" y="2664925"/>
            <a:chExt cx="315850" cy="317425"/>
          </a:xfrm>
        </p:grpSpPr>
        <p:sp>
          <p:nvSpPr>
            <p:cNvPr id="5352" name="Google Shape;5352;p69"/>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53" name="Google Shape;5353;p69"/>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5354" name="Google Shape;5354;p69"/>
          <p:cNvSpPr/>
          <p:nvPr/>
        </p:nvSpPr>
        <p:spPr>
          <a:xfrm>
            <a:off x="7541650" y="2233919"/>
            <a:ext cx="468129" cy="462480"/>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5355" name="Google Shape;5355;p69"/>
          <p:cNvGrpSpPr/>
          <p:nvPr/>
        </p:nvGrpSpPr>
        <p:grpSpPr>
          <a:xfrm>
            <a:off x="7545914" y="2776291"/>
            <a:ext cx="464644" cy="456574"/>
            <a:chOff x="-60988625" y="2310475"/>
            <a:chExt cx="316650" cy="311150"/>
          </a:xfrm>
        </p:grpSpPr>
        <p:sp>
          <p:nvSpPr>
            <p:cNvPr id="5356" name="Google Shape;5356;p69"/>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57" name="Google Shape;5357;p69"/>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58" name="Google Shape;5358;p69"/>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59" name="Google Shape;5359;p69"/>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60" name="Google Shape;5360;p69"/>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61" name="Google Shape;5361;p69"/>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362" name="Google Shape;5362;p69"/>
          <p:cNvGrpSpPr/>
          <p:nvPr/>
        </p:nvGrpSpPr>
        <p:grpSpPr>
          <a:xfrm>
            <a:off x="7546501" y="3308069"/>
            <a:ext cx="463471" cy="467836"/>
            <a:chOff x="-60987050" y="2671400"/>
            <a:chExt cx="315850" cy="318825"/>
          </a:xfrm>
        </p:grpSpPr>
        <p:sp>
          <p:nvSpPr>
            <p:cNvPr id="5363" name="Google Shape;5363;p69"/>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64" name="Google Shape;5364;p69"/>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365" name="Google Shape;5365;p69"/>
          <p:cNvGrpSpPr/>
          <p:nvPr/>
        </p:nvGrpSpPr>
        <p:grpSpPr>
          <a:xfrm>
            <a:off x="9790459" y="2777467"/>
            <a:ext cx="468092" cy="454226"/>
            <a:chOff x="-59481900" y="2290800"/>
            <a:chExt cx="319000" cy="309550"/>
          </a:xfrm>
        </p:grpSpPr>
        <p:sp>
          <p:nvSpPr>
            <p:cNvPr id="5366" name="Google Shape;5366;p69"/>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67" name="Google Shape;5367;p69"/>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68" name="Google Shape;5368;p69"/>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69" name="Google Shape;5369;p69"/>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70" name="Google Shape;5370;p69"/>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71" name="Google Shape;5371;p69"/>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372" name="Google Shape;5372;p69"/>
          <p:cNvGrpSpPr/>
          <p:nvPr/>
        </p:nvGrpSpPr>
        <p:grpSpPr>
          <a:xfrm>
            <a:off x="2477411" y="2232299"/>
            <a:ext cx="468092" cy="465561"/>
            <a:chOff x="-64401400" y="1914475"/>
            <a:chExt cx="319000" cy="317275"/>
          </a:xfrm>
        </p:grpSpPr>
        <p:sp>
          <p:nvSpPr>
            <p:cNvPr id="5373" name="Google Shape;5373;p69"/>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74" name="Google Shape;5374;p69"/>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75" name="Google Shape;5375;p69"/>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376" name="Google Shape;5376;p69"/>
          <p:cNvGrpSpPr/>
          <p:nvPr/>
        </p:nvGrpSpPr>
        <p:grpSpPr>
          <a:xfrm>
            <a:off x="2559474" y="2772735"/>
            <a:ext cx="303967" cy="463691"/>
            <a:chOff x="-64343900" y="2282125"/>
            <a:chExt cx="207150" cy="316000"/>
          </a:xfrm>
        </p:grpSpPr>
        <p:sp>
          <p:nvSpPr>
            <p:cNvPr id="5377" name="Google Shape;5377;p69"/>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78" name="Google Shape;5378;p69"/>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5379" name="Google Shape;5379;p69"/>
          <p:cNvSpPr/>
          <p:nvPr/>
        </p:nvSpPr>
        <p:spPr>
          <a:xfrm>
            <a:off x="2475903" y="3307462"/>
            <a:ext cx="465781" cy="469266"/>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5380" name="Google Shape;5380;p69"/>
          <p:cNvGrpSpPr/>
          <p:nvPr/>
        </p:nvGrpSpPr>
        <p:grpSpPr>
          <a:xfrm>
            <a:off x="5325558" y="2232629"/>
            <a:ext cx="404519" cy="464901"/>
            <a:chOff x="-62496925" y="1931475"/>
            <a:chExt cx="275675" cy="316825"/>
          </a:xfrm>
        </p:grpSpPr>
        <p:sp>
          <p:nvSpPr>
            <p:cNvPr id="5381" name="Google Shape;5381;p69"/>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82" name="Google Shape;5382;p69"/>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383" name="Google Shape;5383;p69"/>
          <p:cNvGrpSpPr/>
          <p:nvPr/>
        </p:nvGrpSpPr>
        <p:grpSpPr>
          <a:xfrm>
            <a:off x="5296064" y="2771523"/>
            <a:ext cx="463507" cy="466112"/>
            <a:chOff x="-62516625" y="2297875"/>
            <a:chExt cx="315875" cy="317650"/>
          </a:xfrm>
        </p:grpSpPr>
        <p:sp>
          <p:nvSpPr>
            <p:cNvPr id="5384" name="Google Shape;5384;p69"/>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85" name="Google Shape;5385;p69"/>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386" name="Google Shape;5386;p69"/>
          <p:cNvGrpSpPr/>
          <p:nvPr/>
        </p:nvGrpSpPr>
        <p:grpSpPr>
          <a:xfrm>
            <a:off x="5294340" y="3329878"/>
            <a:ext cx="466956" cy="424217"/>
            <a:chOff x="-62518200" y="2692475"/>
            <a:chExt cx="318225" cy="289100"/>
          </a:xfrm>
        </p:grpSpPr>
        <p:sp>
          <p:nvSpPr>
            <p:cNvPr id="5387" name="Google Shape;5387;p69"/>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88" name="Google Shape;5388;p69"/>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389" name="Google Shape;5389;p69"/>
          <p:cNvGrpSpPr/>
          <p:nvPr/>
        </p:nvGrpSpPr>
        <p:grpSpPr>
          <a:xfrm>
            <a:off x="8136838" y="2233344"/>
            <a:ext cx="393000" cy="463471"/>
            <a:chOff x="-60597975" y="1939525"/>
            <a:chExt cx="267825" cy="315850"/>
          </a:xfrm>
        </p:grpSpPr>
        <p:sp>
          <p:nvSpPr>
            <p:cNvPr id="5390" name="Google Shape;5390;p69"/>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91" name="Google Shape;5391;p69"/>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392" name="Google Shape;5392;p69"/>
          <p:cNvGrpSpPr/>
          <p:nvPr/>
        </p:nvGrpSpPr>
        <p:grpSpPr>
          <a:xfrm>
            <a:off x="8099293" y="2770826"/>
            <a:ext cx="468092" cy="467506"/>
            <a:chOff x="-60620800" y="2304600"/>
            <a:chExt cx="319000" cy="318600"/>
          </a:xfrm>
        </p:grpSpPr>
        <p:sp>
          <p:nvSpPr>
            <p:cNvPr id="5393" name="Google Shape;5393;p69"/>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94" name="Google Shape;5394;p69"/>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95" name="Google Shape;5395;p69"/>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396" name="Google Shape;5396;p69"/>
          <p:cNvGrpSpPr/>
          <p:nvPr/>
        </p:nvGrpSpPr>
        <p:grpSpPr>
          <a:xfrm>
            <a:off x="8101016" y="3375531"/>
            <a:ext cx="464644" cy="332911"/>
            <a:chOff x="-60621600" y="2716100"/>
            <a:chExt cx="316650" cy="226875"/>
          </a:xfrm>
        </p:grpSpPr>
        <p:sp>
          <p:nvSpPr>
            <p:cNvPr id="5397" name="Google Shape;5397;p69"/>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398" name="Google Shape;5398;p69"/>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399" name="Google Shape;5399;p69"/>
          <p:cNvGrpSpPr/>
          <p:nvPr/>
        </p:nvGrpSpPr>
        <p:grpSpPr>
          <a:xfrm>
            <a:off x="9797393" y="3309684"/>
            <a:ext cx="454226" cy="464608"/>
            <a:chOff x="-59475600" y="2658625"/>
            <a:chExt cx="309550" cy="316625"/>
          </a:xfrm>
        </p:grpSpPr>
        <p:sp>
          <p:nvSpPr>
            <p:cNvPr id="5400" name="Google Shape;5400;p69"/>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01" name="Google Shape;5401;p69"/>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02" name="Google Shape;5402;p69"/>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03" name="Google Shape;5403;p69"/>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04" name="Google Shape;5404;p69"/>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05" name="Google Shape;5405;p69"/>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06" name="Google Shape;5406;p69"/>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5407" name="Google Shape;5407;p69"/>
          <p:cNvSpPr/>
          <p:nvPr/>
        </p:nvSpPr>
        <p:spPr>
          <a:xfrm>
            <a:off x="3033248" y="2233425"/>
            <a:ext cx="463507" cy="463471"/>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08" name="Google Shape;5408;p69"/>
          <p:cNvSpPr/>
          <p:nvPr/>
        </p:nvSpPr>
        <p:spPr>
          <a:xfrm>
            <a:off x="3067933" y="2770608"/>
            <a:ext cx="394137" cy="468129"/>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5409" name="Google Shape;5409;p69"/>
          <p:cNvGrpSpPr/>
          <p:nvPr/>
        </p:nvGrpSpPr>
        <p:grpSpPr>
          <a:xfrm>
            <a:off x="3100644" y="3309097"/>
            <a:ext cx="334012" cy="465781"/>
            <a:chOff x="-63987100" y="2646800"/>
            <a:chExt cx="227625" cy="317425"/>
          </a:xfrm>
        </p:grpSpPr>
        <p:sp>
          <p:nvSpPr>
            <p:cNvPr id="5410" name="Google Shape;5410;p69"/>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11" name="Google Shape;5411;p69"/>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412" name="Google Shape;5412;p69"/>
          <p:cNvGrpSpPr/>
          <p:nvPr/>
        </p:nvGrpSpPr>
        <p:grpSpPr>
          <a:xfrm>
            <a:off x="5857748" y="2230446"/>
            <a:ext cx="454226" cy="469266"/>
            <a:chOff x="-62148000" y="1930075"/>
            <a:chExt cx="309550" cy="319800"/>
          </a:xfrm>
        </p:grpSpPr>
        <p:sp>
          <p:nvSpPr>
            <p:cNvPr id="5413" name="Google Shape;5413;p69"/>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14" name="Google Shape;5414;p69"/>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415" name="Google Shape;5415;p69"/>
          <p:cNvGrpSpPr/>
          <p:nvPr/>
        </p:nvGrpSpPr>
        <p:grpSpPr>
          <a:xfrm>
            <a:off x="5854282" y="2772825"/>
            <a:ext cx="461159" cy="463507"/>
            <a:chOff x="-62150375" y="2297875"/>
            <a:chExt cx="314275" cy="315875"/>
          </a:xfrm>
        </p:grpSpPr>
        <p:sp>
          <p:nvSpPr>
            <p:cNvPr id="5416" name="Google Shape;5416;p69"/>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17" name="Google Shape;5417;p69"/>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18" name="Google Shape;5418;p69"/>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19" name="Google Shape;5419;p69"/>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20" name="Google Shape;5420;p69"/>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421" name="Google Shape;5421;p69"/>
          <p:cNvGrpSpPr/>
          <p:nvPr/>
        </p:nvGrpSpPr>
        <p:grpSpPr>
          <a:xfrm>
            <a:off x="5852538" y="3308509"/>
            <a:ext cx="464644" cy="466956"/>
            <a:chOff x="-62150375" y="2664925"/>
            <a:chExt cx="316650" cy="318225"/>
          </a:xfrm>
        </p:grpSpPr>
        <p:sp>
          <p:nvSpPr>
            <p:cNvPr id="5422" name="Google Shape;5422;p69"/>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23" name="Google Shape;5423;p69"/>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24" name="Google Shape;5424;p69"/>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25" name="Google Shape;5425;p69"/>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426" name="Google Shape;5426;p69"/>
          <p:cNvGrpSpPr/>
          <p:nvPr/>
        </p:nvGrpSpPr>
        <p:grpSpPr>
          <a:xfrm>
            <a:off x="8665743" y="2231088"/>
            <a:ext cx="465781" cy="467983"/>
            <a:chOff x="-60254550" y="1938025"/>
            <a:chExt cx="317425" cy="318925"/>
          </a:xfrm>
        </p:grpSpPr>
        <p:sp>
          <p:nvSpPr>
            <p:cNvPr id="5427" name="Google Shape;5427;p69"/>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28" name="Google Shape;5428;p69"/>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29" name="Google Shape;5429;p69"/>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30" name="Google Shape;5430;p69"/>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431" name="Google Shape;5431;p69"/>
          <p:cNvGrpSpPr/>
          <p:nvPr/>
        </p:nvGrpSpPr>
        <p:grpSpPr>
          <a:xfrm>
            <a:off x="8638674" y="2772164"/>
            <a:ext cx="465117" cy="464828"/>
            <a:chOff x="6479471" y="2079003"/>
            <a:chExt cx="348923" cy="348706"/>
          </a:xfrm>
        </p:grpSpPr>
        <p:sp>
          <p:nvSpPr>
            <p:cNvPr id="5432" name="Google Shape;5432;p69"/>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5433" name="Google Shape;5433;p69"/>
            <p:cNvGrpSpPr/>
            <p:nvPr/>
          </p:nvGrpSpPr>
          <p:grpSpPr>
            <a:xfrm>
              <a:off x="6520582" y="2079003"/>
              <a:ext cx="307811" cy="348706"/>
              <a:chOff x="-60218325" y="2304850"/>
              <a:chExt cx="279625" cy="316775"/>
            </a:xfrm>
          </p:grpSpPr>
          <p:sp>
            <p:nvSpPr>
              <p:cNvPr id="5434" name="Google Shape;5434;p69"/>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35" name="Google Shape;5435;p69"/>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36" name="Google Shape;5436;p69"/>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37" name="Google Shape;5437;p69"/>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38" name="Google Shape;5438;p69"/>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39" name="Google Shape;5439;p69"/>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40" name="Google Shape;5440;p69"/>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grpSp>
        <p:nvGrpSpPr>
          <p:cNvPr id="5441" name="Google Shape;5441;p69"/>
          <p:cNvGrpSpPr/>
          <p:nvPr/>
        </p:nvGrpSpPr>
        <p:grpSpPr>
          <a:xfrm>
            <a:off x="8701565" y="3307941"/>
            <a:ext cx="394137" cy="468092"/>
            <a:chOff x="-60232500" y="2671225"/>
            <a:chExt cx="268600" cy="319000"/>
          </a:xfrm>
        </p:grpSpPr>
        <p:sp>
          <p:nvSpPr>
            <p:cNvPr id="5442" name="Google Shape;5442;p69"/>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43" name="Google Shape;5443;p69"/>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444" name="Google Shape;5444;p69"/>
          <p:cNvGrpSpPr/>
          <p:nvPr/>
        </p:nvGrpSpPr>
        <p:grpSpPr>
          <a:xfrm>
            <a:off x="10357145" y="2231035"/>
            <a:ext cx="463507" cy="468092"/>
            <a:chOff x="-59100700" y="1911950"/>
            <a:chExt cx="315875" cy="319000"/>
          </a:xfrm>
        </p:grpSpPr>
        <p:sp>
          <p:nvSpPr>
            <p:cNvPr id="5445" name="Google Shape;5445;p69"/>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46" name="Google Shape;5446;p69"/>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47" name="Google Shape;5447;p69"/>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48" name="Google Shape;5448;p69"/>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49" name="Google Shape;5449;p69"/>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50" name="Google Shape;5450;p69"/>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51" name="Google Shape;5451;p69"/>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52" name="Google Shape;5452;p69"/>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53" name="Google Shape;5453;p69"/>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54" name="Google Shape;5454;p69"/>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455" name="Google Shape;5455;p69"/>
          <p:cNvGrpSpPr/>
          <p:nvPr/>
        </p:nvGrpSpPr>
        <p:grpSpPr>
          <a:xfrm>
            <a:off x="3593774" y="2232905"/>
            <a:ext cx="481959" cy="464350"/>
            <a:chOff x="-63665750" y="1914325"/>
            <a:chExt cx="328450" cy="316450"/>
          </a:xfrm>
        </p:grpSpPr>
        <p:sp>
          <p:nvSpPr>
            <p:cNvPr id="5456" name="Google Shape;5456;p69"/>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57" name="Google Shape;5457;p69"/>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458" name="Google Shape;5458;p69"/>
          <p:cNvGrpSpPr/>
          <p:nvPr/>
        </p:nvGrpSpPr>
        <p:grpSpPr>
          <a:xfrm>
            <a:off x="3600119" y="2770808"/>
            <a:ext cx="469266" cy="467542"/>
            <a:chOff x="-63666550" y="2278975"/>
            <a:chExt cx="319800" cy="318625"/>
          </a:xfrm>
        </p:grpSpPr>
        <p:sp>
          <p:nvSpPr>
            <p:cNvPr id="5459" name="Google Shape;5459;p69"/>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60" name="Google Shape;5460;p69"/>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461" name="Google Shape;5461;p69"/>
          <p:cNvGrpSpPr/>
          <p:nvPr/>
        </p:nvGrpSpPr>
        <p:grpSpPr>
          <a:xfrm>
            <a:off x="3596652" y="3308950"/>
            <a:ext cx="476200" cy="466076"/>
            <a:chOff x="-63669700" y="2646600"/>
            <a:chExt cx="324525" cy="317625"/>
          </a:xfrm>
        </p:grpSpPr>
        <p:sp>
          <p:nvSpPr>
            <p:cNvPr id="5462" name="Google Shape;5462;p69"/>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63" name="Google Shape;5463;p69"/>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464" name="Google Shape;5464;p69"/>
          <p:cNvGrpSpPr/>
          <p:nvPr/>
        </p:nvGrpSpPr>
        <p:grpSpPr>
          <a:xfrm>
            <a:off x="6408228" y="2232465"/>
            <a:ext cx="464644" cy="465232"/>
            <a:chOff x="-61784125" y="1931250"/>
            <a:chExt cx="316650" cy="317050"/>
          </a:xfrm>
        </p:grpSpPr>
        <p:sp>
          <p:nvSpPr>
            <p:cNvPr id="5465" name="Google Shape;5465;p69"/>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66" name="Google Shape;5466;p69"/>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67" name="Google Shape;5467;p69"/>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68" name="Google Shape;5468;p69"/>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469" name="Google Shape;5469;p69"/>
          <p:cNvGrpSpPr/>
          <p:nvPr/>
        </p:nvGrpSpPr>
        <p:grpSpPr>
          <a:xfrm>
            <a:off x="6408228" y="2772257"/>
            <a:ext cx="464644" cy="464644"/>
            <a:chOff x="-61783350" y="2297100"/>
            <a:chExt cx="316650" cy="316650"/>
          </a:xfrm>
        </p:grpSpPr>
        <p:sp>
          <p:nvSpPr>
            <p:cNvPr id="5470" name="Google Shape;5470;p69"/>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71" name="Google Shape;5471;p69"/>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472" name="Google Shape;5472;p69"/>
          <p:cNvGrpSpPr/>
          <p:nvPr/>
        </p:nvGrpSpPr>
        <p:grpSpPr>
          <a:xfrm>
            <a:off x="6408228" y="3307738"/>
            <a:ext cx="464644" cy="468496"/>
            <a:chOff x="-61782550" y="2664925"/>
            <a:chExt cx="316650" cy="319275"/>
          </a:xfrm>
        </p:grpSpPr>
        <p:sp>
          <p:nvSpPr>
            <p:cNvPr id="5473" name="Google Shape;5473;p69"/>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74" name="Google Shape;5474;p69"/>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75" name="Google Shape;5475;p69"/>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476" name="Google Shape;5476;p69"/>
          <p:cNvGrpSpPr/>
          <p:nvPr/>
        </p:nvGrpSpPr>
        <p:grpSpPr>
          <a:xfrm>
            <a:off x="9226744" y="2243524"/>
            <a:ext cx="465781" cy="443110"/>
            <a:chOff x="-59889100" y="1945025"/>
            <a:chExt cx="317425" cy="301975"/>
          </a:xfrm>
        </p:grpSpPr>
        <p:sp>
          <p:nvSpPr>
            <p:cNvPr id="5477" name="Google Shape;5477;p69"/>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78" name="Google Shape;5478;p69"/>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79" name="Google Shape;5479;p69"/>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80" name="Google Shape;5480;p69"/>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5481" name="Google Shape;5481;p69"/>
          <p:cNvSpPr/>
          <p:nvPr/>
        </p:nvSpPr>
        <p:spPr>
          <a:xfrm>
            <a:off x="9223680" y="2822627"/>
            <a:ext cx="466956" cy="364093"/>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5482" name="Google Shape;5482;p69"/>
          <p:cNvGrpSpPr/>
          <p:nvPr/>
        </p:nvGrpSpPr>
        <p:grpSpPr>
          <a:xfrm>
            <a:off x="9225589" y="3310177"/>
            <a:ext cx="468092" cy="463617"/>
            <a:chOff x="-59889100" y="2671925"/>
            <a:chExt cx="319000" cy="315950"/>
          </a:xfrm>
        </p:grpSpPr>
        <p:sp>
          <p:nvSpPr>
            <p:cNvPr id="5483" name="Google Shape;5483;p69"/>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84" name="Google Shape;5484;p69"/>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85" name="Google Shape;5485;p69"/>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86" name="Google Shape;5486;p69"/>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487" name="Google Shape;5487;p69"/>
          <p:cNvGrpSpPr/>
          <p:nvPr/>
        </p:nvGrpSpPr>
        <p:grpSpPr>
          <a:xfrm>
            <a:off x="10356008" y="2772257"/>
            <a:ext cx="465781" cy="464644"/>
            <a:chOff x="-59092025" y="2296300"/>
            <a:chExt cx="317425" cy="316650"/>
          </a:xfrm>
        </p:grpSpPr>
        <p:sp>
          <p:nvSpPr>
            <p:cNvPr id="5488" name="Google Shape;5488;p69"/>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89" name="Google Shape;5489;p69"/>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5490" name="Google Shape;5490;p69"/>
          <p:cNvSpPr/>
          <p:nvPr/>
        </p:nvSpPr>
        <p:spPr>
          <a:xfrm>
            <a:off x="1348360" y="4057976"/>
            <a:ext cx="465781" cy="46464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5491" name="Google Shape;5491;p69"/>
          <p:cNvGrpSpPr/>
          <p:nvPr/>
        </p:nvGrpSpPr>
        <p:grpSpPr>
          <a:xfrm>
            <a:off x="1351056" y="4619111"/>
            <a:ext cx="465781" cy="465781"/>
            <a:chOff x="-65145700" y="3727425"/>
            <a:chExt cx="317425" cy="317425"/>
          </a:xfrm>
        </p:grpSpPr>
        <p:sp>
          <p:nvSpPr>
            <p:cNvPr id="5492" name="Google Shape;5492;p69"/>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93" name="Google Shape;5493;p69"/>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494" name="Google Shape;5494;p69"/>
          <p:cNvGrpSpPr/>
          <p:nvPr/>
        </p:nvGrpSpPr>
        <p:grpSpPr>
          <a:xfrm>
            <a:off x="1355108" y="5163085"/>
            <a:ext cx="457675" cy="465781"/>
            <a:chOff x="-65144125" y="4094450"/>
            <a:chExt cx="311900" cy="317425"/>
          </a:xfrm>
        </p:grpSpPr>
        <p:sp>
          <p:nvSpPr>
            <p:cNvPr id="5495" name="Google Shape;5495;p69"/>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96" name="Google Shape;5496;p69"/>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497" name="Google Shape;5497;p69"/>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5498" name="Google Shape;5498;p69"/>
          <p:cNvSpPr/>
          <p:nvPr/>
        </p:nvSpPr>
        <p:spPr>
          <a:xfrm>
            <a:off x="4148180" y="4056234"/>
            <a:ext cx="468092" cy="468129"/>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5499" name="Google Shape;5499;p69"/>
          <p:cNvGrpSpPr/>
          <p:nvPr/>
        </p:nvGrpSpPr>
        <p:grpSpPr>
          <a:xfrm>
            <a:off x="4149805" y="4618614"/>
            <a:ext cx="470073" cy="466771"/>
            <a:chOff x="-63250675" y="3744075"/>
            <a:chExt cx="320350" cy="318100"/>
          </a:xfrm>
        </p:grpSpPr>
        <p:sp>
          <p:nvSpPr>
            <p:cNvPr id="5500" name="Google Shape;5500;p69"/>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01" name="Google Shape;5501;p69"/>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02" name="Google Shape;5502;p69"/>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503" name="Google Shape;5503;p69"/>
          <p:cNvGrpSpPr/>
          <p:nvPr/>
        </p:nvGrpSpPr>
        <p:grpSpPr>
          <a:xfrm>
            <a:off x="4151951" y="5163085"/>
            <a:ext cx="465781" cy="465781"/>
            <a:chOff x="-63250675" y="4110200"/>
            <a:chExt cx="317425" cy="317425"/>
          </a:xfrm>
        </p:grpSpPr>
        <p:sp>
          <p:nvSpPr>
            <p:cNvPr id="5504" name="Google Shape;5504;p69"/>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05" name="Google Shape;5505;p69"/>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06" name="Google Shape;5506;p69"/>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07" name="Google Shape;5507;p69"/>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08" name="Google Shape;5508;p69"/>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09" name="Google Shape;5509;p69"/>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10" name="Google Shape;5510;p69"/>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11" name="Google Shape;5511;p69"/>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12" name="Google Shape;5512;p69"/>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513" name="Google Shape;5513;p69"/>
          <p:cNvGrpSpPr/>
          <p:nvPr/>
        </p:nvGrpSpPr>
        <p:grpSpPr>
          <a:xfrm>
            <a:off x="6984655" y="4062608"/>
            <a:ext cx="455399" cy="455106"/>
            <a:chOff x="-61351725" y="3372400"/>
            <a:chExt cx="310350" cy="310150"/>
          </a:xfrm>
        </p:grpSpPr>
        <p:sp>
          <p:nvSpPr>
            <p:cNvPr id="5514" name="Google Shape;5514;p69"/>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15" name="Google Shape;5515;p69"/>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16" name="Google Shape;5516;p69"/>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517" name="Google Shape;5517;p69"/>
          <p:cNvGrpSpPr/>
          <p:nvPr/>
        </p:nvGrpSpPr>
        <p:grpSpPr>
          <a:xfrm>
            <a:off x="6980031" y="4640496"/>
            <a:ext cx="464644" cy="423008"/>
            <a:chOff x="-61354875" y="3751050"/>
            <a:chExt cx="316650" cy="288275"/>
          </a:xfrm>
        </p:grpSpPr>
        <p:sp>
          <p:nvSpPr>
            <p:cNvPr id="5518" name="Google Shape;5518;p69"/>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19" name="Google Shape;5519;p69"/>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20" name="Google Shape;5520;p69"/>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521" name="Google Shape;5521;p69"/>
          <p:cNvGrpSpPr/>
          <p:nvPr/>
        </p:nvGrpSpPr>
        <p:grpSpPr>
          <a:xfrm>
            <a:off x="6980031" y="5163066"/>
            <a:ext cx="464644" cy="465819"/>
            <a:chOff x="-61354875" y="4101525"/>
            <a:chExt cx="316650" cy="317450"/>
          </a:xfrm>
        </p:grpSpPr>
        <p:sp>
          <p:nvSpPr>
            <p:cNvPr id="5522" name="Google Shape;5522;p69"/>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23" name="Google Shape;5523;p69"/>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524" name="Google Shape;5524;p69"/>
          <p:cNvGrpSpPr/>
          <p:nvPr/>
        </p:nvGrpSpPr>
        <p:grpSpPr>
          <a:xfrm>
            <a:off x="9791045" y="4058262"/>
            <a:ext cx="466920" cy="463800"/>
            <a:chOff x="-59470075" y="3308975"/>
            <a:chExt cx="318200" cy="316075"/>
          </a:xfrm>
        </p:grpSpPr>
        <p:sp>
          <p:nvSpPr>
            <p:cNvPr id="5525" name="Google Shape;5525;p69"/>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26" name="Google Shape;5526;p69"/>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27" name="Google Shape;5527;p69"/>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28" name="Google Shape;5528;p69"/>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29" name="Google Shape;5529;p69"/>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30" name="Google Shape;5530;p69"/>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31" name="Google Shape;5531;p69"/>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32" name="Google Shape;5532;p69"/>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33" name="Google Shape;5533;p69"/>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534" name="Google Shape;5534;p69"/>
          <p:cNvGrpSpPr/>
          <p:nvPr/>
        </p:nvGrpSpPr>
        <p:grpSpPr>
          <a:xfrm>
            <a:off x="1916350" y="4058901"/>
            <a:ext cx="465781" cy="462516"/>
            <a:chOff x="-64781025" y="3361050"/>
            <a:chExt cx="317425" cy="315200"/>
          </a:xfrm>
        </p:grpSpPr>
        <p:sp>
          <p:nvSpPr>
            <p:cNvPr id="5535" name="Google Shape;5535;p69"/>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36" name="Google Shape;5536;p69"/>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37" name="Google Shape;5537;p69"/>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38" name="Google Shape;5538;p69"/>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5539" name="Google Shape;5539;p69"/>
          <p:cNvSpPr/>
          <p:nvPr/>
        </p:nvSpPr>
        <p:spPr>
          <a:xfrm>
            <a:off x="1913672" y="4620419"/>
            <a:ext cx="465781" cy="463471"/>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40" name="Google Shape;5540;p69"/>
          <p:cNvSpPr/>
          <p:nvPr/>
        </p:nvSpPr>
        <p:spPr>
          <a:xfrm>
            <a:off x="1948339" y="5163253"/>
            <a:ext cx="396449" cy="46578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41" name="Google Shape;5541;p69"/>
          <p:cNvSpPr/>
          <p:nvPr/>
        </p:nvSpPr>
        <p:spPr>
          <a:xfrm>
            <a:off x="4719917" y="4108840"/>
            <a:ext cx="464608" cy="362918"/>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5542" name="Google Shape;5542;p69"/>
          <p:cNvGrpSpPr/>
          <p:nvPr/>
        </p:nvGrpSpPr>
        <p:grpSpPr>
          <a:xfrm>
            <a:off x="4712100" y="4618760"/>
            <a:ext cx="485444" cy="466478"/>
            <a:chOff x="-62890750" y="3747425"/>
            <a:chExt cx="330825" cy="317900"/>
          </a:xfrm>
        </p:grpSpPr>
        <p:sp>
          <p:nvSpPr>
            <p:cNvPr id="5543" name="Google Shape;5543;p69"/>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44" name="Google Shape;5544;p69"/>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45" name="Google Shape;5545;p69"/>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46" name="Google Shape;5546;p69"/>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47" name="Google Shape;5547;p69"/>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48" name="Google Shape;5548;p69"/>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49" name="Google Shape;5549;p69"/>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50" name="Google Shape;5550;p69"/>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51" name="Google Shape;5551;p69"/>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52" name="Google Shape;5552;p69"/>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53" name="Google Shape;5553;p69"/>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54" name="Google Shape;5554;p69"/>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55" name="Google Shape;5555;p69"/>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56" name="Google Shape;5556;p69"/>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557" name="Google Shape;5557;p69"/>
          <p:cNvGrpSpPr/>
          <p:nvPr/>
        </p:nvGrpSpPr>
        <p:grpSpPr>
          <a:xfrm>
            <a:off x="4721931" y="5163651"/>
            <a:ext cx="465781" cy="464644"/>
            <a:chOff x="-62884425" y="4111775"/>
            <a:chExt cx="317425" cy="316650"/>
          </a:xfrm>
        </p:grpSpPr>
        <p:sp>
          <p:nvSpPr>
            <p:cNvPr id="5558" name="Google Shape;5558;p69"/>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59" name="Google Shape;5559;p69"/>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560" name="Google Shape;5560;p69"/>
          <p:cNvGrpSpPr/>
          <p:nvPr/>
        </p:nvGrpSpPr>
        <p:grpSpPr>
          <a:xfrm>
            <a:off x="7546501" y="4061872"/>
            <a:ext cx="463471" cy="456574"/>
            <a:chOff x="-60991775" y="3376900"/>
            <a:chExt cx="315850" cy="311150"/>
          </a:xfrm>
        </p:grpSpPr>
        <p:sp>
          <p:nvSpPr>
            <p:cNvPr id="5561" name="Google Shape;5561;p69"/>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62" name="Google Shape;5562;p69"/>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63" name="Google Shape;5563;p69"/>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564" name="Google Shape;5564;p69"/>
          <p:cNvGrpSpPr/>
          <p:nvPr/>
        </p:nvGrpSpPr>
        <p:grpSpPr>
          <a:xfrm>
            <a:off x="7545914" y="4624300"/>
            <a:ext cx="464644" cy="455399"/>
            <a:chOff x="-60988625" y="3740800"/>
            <a:chExt cx="316650" cy="310350"/>
          </a:xfrm>
        </p:grpSpPr>
        <p:sp>
          <p:nvSpPr>
            <p:cNvPr id="5565" name="Google Shape;5565;p69"/>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66" name="Google Shape;5566;p69"/>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67" name="Google Shape;5567;p69"/>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568" name="Google Shape;5568;p69"/>
          <p:cNvGrpSpPr/>
          <p:nvPr/>
        </p:nvGrpSpPr>
        <p:grpSpPr>
          <a:xfrm>
            <a:off x="7545914" y="5164386"/>
            <a:ext cx="464644" cy="463178"/>
            <a:chOff x="-60987850" y="4100950"/>
            <a:chExt cx="316650" cy="315650"/>
          </a:xfrm>
        </p:grpSpPr>
        <p:sp>
          <p:nvSpPr>
            <p:cNvPr id="5569" name="Google Shape;5569;p69"/>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70" name="Google Shape;5570;p69"/>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71" name="Google Shape;5571;p69"/>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72" name="Google Shape;5572;p69"/>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73" name="Google Shape;5573;p69"/>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574" name="Google Shape;5574;p69"/>
          <p:cNvGrpSpPr/>
          <p:nvPr/>
        </p:nvGrpSpPr>
        <p:grpSpPr>
          <a:xfrm>
            <a:off x="9790458" y="4625455"/>
            <a:ext cx="468092" cy="453090"/>
            <a:chOff x="-59447250" y="3706150"/>
            <a:chExt cx="319000" cy="308775"/>
          </a:xfrm>
        </p:grpSpPr>
        <p:sp>
          <p:nvSpPr>
            <p:cNvPr id="5575" name="Google Shape;5575;p69"/>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76" name="Google Shape;5576;p69"/>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77" name="Google Shape;5577;p69"/>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78" name="Google Shape;5578;p69"/>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579" name="Google Shape;5579;p69"/>
          <p:cNvGrpSpPr/>
          <p:nvPr/>
        </p:nvGrpSpPr>
        <p:grpSpPr>
          <a:xfrm>
            <a:off x="2477978" y="4059194"/>
            <a:ext cx="466956" cy="461930"/>
            <a:chOff x="-64406125" y="3362225"/>
            <a:chExt cx="318225" cy="314800"/>
          </a:xfrm>
        </p:grpSpPr>
        <p:sp>
          <p:nvSpPr>
            <p:cNvPr id="5580" name="Google Shape;5580;p69"/>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81" name="Google Shape;5581;p69"/>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5582" name="Google Shape;5582;p69"/>
          <p:cNvSpPr/>
          <p:nvPr/>
        </p:nvSpPr>
        <p:spPr>
          <a:xfrm>
            <a:off x="2555638" y="4619264"/>
            <a:ext cx="306315" cy="46578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5583" name="Google Shape;5583;p69"/>
          <p:cNvGrpSpPr/>
          <p:nvPr/>
        </p:nvGrpSpPr>
        <p:grpSpPr>
          <a:xfrm>
            <a:off x="2478567" y="5163653"/>
            <a:ext cx="465781" cy="464644"/>
            <a:chOff x="-64410850" y="4094450"/>
            <a:chExt cx="317425" cy="316650"/>
          </a:xfrm>
        </p:grpSpPr>
        <p:sp>
          <p:nvSpPr>
            <p:cNvPr id="5584" name="Google Shape;5584;p69"/>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85" name="Google Shape;5585;p69"/>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86" name="Google Shape;5586;p69"/>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5587" name="Google Shape;5587;p69"/>
          <p:cNvSpPr/>
          <p:nvPr/>
        </p:nvSpPr>
        <p:spPr>
          <a:xfrm>
            <a:off x="5322387" y="4057279"/>
            <a:ext cx="405693" cy="466038"/>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5588" name="Google Shape;5588;p69"/>
          <p:cNvGrpSpPr/>
          <p:nvPr/>
        </p:nvGrpSpPr>
        <p:grpSpPr>
          <a:xfrm>
            <a:off x="5296064" y="4618395"/>
            <a:ext cx="463507" cy="467213"/>
            <a:chOff x="-62516625" y="3743175"/>
            <a:chExt cx="315875" cy="318400"/>
          </a:xfrm>
        </p:grpSpPr>
        <p:sp>
          <p:nvSpPr>
            <p:cNvPr id="5589" name="Google Shape;5589;p69"/>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90" name="Google Shape;5590;p69"/>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591" name="Google Shape;5591;p69"/>
          <p:cNvGrpSpPr/>
          <p:nvPr/>
        </p:nvGrpSpPr>
        <p:grpSpPr>
          <a:xfrm>
            <a:off x="5304740" y="5189074"/>
            <a:ext cx="446155" cy="413800"/>
            <a:chOff x="-62511900" y="4129100"/>
            <a:chExt cx="304050" cy="282000"/>
          </a:xfrm>
        </p:grpSpPr>
        <p:sp>
          <p:nvSpPr>
            <p:cNvPr id="5592" name="Google Shape;5592;p69"/>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93" name="Google Shape;5593;p69"/>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94" name="Google Shape;5594;p69"/>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95" name="Google Shape;5595;p69"/>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96" name="Google Shape;5596;p69"/>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597" name="Google Shape;5597;p69"/>
          <p:cNvGrpSpPr/>
          <p:nvPr/>
        </p:nvGrpSpPr>
        <p:grpSpPr>
          <a:xfrm>
            <a:off x="8136271" y="4057269"/>
            <a:ext cx="394137" cy="465781"/>
            <a:chOff x="-60597975" y="3367475"/>
            <a:chExt cx="268600" cy="317425"/>
          </a:xfrm>
        </p:grpSpPr>
        <p:sp>
          <p:nvSpPr>
            <p:cNvPr id="5598" name="Google Shape;5598;p69"/>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599" name="Google Shape;5599;p69"/>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00" name="Google Shape;5600;p69"/>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01" name="Google Shape;5601;p69"/>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02" name="Google Shape;5602;p69"/>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5603" name="Google Shape;5603;p69"/>
          <p:cNvSpPr/>
          <p:nvPr/>
        </p:nvSpPr>
        <p:spPr>
          <a:xfrm>
            <a:off x="8096786" y="4620694"/>
            <a:ext cx="468092" cy="462920"/>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5604" name="Google Shape;5604;p69"/>
          <p:cNvGrpSpPr/>
          <p:nvPr/>
        </p:nvGrpSpPr>
        <p:grpSpPr>
          <a:xfrm>
            <a:off x="8101016" y="5229537"/>
            <a:ext cx="464644" cy="332873"/>
            <a:chOff x="-60621600" y="4145650"/>
            <a:chExt cx="316650" cy="226850"/>
          </a:xfrm>
        </p:grpSpPr>
        <p:sp>
          <p:nvSpPr>
            <p:cNvPr id="5605" name="Google Shape;5605;p69"/>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06" name="Google Shape;5606;p69"/>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07" name="Google Shape;5607;p69"/>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608" name="Google Shape;5608;p69"/>
          <p:cNvGrpSpPr/>
          <p:nvPr/>
        </p:nvGrpSpPr>
        <p:grpSpPr>
          <a:xfrm>
            <a:off x="9796233" y="5164223"/>
            <a:ext cx="456536" cy="463507"/>
            <a:chOff x="-59400775" y="4084200"/>
            <a:chExt cx="311125" cy="315875"/>
          </a:xfrm>
        </p:grpSpPr>
        <p:sp>
          <p:nvSpPr>
            <p:cNvPr id="5609" name="Google Shape;5609;p69"/>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10" name="Google Shape;5610;p69"/>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11" name="Google Shape;5611;p69"/>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12" name="Google Shape;5612;p69"/>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13" name="Google Shape;5613;p69"/>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14" name="Google Shape;5614;p69"/>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615" name="Google Shape;5615;p69"/>
          <p:cNvGrpSpPr/>
          <p:nvPr/>
        </p:nvGrpSpPr>
        <p:grpSpPr>
          <a:xfrm>
            <a:off x="3035914" y="4057838"/>
            <a:ext cx="463471" cy="464644"/>
            <a:chOff x="-64044600" y="3360375"/>
            <a:chExt cx="315850" cy="316650"/>
          </a:xfrm>
        </p:grpSpPr>
        <p:sp>
          <p:nvSpPr>
            <p:cNvPr id="5616" name="Google Shape;5616;p69"/>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17" name="Google Shape;5617;p69"/>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18" name="Google Shape;5618;p69"/>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619" name="Google Shape;5619;p69"/>
          <p:cNvGrpSpPr/>
          <p:nvPr/>
        </p:nvGrpSpPr>
        <p:grpSpPr>
          <a:xfrm>
            <a:off x="3069425" y="4619111"/>
            <a:ext cx="396449" cy="465781"/>
            <a:chOff x="-64022550" y="3727425"/>
            <a:chExt cx="270175" cy="317425"/>
          </a:xfrm>
        </p:grpSpPr>
        <p:sp>
          <p:nvSpPr>
            <p:cNvPr id="5620" name="Google Shape;5620;p69"/>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21" name="Google Shape;5621;p69"/>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22" name="Google Shape;5622;p69"/>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623" name="Google Shape;5623;p69"/>
          <p:cNvGrpSpPr/>
          <p:nvPr/>
        </p:nvGrpSpPr>
        <p:grpSpPr>
          <a:xfrm>
            <a:off x="3100039" y="5163066"/>
            <a:ext cx="335222" cy="465819"/>
            <a:chOff x="-64001300" y="4093650"/>
            <a:chExt cx="228450" cy="317450"/>
          </a:xfrm>
        </p:grpSpPr>
        <p:sp>
          <p:nvSpPr>
            <p:cNvPr id="5624" name="Google Shape;5624;p69"/>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25" name="Google Shape;5625;p69"/>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26" name="Google Shape;5626;p69"/>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27" name="Google Shape;5627;p69"/>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628" name="Google Shape;5628;p69"/>
          <p:cNvGrpSpPr/>
          <p:nvPr/>
        </p:nvGrpSpPr>
        <p:grpSpPr>
          <a:xfrm>
            <a:off x="5856592" y="4057764"/>
            <a:ext cx="456536" cy="464790"/>
            <a:chOff x="-62148800" y="3377700"/>
            <a:chExt cx="311125" cy="316750"/>
          </a:xfrm>
        </p:grpSpPr>
        <p:sp>
          <p:nvSpPr>
            <p:cNvPr id="5629" name="Google Shape;5629;p69"/>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30" name="Google Shape;5630;p69"/>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631" name="Google Shape;5631;p69"/>
          <p:cNvGrpSpPr/>
          <p:nvPr/>
        </p:nvGrpSpPr>
        <p:grpSpPr>
          <a:xfrm>
            <a:off x="5851401" y="4619091"/>
            <a:ext cx="466920" cy="465819"/>
            <a:chOff x="-62154300" y="3743950"/>
            <a:chExt cx="318200" cy="317450"/>
          </a:xfrm>
        </p:grpSpPr>
        <p:sp>
          <p:nvSpPr>
            <p:cNvPr id="5632" name="Google Shape;5632;p69"/>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33" name="Google Shape;5633;p69"/>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634" name="Google Shape;5634;p69"/>
          <p:cNvGrpSpPr/>
          <p:nvPr/>
        </p:nvGrpSpPr>
        <p:grpSpPr>
          <a:xfrm>
            <a:off x="5851383" y="5163651"/>
            <a:ext cx="466956" cy="464644"/>
            <a:chOff x="-62151950" y="4111775"/>
            <a:chExt cx="318225" cy="316650"/>
          </a:xfrm>
        </p:grpSpPr>
        <p:sp>
          <p:nvSpPr>
            <p:cNvPr id="5635" name="Google Shape;5635;p69"/>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36" name="Google Shape;5636;p69"/>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37" name="Google Shape;5637;p69"/>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38" name="Google Shape;5638;p69"/>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639" name="Google Shape;5639;p69"/>
          <p:cNvGrpSpPr/>
          <p:nvPr/>
        </p:nvGrpSpPr>
        <p:grpSpPr>
          <a:xfrm>
            <a:off x="8665175" y="4057160"/>
            <a:ext cx="466920" cy="466002"/>
            <a:chOff x="-60254550" y="3367325"/>
            <a:chExt cx="318200" cy="317575"/>
          </a:xfrm>
        </p:grpSpPr>
        <p:sp>
          <p:nvSpPr>
            <p:cNvPr id="5640" name="Google Shape;5640;p69"/>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41" name="Google Shape;5641;p69"/>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42" name="Google Shape;5642;p69"/>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43" name="Google Shape;5643;p69"/>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644" name="Google Shape;5644;p69"/>
          <p:cNvGrpSpPr/>
          <p:nvPr/>
        </p:nvGrpSpPr>
        <p:grpSpPr>
          <a:xfrm>
            <a:off x="8666312" y="4619751"/>
            <a:ext cx="464644" cy="464497"/>
            <a:chOff x="-60255350" y="3733825"/>
            <a:chExt cx="316650" cy="316550"/>
          </a:xfrm>
        </p:grpSpPr>
        <p:sp>
          <p:nvSpPr>
            <p:cNvPr id="5645" name="Google Shape;5645;p69"/>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46" name="Google Shape;5646;p69"/>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47" name="Google Shape;5647;p69"/>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48" name="Google Shape;5648;p69"/>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49" name="Google Shape;5649;p69"/>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50" name="Google Shape;5650;p69"/>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51" name="Google Shape;5651;p69"/>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652" name="Google Shape;5652;p69"/>
          <p:cNvGrpSpPr/>
          <p:nvPr/>
        </p:nvGrpSpPr>
        <p:grpSpPr>
          <a:xfrm>
            <a:off x="8701565" y="5164222"/>
            <a:ext cx="394137" cy="463507"/>
            <a:chOff x="-60232500" y="4101525"/>
            <a:chExt cx="268600" cy="315875"/>
          </a:xfrm>
        </p:grpSpPr>
        <p:sp>
          <p:nvSpPr>
            <p:cNvPr id="5653" name="Google Shape;5653;p69"/>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54" name="Google Shape;5654;p69"/>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5655" name="Google Shape;5655;p69"/>
          <p:cNvSpPr/>
          <p:nvPr/>
        </p:nvSpPr>
        <p:spPr>
          <a:xfrm>
            <a:off x="10354150" y="4057391"/>
            <a:ext cx="464608" cy="465819"/>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5656" name="Google Shape;5656;p69"/>
          <p:cNvGrpSpPr/>
          <p:nvPr/>
        </p:nvGrpSpPr>
        <p:grpSpPr>
          <a:xfrm>
            <a:off x="3601275" y="4057838"/>
            <a:ext cx="466956" cy="464644"/>
            <a:chOff x="-63679950" y="3360375"/>
            <a:chExt cx="318225" cy="316650"/>
          </a:xfrm>
        </p:grpSpPr>
        <p:sp>
          <p:nvSpPr>
            <p:cNvPr id="5657" name="Google Shape;5657;p69"/>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58" name="Google Shape;5658;p69"/>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59" name="Google Shape;5659;p69"/>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60" name="Google Shape;5660;p69"/>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5661" name="Google Shape;5661;p69"/>
          <p:cNvSpPr/>
          <p:nvPr/>
        </p:nvSpPr>
        <p:spPr>
          <a:xfrm>
            <a:off x="3597486" y="4618970"/>
            <a:ext cx="469266" cy="466369"/>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5662" name="Google Shape;5662;p69"/>
          <p:cNvGrpSpPr/>
          <p:nvPr/>
        </p:nvGrpSpPr>
        <p:grpSpPr>
          <a:xfrm>
            <a:off x="3599533" y="5162919"/>
            <a:ext cx="470440" cy="466112"/>
            <a:chOff x="-63679950" y="4093450"/>
            <a:chExt cx="320600" cy="317650"/>
          </a:xfrm>
        </p:grpSpPr>
        <p:sp>
          <p:nvSpPr>
            <p:cNvPr id="5663" name="Google Shape;5663;p69"/>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64" name="Google Shape;5664;p69"/>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65" name="Google Shape;5665;p69"/>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666" name="Google Shape;5666;p69"/>
          <p:cNvGrpSpPr/>
          <p:nvPr/>
        </p:nvGrpSpPr>
        <p:grpSpPr>
          <a:xfrm>
            <a:off x="6408228" y="4057250"/>
            <a:ext cx="464644" cy="465819"/>
            <a:chOff x="-61784125" y="3377700"/>
            <a:chExt cx="316650" cy="317450"/>
          </a:xfrm>
        </p:grpSpPr>
        <p:sp>
          <p:nvSpPr>
            <p:cNvPr id="5667" name="Google Shape;5667;p69"/>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68" name="Google Shape;5668;p69"/>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69" name="Google Shape;5669;p69"/>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70" name="Google Shape;5670;p69"/>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71" name="Google Shape;5671;p69"/>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72" name="Google Shape;5672;p69"/>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73" name="Google Shape;5673;p69"/>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674" name="Google Shape;5674;p69"/>
          <p:cNvGrpSpPr/>
          <p:nvPr/>
        </p:nvGrpSpPr>
        <p:grpSpPr>
          <a:xfrm>
            <a:off x="6408228" y="4619091"/>
            <a:ext cx="464644" cy="465819"/>
            <a:chOff x="-61783350" y="3743950"/>
            <a:chExt cx="316650" cy="317450"/>
          </a:xfrm>
        </p:grpSpPr>
        <p:sp>
          <p:nvSpPr>
            <p:cNvPr id="5675" name="Google Shape;5675;p69"/>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76" name="Google Shape;5676;p69"/>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5677" name="Google Shape;5677;p69"/>
          <p:cNvSpPr/>
          <p:nvPr/>
        </p:nvSpPr>
        <p:spPr>
          <a:xfrm>
            <a:off x="6405672" y="5163620"/>
            <a:ext cx="464644" cy="465048"/>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78" name="Google Shape;5678;p69"/>
          <p:cNvSpPr/>
          <p:nvPr/>
        </p:nvSpPr>
        <p:spPr>
          <a:xfrm>
            <a:off x="9224836" y="4069898"/>
            <a:ext cx="464644" cy="440799"/>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79" name="Google Shape;5679;p69"/>
          <p:cNvSpPr/>
          <p:nvPr/>
        </p:nvSpPr>
        <p:spPr>
          <a:xfrm>
            <a:off x="9223680" y="4670108"/>
            <a:ext cx="466956" cy="364093"/>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5680" name="Google Shape;5680;p69"/>
          <p:cNvGrpSpPr/>
          <p:nvPr/>
        </p:nvGrpSpPr>
        <p:grpSpPr>
          <a:xfrm>
            <a:off x="9225570" y="5164734"/>
            <a:ext cx="468129" cy="462480"/>
            <a:chOff x="-59869425" y="4102225"/>
            <a:chExt cx="319025" cy="315175"/>
          </a:xfrm>
        </p:grpSpPr>
        <p:sp>
          <p:nvSpPr>
            <p:cNvPr id="5681" name="Google Shape;5681;p69"/>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82" name="Google Shape;5682;p69"/>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83" name="Google Shape;5683;p69"/>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84" name="Google Shape;5684;p69"/>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685" name="Google Shape;5685;p69"/>
          <p:cNvGrpSpPr/>
          <p:nvPr/>
        </p:nvGrpSpPr>
        <p:grpSpPr>
          <a:xfrm>
            <a:off x="10356572" y="4620248"/>
            <a:ext cx="464644" cy="463507"/>
            <a:chOff x="-59029025" y="3711650"/>
            <a:chExt cx="316650" cy="315875"/>
          </a:xfrm>
        </p:grpSpPr>
        <p:sp>
          <p:nvSpPr>
            <p:cNvPr id="5686" name="Google Shape;5686;p69"/>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87" name="Google Shape;5687;p69"/>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88" name="Google Shape;5688;p69"/>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89" name="Google Shape;5689;p69"/>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90" name="Google Shape;5690;p69"/>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91" name="Google Shape;5691;p69"/>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692" name="Google Shape;5692;p69"/>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696"/>
        <p:cNvGrpSpPr/>
        <p:nvPr/>
      </p:nvGrpSpPr>
      <p:grpSpPr>
        <a:xfrm>
          <a:off x="0" y="0"/>
          <a:ext cx="0" cy="0"/>
          <a:chOff x="0" y="0"/>
          <a:chExt cx="0" cy="0"/>
        </a:xfrm>
      </p:grpSpPr>
      <p:sp>
        <p:nvSpPr>
          <p:cNvPr id="5697" name="Google Shape;5697;p70"/>
          <p:cNvSpPr txBox="1">
            <a:spLocks noGrp="1"/>
          </p:cNvSpPr>
          <p:nvPr>
            <p:ph type="title" idx="4294967295"/>
          </p:nvPr>
        </p:nvSpPr>
        <p:spPr>
          <a:xfrm>
            <a:off x="1425274" y="1245133"/>
            <a:ext cx="9394106" cy="643043"/>
          </a:xfrm>
          <a:prstGeom prst="rect">
            <a:avLst/>
          </a:prstGeom>
        </p:spPr>
        <p:txBody>
          <a:bodyPr spcFirstLastPara="1" wrap="square" lIns="121870" tIns="121870" rIns="121870" bIns="121870"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Avatar Icons</a:t>
            </a:r>
            <a:endParaRPr>
              <a:solidFill>
                <a:srgbClr val="FFFFFF"/>
              </a:solidFill>
              <a:latin typeface="Proxima Nova Semibold"/>
              <a:ea typeface="Proxima Nova Semibold"/>
              <a:cs typeface="Proxima Nova Semibold"/>
              <a:sym typeface="Proxima Nova Semibold"/>
            </a:endParaRPr>
          </a:p>
        </p:txBody>
      </p:sp>
      <p:grpSp>
        <p:nvGrpSpPr>
          <p:cNvPr id="5698" name="Google Shape;5698;p70"/>
          <p:cNvGrpSpPr/>
          <p:nvPr/>
        </p:nvGrpSpPr>
        <p:grpSpPr>
          <a:xfrm>
            <a:off x="1461616" y="2248207"/>
            <a:ext cx="448333" cy="448333"/>
            <a:chOff x="-57970450" y="1903275"/>
            <a:chExt cx="318225" cy="318225"/>
          </a:xfrm>
        </p:grpSpPr>
        <p:sp>
          <p:nvSpPr>
            <p:cNvPr id="5699" name="Google Shape;5699;p70"/>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00" name="Google Shape;5700;p70"/>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01" name="Google Shape;5701;p70"/>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02" name="Google Shape;5702;p70"/>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703" name="Google Shape;5703;p70"/>
          <p:cNvGrpSpPr/>
          <p:nvPr/>
        </p:nvGrpSpPr>
        <p:grpSpPr>
          <a:xfrm>
            <a:off x="1488807" y="2801924"/>
            <a:ext cx="393952" cy="446114"/>
            <a:chOff x="-57950750" y="2296300"/>
            <a:chExt cx="279625" cy="316650"/>
          </a:xfrm>
        </p:grpSpPr>
        <p:sp>
          <p:nvSpPr>
            <p:cNvPr id="5704" name="Google Shape;5704;p70"/>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05" name="Google Shape;5705;p70"/>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06" name="Google Shape;5706;p70"/>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07" name="Google Shape;5707;p70"/>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708" name="Google Shape;5708;p70"/>
          <p:cNvGrpSpPr/>
          <p:nvPr/>
        </p:nvGrpSpPr>
        <p:grpSpPr>
          <a:xfrm>
            <a:off x="1461758" y="3353421"/>
            <a:ext cx="448052" cy="447241"/>
            <a:chOff x="-57969675" y="2687750"/>
            <a:chExt cx="318025" cy="317450"/>
          </a:xfrm>
        </p:grpSpPr>
        <p:sp>
          <p:nvSpPr>
            <p:cNvPr id="5709" name="Google Shape;5709;p70"/>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10" name="Google Shape;5710;p70"/>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11" name="Google Shape;5711;p70"/>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12" name="Google Shape;5712;p70"/>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713" name="Google Shape;5713;p70"/>
          <p:cNvGrpSpPr/>
          <p:nvPr/>
        </p:nvGrpSpPr>
        <p:grpSpPr>
          <a:xfrm>
            <a:off x="4204702" y="2248207"/>
            <a:ext cx="451679" cy="448333"/>
            <a:chOff x="-56012425" y="1903275"/>
            <a:chExt cx="320600" cy="318225"/>
          </a:xfrm>
        </p:grpSpPr>
        <p:sp>
          <p:nvSpPr>
            <p:cNvPr id="5714" name="Google Shape;5714;p70"/>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15" name="Google Shape;5715;p70"/>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716" name="Google Shape;5716;p70"/>
          <p:cNvGrpSpPr/>
          <p:nvPr/>
        </p:nvGrpSpPr>
        <p:grpSpPr>
          <a:xfrm>
            <a:off x="4205812" y="2799704"/>
            <a:ext cx="449461" cy="449461"/>
            <a:chOff x="-56010850" y="2294725"/>
            <a:chExt cx="319025" cy="319025"/>
          </a:xfrm>
        </p:grpSpPr>
        <p:sp>
          <p:nvSpPr>
            <p:cNvPr id="5717" name="Google Shape;5717;p70"/>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18" name="Google Shape;5718;p70"/>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19" name="Google Shape;5719;p70"/>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20" name="Google Shape;5720;p70"/>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721" name="Google Shape;5721;p70"/>
          <p:cNvGrpSpPr/>
          <p:nvPr/>
        </p:nvGrpSpPr>
        <p:grpSpPr>
          <a:xfrm>
            <a:off x="4205831" y="3352328"/>
            <a:ext cx="449424" cy="448333"/>
            <a:chOff x="-56010050" y="2686975"/>
            <a:chExt cx="319000" cy="318225"/>
          </a:xfrm>
        </p:grpSpPr>
        <p:sp>
          <p:nvSpPr>
            <p:cNvPr id="5722" name="Google Shape;5722;p70"/>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23" name="Google Shape;5723;p70"/>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24" name="Google Shape;5724;p70"/>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25" name="Google Shape;5725;p70"/>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726" name="Google Shape;5726;p70"/>
          <p:cNvGrpSpPr/>
          <p:nvPr/>
        </p:nvGrpSpPr>
        <p:grpSpPr>
          <a:xfrm>
            <a:off x="6974519" y="2248207"/>
            <a:ext cx="449461" cy="448333"/>
            <a:chOff x="-54081175" y="1903275"/>
            <a:chExt cx="319025" cy="318225"/>
          </a:xfrm>
        </p:grpSpPr>
        <p:sp>
          <p:nvSpPr>
            <p:cNvPr id="5727" name="Google Shape;5727;p70"/>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28" name="Google Shape;5728;p70"/>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729" name="Google Shape;5729;p70"/>
          <p:cNvGrpSpPr/>
          <p:nvPr/>
        </p:nvGrpSpPr>
        <p:grpSpPr>
          <a:xfrm>
            <a:off x="7002274" y="2801926"/>
            <a:ext cx="393952" cy="447241"/>
            <a:chOff x="-54063050" y="2296300"/>
            <a:chExt cx="279625" cy="317450"/>
          </a:xfrm>
        </p:grpSpPr>
        <p:sp>
          <p:nvSpPr>
            <p:cNvPr id="5730" name="Google Shape;5730;p70"/>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31" name="Google Shape;5731;p70"/>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32" name="Google Shape;5732;p70"/>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33" name="Google Shape;5733;p70"/>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734" name="Google Shape;5734;p70"/>
          <p:cNvGrpSpPr/>
          <p:nvPr/>
        </p:nvGrpSpPr>
        <p:grpSpPr>
          <a:xfrm>
            <a:off x="7002274" y="3350181"/>
            <a:ext cx="393952" cy="448262"/>
            <a:chOff x="-54061475" y="2685450"/>
            <a:chExt cx="279625" cy="318175"/>
          </a:xfrm>
        </p:grpSpPr>
        <p:sp>
          <p:nvSpPr>
            <p:cNvPr id="5735" name="Google Shape;5735;p70"/>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36" name="Google Shape;5736;p70"/>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37" name="Google Shape;5737;p70"/>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38" name="Google Shape;5738;p70"/>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739" name="Google Shape;5739;p70"/>
          <p:cNvGrpSpPr/>
          <p:nvPr/>
        </p:nvGrpSpPr>
        <p:grpSpPr>
          <a:xfrm>
            <a:off x="9800287" y="2260431"/>
            <a:ext cx="341788" cy="449424"/>
            <a:chOff x="-52074300" y="1911950"/>
            <a:chExt cx="242600" cy="319000"/>
          </a:xfrm>
        </p:grpSpPr>
        <p:sp>
          <p:nvSpPr>
            <p:cNvPr id="5740" name="Google Shape;5740;p70"/>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41" name="Google Shape;5741;p70"/>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42" name="Google Shape;5742;p70"/>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43" name="Google Shape;5743;p70"/>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744" name="Google Shape;5744;p70"/>
          <p:cNvGrpSpPr/>
          <p:nvPr/>
        </p:nvGrpSpPr>
        <p:grpSpPr>
          <a:xfrm>
            <a:off x="1994998" y="2249335"/>
            <a:ext cx="449461" cy="448333"/>
            <a:chOff x="-57578225" y="1904075"/>
            <a:chExt cx="319025" cy="318225"/>
          </a:xfrm>
        </p:grpSpPr>
        <p:sp>
          <p:nvSpPr>
            <p:cNvPr id="5745" name="Google Shape;5745;p70"/>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46" name="Google Shape;5746;p70"/>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47" name="Google Shape;5747;p70"/>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48" name="Google Shape;5748;p70"/>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749" name="Google Shape;5749;p70"/>
          <p:cNvGrpSpPr/>
          <p:nvPr/>
        </p:nvGrpSpPr>
        <p:grpSpPr>
          <a:xfrm>
            <a:off x="2022751" y="2799705"/>
            <a:ext cx="393952" cy="448333"/>
            <a:chOff x="-57558525" y="2294725"/>
            <a:chExt cx="279625" cy="318225"/>
          </a:xfrm>
        </p:grpSpPr>
        <p:sp>
          <p:nvSpPr>
            <p:cNvPr id="5750" name="Google Shape;5750;p70"/>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51" name="Google Shape;5751;p70"/>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52" name="Google Shape;5752;p70"/>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53" name="Google Shape;5753;p70"/>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54" name="Google Shape;5754;p70"/>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755" name="Google Shape;5755;p70"/>
          <p:cNvGrpSpPr/>
          <p:nvPr/>
        </p:nvGrpSpPr>
        <p:grpSpPr>
          <a:xfrm>
            <a:off x="1992779" y="3352329"/>
            <a:ext cx="453898" cy="449424"/>
            <a:chOff x="-57579800" y="2686975"/>
            <a:chExt cx="322175" cy="319000"/>
          </a:xfrm>
        </p:grpSpPr>
        <p:sp>
          <p:nvSpPr>
            <p:cNvPr id="5756" name="Google Shape;5756;p70"/>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57" name="Google Shape;5757;p70"/>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758" name="Google Shape;5758;p70"/>
          <p:cNvGrpSpPr/>
          <p:nvPr/>
        </p:nvGrpSpPr>
        <p:grpSpPr>
          <a:xfrm>
            <a:off x="4755090" y="2799705"/>
            <a:ext cx="456116" cy="448333"/>
            <a:chOff x="-55620975" y="2294725"/>
            <a:chExt cx="323750" cy="318225"/>
          </a:xfrm>
        </p:grpSpPr>
        <p:sp>
          <p:nvSpPr>
            <p:cNvPr id="5759" name="Google Shape;5759;p70"/>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60" name="Google Shape;5760;p70"/>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61" name="Google Shape;5761;p70"/>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62" name="Google Shape;5762;p70"/>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63" name="Google Shape;5763;p70"/>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64" name="Google Shape;5764;p70"/>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765" name="Google Shape;5765;p70"/>
          <p:cNvGrpSpPr/>
          <p:nvPr/>
        </p:nvGrpSpPr>
        <p:grpSpPr>
          <a:xfrm>
            <a:off x="4757873" y="3352223"/>
            <a:ext cx="450553" cy="448438"/>
            <a:chOff x="-55620175" y="2686900"/>
            <a:chExt cx="319800" cy="318300"/>
          </a:xfrm>
        </p:grpSpPr>
        <p:sp>
          <p:nvSpPr>
            <p:cNvPr id="5766" name="Google Shape;5766;p70"/>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67" name="Google Shape;5767;p70"/>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68" name="Google Shape;5768;p70"/>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69" name="Google Shape;5769;p70"/>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770" name="Google Shape;5770;p70"/>
          <p:cNvGrpSpPr/>
          <p:nvPr/>
        </p:nvGrpSpPr>
        <p:grpSpPr>
          <a:xfrm>
            <a:off x="7527144" y="2248207"/>
            <a:ext cx="449424" cy="448333"/>
            <a:chOff x="-53690500" y="1903275"/>
            <a:chExt cx="319000" cy="318225"/>
          </a:xfrm>
        </p:grpSpPr>
        <p:sp>
          <p:nvSpPr>
            <p:cNvPr id="5771" name="Google Shape;5771;p70"/>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72" name="Google Shape;5772;p70"/>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73" name="Google Shape;5773;p70"/>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74" name="Google Shape;5774;p70"/>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775" name="Google Shape;5775;p70"/>
          <p:cNvGrpSpPr/>
          <p:nvPr/>
        </p:nvGrpSpPr>
        <p:grpSpPr>
          <a:xfrm>
            <a:off x="7554880" y="2801924"/>
            <a:ext cx="393952" cy="446114"/>
            <a:chOff x="-53670800" y="2296300"/>
            <a:chExt cx="279625" cy="316650"/>
          </a:xfrm>
        </p:grpSpPr>
        <p:sp>
          <p:nvSpPr>
            <p:cNvPr id="5776" name="Google Shape;5776;p70"/>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77" name="Google Shape;5777;p70"/>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78" name="Google Shape;5778;p70"/>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79" name="Google Shape;5779;p70"/>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780" name="Google Shape;5780;p70"/>
          <p:cNvGrpSpPr/>
          <p:nvPr/>
        </p:nvGrpSpPr>
        <p:grpSpPr>
          <a:xfrm>
            <a:off x="7527144" y="3351766"/>
            <a:ext cx="449424" cy="448897"/>
            <a:chOff x="-53690500" y="2686575"/>
            <a:chExt cx="319000" cy="318625"/>
          </a:xfrm>
        </p:grpSpPr>
        <p:sp>
          <p:nvSpPr>
            <p:cNvPr id="5781" name="Google Shape;5781;p70"/>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82" name="Google Shape;5782;p70"/>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83" name="Google Shape;5783;p70"/>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84" name="Google Shape;5784;p70"/>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785" name="Google Shape;5785;p70"/>
          <p:cNvGrpSpPr/>
          <p:nvPr/>
        </p:nvGrpSpPr>
        <p:grpSpPr>
          <a:xfrm>
            <a:off x="9774188" y="2812103"/>
            <a:ext cx="393987" cy="448157"/>
            <a:chOff x="-52092425" y="2303525"/>
            <a:chExt cx="279650" cy="318100"/>
          </a:xfrm>
        </p:grpSpPr>
        <p:sp>
          <p:nvSpPr>
            <p:cNvPr id="5786" name="Google Shape;5786;p70"/>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87" name="Google Shape;5787;p70"/>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88" name="Google Shape;5788;p70"/>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89" name="Google Shape;5789;p70"/>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90" name="Google Shape;5790;p70"/>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791" name="Google Shape;5791;p70"/>
          <p:cNvGrpSpPr/>
          <p:nvPr/>
        </p:nvGrpSpPr>
        <p:grpSpPr>
          <a:xfrm>
            <a:off x="2541355" y="2250427"/>
            <a:ext cx="451645" cy="448333"/>
            <a:chOff x="-57189125" y="1904850"/>
            <a:chExt cx="320575" cy="318225"/>
          </a:xfrm>
        </p:grpSpPr>
        <p:sp>
          <p:nvSpPr>
            <p:cNvPr id="5792" name="Google Shape;5792;p70"/>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93" name="Google Shape;5793;p70"/>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94" name="Google Shape;5794;p70"/>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95" name="Google Shape;5795;p70"/>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96" name="Google Shape;5796;p70"/>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797" name="Google Shape;5797;p70"/>
          <p:cNvGrpSpPr/>
          <p:nvPr/>
        </p:nvGrpSpPr>
        <p:grpSpPr>
          <a:xfrm>
            <a:off x="2542465" y="2827459"/>
            <a:ext cx="449424" cy="392861"/>
            <a:chOff x="-57187550" y="2314425"/>
            <a:chExt cx="319000" cy="278850"/>
          </a:xfrm>
        </p:grpSpPr>
        <p:sp>
          <p:nvSpPr>
            <p:cNvPr id="5798" name="Google Shape;5798;p70"/>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799" name="Google Shape;5799;p70"/>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00" name="Google Shape;5800;p70"/>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01" name="Google Shape;5801;p70"/>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802" name="Google Shape;5802;p70"/>
          <p:cNvGrpSpPr/>
          <p:nvPr/>
        </p:nvGrpSpPr>
        <p:grpSpPr>
          <a:xfrm>
            <a:off x="2563526" y="3351482"/>
            <a:ext cx="407300" cy="449179"/>
            <a:chOff x="-57172600" y="2686375"/>
            <a:chExt cx="289100" cy="318825"/>
          </a:xfrm>
        </p:grpSpPr>
        <p:sp>
          <p:nvSpPr>
            <p:cNvPr id="5803" name="Google Shape;5803;p70"/>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04" name="Google Shape;5804;p70"/>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805" name="Google Shape;5805;p70"/>
          <p:cNvGrpSpPr/>
          <p:nvPr/>
        </p:nvGrpSpPr>
        <p:grpSpPr>
          <a:xfrm>
            <a:off x="5311023" y="2248208"/>
            <a:ext cx="448333" cy="446114"/>
            <a:chOff x="-55225575" y="1903275"/>
            <a:chExt cx="318225" cy="316650"/>
          </a:xfrm>
        </p:grpSpPr>
        <p:sp>
          <p:nvSpPr>
            <p:cNvPr id="5806" name="Google Shape;5806;p70"/>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07" name="Google Shape;5807;p70"/>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08" name="Google Shape;5808;p70"/>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09" name="Google Shape;5809;p70"/>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10" name="Google Shape;5810;p70"/>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811" name="Google Shape;5811;p70"/>
          <p:cNvGrpSpPr/>
          <p:nvPr/>
        </p:nvGrpSpPr>
        <p:grpSpPr>
          <a:xfrm>
            <a:off x="5324903" y="2801924"/>
            <a:ext cx="420579" cy="446114"/>
            <a:chOff x="-55217700" y="2296300"/>
            <a:chExt cx="298525" cy="316650"/>
          </a:xfrm>
        </p:grpSpPr>
        <p:sp>
          <p:nvSpPr>
            <p:cNvPr id="5812" name="Google Shape;5812;p70"/>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13" name="Google Shape;5813;p70"/>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14" name="Google Shape;5814;p70"/>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15" name="Google Shape;5815;p70"/>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816" name="Google Shape;5816;p70"/>
          <p:cNvGrpSpPr/>
          <p:nvPr/>
        </p:nvGrpSpPr>
        <p:grpSpPr>
          <a:xfrm>
            <a:off x="5309916" y="3354548"/>
            <a:ext cx="450553" cy="446114"/>
            <a:chOff x="-55229525" y="2688550"/>
            <a:chExt cx="319800" cy="316650"/>
          </a:xfrm>
        </p:grpSpPr>
        <p:sp>
          <p:nvSpPr>
            <p:cNvPr id="5817" name="Google Shape;5817;p70"/>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18" name="Google Shape;5818;p70"/>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19" name="Google Shape;5819;p70"/>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20" name="Google Shape;5820;p70"/>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821" name="Google Shape;5821;p70"/>
          <p:cNvGrpSpPr/>
          <p:nvPr/>
        </p:nvGrpSpPr>
        <p:grpSpPr>
          <a:xfrm>
            <a:off x="8091918" y="2248207"/>
            <a:ext cx="420614" cy="448333"/>
            <a:chOff x="-53288825" y="1903275"/>
            <a:chExt cx="298550" cy="318225"/>
          </a:xfrm>
        </p:grpSpPr>
        <p:sp>
          <p:nvSpPr>
            <p:cNvPr id="5822" name="Google Shape;5822;p70"/>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23" name="Google Shape;5823;p70"/>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24" name="Google Shape;5824;p70"/>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825" name="Google Shape;5825;p70"/>
          <p:cNvGrpSpPr/>
          <p:nvPr/>
        </p:nvGrpSpPr>
        <p:grpSpPr>
          <a:xfrm>
            <a:off x="8077494" y="2799705"/>
            <a:ext cx="449461" cy="448333"/>
            <a:chOff x="-53299850" y="2294725"/>
            <a:chExt cx="319025" cy="318225"/>
          </a:xfrm>
        </p:grpSpPr>
        <p:sp>
          <p:nvSpPr>
            <p:cNvPr id="5826" name="Google Shape;5826;p70"/>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27" name="Google Shape;5827;p70"/>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828" name="Google Shape;5828;p70"/>
          <p:cNvGrpSpPr/>
          <p:nvPr/>
        </p:nvGrpSpPr>
        <p:grpSpPr>
          <a:xfrm>
            <a:off x="8105796" y="3353421"/>
            <a:ext cx="392861" cy="447241"/>
            <a:chOff x="-53278575" y="2687750"/>
            <a:chExt cx="278850" cy="317450"/>
          </a:xfrm>
        </p:grpSpPr>
        <p:sp>
          <p:nvSpPr>
            <p:cNvPr id="5829" name="Google Shape;5829;p70"/>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30" name="Google Shape;5830;p70"/>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31" name="Google Shape;5831;p70"/>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32" name="Google Shape;5832;p70"/>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833" name="Google Shape;5833;p70"/>
          <p:cNvGrpSpPr/>
          <p:nvPr/>
        </p:nvGrpSpPr>
        <p:grpSpPr>
          <a:xfrm>
            <a:off x="9746453" y="3353032"/>
            <a:ext cx="449461" cy="449847"/>
            <a:chOff x="-52101875" y="2687475"/>
            <a:chExt cx="319025" cy="319300"/>
          </a:xfrm>
        </p:grpSpPr>
        <p:sp>
          <p:nvSpPr>
            <p:cNvPr id="5834" name="Google Shape;5834;p70"/>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35" name="Google Shape;5835;p70"/>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36" name="Google Shape;5836;p70"/>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37" name="Google Shape;5837;p70"/>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838" name="Google Shape;5838;p70"/>
          <p:cNvGrpSpPr/>
          <p:nvPr/>
        </p:nvGrpSpPr>
        <p:grpSpPr>
          <a:xfrm>
            <a:off x="3129073" y="2249335"/>
            <a:ext cx="393952" cy="448333"/>
            <a:chOff x="-56774050" y="1904075"/>
            <a:chExt cx="279625" cy="318225"/>
          </a:xfrm>
        </p:grpSpPr>
        <p:sp>
          <p:nvSpPr>
            <p:cNvPr id="5839" name="Google Shape;5839;p70"/>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40" name="Google Shape;5840;p70"/>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841" name="Google Shape;5841;p70"/>
          <p:cNvGrpSpPr/>
          <p:nvPr/>
        </p:nvGrpSpPr>
        <p:grpSpPr>
          <a:xfrm>
            <a:off x="3129073" y="2799705"/>
            <a:ext cx="393952" cy="448333"/>
            <a:chOff x="-56774850" y="2294725"/>
            <a:chExt cx="279625" cy="318225"/>
          </a:xfrm>
        </p:grpSpPr>
        <p:sp>
          <p:nvSpPr>
            <p:cNvPr id="5842" name="Google Shape;5842;p70"/>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43" name="Google Shape;5843;p70"/>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44" name="Google Shape;5844;p70"/>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845" name="Google Shape;5845;p70"/>
          <p:cNvGrpSpPr/>
          <p:nvPr/>
        </p:nvGrpSpPr>
        <p:grpSpPr>
          <a:xfrm>
            <a:off x="3155155" y="3352329"/>
            <a:ext cx="341788" cy="447205"/>
            <a:chOff x="-56756725" y="2686975"/>
            <a:chExt cx="242600" cy="317425"/>
          </a:xfrm>
        </p:grpSpPr>
        <p:sp>
          <p:nvSpPr>
            <p:cNvPr id="5846" name="Google Shape;5846;p70"/>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47" name="Google Shape;5847;p70"/>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48" name="Google Shape;5848;p70"/>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849" name="Google Shape;5849;p70"/>
          <p:cNvGrpSpPr/>
          <p:nvPr/>
        </p:nvGrpSpPr>
        <p:grpSpPr>
          <a:xfrm>
            <a:off x="5877824" y="2248207"/>
            <a:ext cx="418852" cy="449461"/>
            <a:chOff x="-54826975" y="1903275"/>
            <a:chExt cx="297300" cy="319025"/>
          </a:xfrm>
        </p:grpSpPr>
        <p:sp>
          <p:nvSpPr>
            <p:cNvPr id="5850" name="Google Shape;5850;p70"/>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51" name="Google Shape;5851;p70"/>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52" name="Google Shape;5852;p70"/>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853" name="Google Shape;5853;p70"/>
          <p:cNvGrpSpPr/>
          <p:nvPr/>
        </p:nvGrpSpPr>
        <p:grpSpPr>
          <a:xfrm>
            <a:off x="5862540" y="2801926"/>
            <a:ext cx="449424" cy="446079"/>
            <a:chOff x="-54836500" y="2296300"/>
            <a:chExt cx="319000" cy="316625"/>
          </a:xfrm>
        </p:grpSpPr>
        <p:sp>
          <p:nvSpPr>
            <p:cNvPr id="5854" name="Google Shape;5854;p70"/>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55" name="Google Shape;5855;p70"/>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56" name="Google Shape;5856;p70"/>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57" name="Google Shape;5857;p70"/>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858" name="Google Shape;5858;p70"/>
          <p:cNvGrpSpPr/>
          <p:nvPr/>
        </p:nvGrpSpPr>
        <p:grpSpPr>
          <a:xfrm>
            <a:off x="5889165" y="3353420"/>
            <a:ext cx="396170" cy="448333"/>
            <a:chOff x="-54817600" y="2687750"/>
            <a:chExt cx="281200" cy="318225"/>
          </a:xfrm>
        </p:grpSpPr>
        <p:sp>
          <p:nvSpPr>
            <p:cNvPr id="5859" name="Google Shape;5859;p70"/>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60" name="Google Shape;5860;p70"/>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61" name="Google Shape;5861;p70"/>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62" name="Google Shape;5862;p70"/>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863" name="Google Shape;5863;p70"/>
          <p:cNvGrpSpPr/>
          <p:nvPr/>
        </p:nvGrpSpPr>
        <p:grpSpPr>
          <a:xfrm>
            <a:off x="8658983" y="2248208"/>
            <a:ext cx="393952" cy="446114"/>
            <a:chOff x="-52887125" y="1903275"/>
            <a:chExt cx="279625" cy="316650"/>
          </a:xfrm>
        </p:grpSpPr>
        <p:sp>
          <p:nvSpPr>
            <p:cNvPr id="5864" name="Google Shape;5864;p70"/>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65" name="Google Shape;5865;p70"/>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866" name="Google Shape;5866;p70"/>
          <p:cNvGrpSpPr/>
          <p:nvPr/>
        </p:nvGrpSpPr>
        <p:grpSpPr>
          <a:xfrm>
            <a:off x="8632356" y="2798614"/>
            <a:ext cx="447205" cy="449424"/>
            <a:chOff x="-52906025" y="2293950"/>
            <a:chExt cx="317425" cy="319000"/>
          </a:xfrm>
        </p:grpSpPr>
        <p:sp>
          <p:nvSpPr>
            <p:cNvPr id="5867" name="Google Shape;5867;p70"/>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68" name="Google Shape;5868;p70"/>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69" name="Google Shape;5869;p70"/>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870" name="Google Shape;5870;p70"/>
          <p:cNvGrpSpPr/>
          <p:nvPr/>
        </p:nvGrpSpPr>
        <p:grpSpPr>
          <a:xfrm>
            <a:off x="8658983" y="3352328"/>
            <a:ext cx="393952" cy="448333"/>
            <a:chOff x="-52887125" y="2686975"/>
            <a:chExt cx="279625" cy="318225"/>
          </a:xfrm>
        </p:grpSpPr>
        <p:sp>
          <p:nvSpPr>
            <p:cNvPr id="5871" name="Google Shape;5871;p70"/>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72" name="Google Shape;5872;p70"/>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73" name="Google Shape;5873;p70"/>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74" name="Google Shape;5874;p70"/>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875" name="Google Shape;5875;p70"/>
          <p:cNvGrpSpPr/>
          <p:nvPr/>
        </p:nvGrpSpPr>
        <p:grpSpPr>
          <a:xfrm>
            <a:off x="10322739" y="2264867"/>
            <a:ext cx="395044" cy="446114"/>
            <a:chOff x="-51722225" y="1915100"/>
            <a:chExt cx="280400" cy="316650"/>
          </a:xfrm>
        </p:grpSpPr>
        <p:sp>
          <p:nvSpPr>
            <p:cNvPr id="5876" name="Google Shape;5876;p70"/>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77" name="Google Shape;5877;p70"/>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78" name="Google Shape;5878;p70"/>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79" name="Google Shape;5879;p70"/>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880" name="Google Shape;5880;p70"/>
          <p:cNvGrpSpPr/>
          <p:nvPr/>
        </p:nvGrpSpPr>
        <p:grpSpPr>
          <a:xfrm>
            <a:off x="3645084" y="2247256"/>
            <a:ext cx="460520" cy="448192"/>
            <a:chOff x="-56407800" y="1902600"/>
            <a:chExt cx="326875" cy="318125"/>
          </a:xfrm>
        </p:grpSpPr>
        <p:sp>
          <p:nvSpPr>
            <p:cNvPr id="5881" name="Google Shape;5881;p70"/>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82" name="Google Shape;5882;p70"/>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83" name="Google Shape;5883;p70"/>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884" name="Google Shape;5884;p70"/>
          <p:cNvGrpSpPr/>
          <p:nvPr/>
        </p:nvGrpSpPr>
        <p:grpSpPr>
          <a:xfrm>
            <a:off x="3652288" y="2814146"/>
            <a:ext cx="446114" cy="420579"/>
            <a:chOff x="-56401500" y="2304975"/>
            <a:chExt cx="316650" cy="298525"/>
          </a:xfrm>
        </p:grpSpPr>
        <p:sp>
          <p:nvSpPr>
            <p:cNvPr id="5885" name="Google Shape;5885;p70"/>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86" name="Google Shape;5886;p70"/>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87" name="Google Shape;5887;p70"/>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88" name="Google Shape;5888;p70"/>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889" name="Google Shape;5889;p70"/>
          <p:cNvGrpSpPr/>
          <p:nvPr/>
        </p:nvGrpSpPr>
        <p:grpSpPr>
          <a:xfrm>
            <a:off x="6446912" y="2245989"/>
            <a:ext cx="397298" cy="448333"/>
            <a:chOff x="-54426150" y="1901700"/>
            <a:chExt cx="282000" cy="318225"/>
          </a:xfrm>
        </p:grpSpPr>
        <p:sp>
          <p:nvSpPr>
            <p:cNvPr id="5890" name="Google Shape;5890;p70"/>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91" name="Google Shape;5891;p70"/>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92" name="Google Shape;5892;p70"/>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93" name="Google Shape;5893;p70"/>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894" name="Google Shape;5894;p70"/>
          <p:cNvGrpSpPr/>
          <p:nvPr/>
        </p:nvGrpSpPr>
        <p:grpSpPr>
          <a:xfrm>
            <a:off x="6446912" y="2799704"/>
            <a:ext cx="397298" cy="449461"/>
            <a:chOff x="-54426150" y="2294725"/>
            <a:chExt cx="282000" cy="319025"/>
          </a:xfrm>
        </p:grpSpPr>
        <p:sp>
          <p:nvSpPr>
            <p:cNvPr id="5895" name="Google Shape;5895;p70"/>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96" name="Google Shape;5896;p70"/>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97" name="Google Shape;5897;p70"/>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98" name="Google Shape;5898;p70"/>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899" name="Google Shape;5899;p70"/>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900" name="Google Shape;5900;p70"/>
          <p:cNvGrpSpPr/>
          <p:nvPr/>
        </p:nvGrpSpPr>
        <p:grpSpPr>
          <a:xfrm>
            <a:off x="6444693" y="3352329"/>
            <a:ext cx="401736" cy="449424"/>
            <a:chOff x="-54427725" y="2686975"/>
            <a:chExt cx="285150" cy="319000"/>
          </a:xfrm>
        </p:grpSpPr>
        <p:sp>
          <p:nvSpPr>
            <p:cNvPr id="5901" name="Google Shape;5901;p70"/>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02" name="Google Shape;5902;p70"/>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03" name="Google Shape;5903;p70"/>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04" name="Google Shape;5904;p70"/>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05" name="Google Shape;5905;p70"/>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906" name="Google Shape;5906;p70"/>
          <p:cNvGrpSpPr/>
          <p:nvPr/>
        </p:nvGrpSpPr>
        <p:grpSpPr>
          <a:xfrm>
            <a:off x="9184381" y="2248490"/>
            <a:ext cx="446114" cy="446960"/>
            <a:chOff x="-52513800" y="1903475"/>
            <a:chExt cx="316650" cy="317250"/>
          </a:xfrm>
        </p:grpSpPr>
        <p:sp>
          <p:nvSpPr>
            <p:cNvPr id="5907" name="Google Shape;5907;p70"/>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08" name="Google Shape;5908;p70"/>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909" name="Google Shape;5909;p70"/>
          <p:cNvGrpSpPr/>
          <p:nvPr/>
        </p:nvGrpSpPr>
        <p:grpSpPr>
          <a:xfrm>
            <a:off x="9196585" y="2800833"/>
            <a:ext cx="421706" cy="447205"/>
            <a:chOff x="-52505925" y="2295525"/>
            <a:chExt cx="299325" cy="317425"/>
          </a:xfrm>
        </p:grpSpPr>
        <p:sp>
          <p:nvSpPr>
            <p:cNvPr id="5910" name="Google Shape;5910;p70"/>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11" name="Google Shape;5911;p70"/>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12" name="Google Shape;5912;p70"/>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13" name="Google Shape;5913;p70"/>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914" name="Google Shape;5914;p70"/>
          <p:cNvGrpSpPr/>
          <p:nvPr/>
        </p:nvGrpSpPr>
        <p:grpSpPr>
          <a:xfrm>
            <a:off x="9210462" y="3352328"/>
            <a:ext cx="393952" cy="448333"/>
            <a:chOff x="-52494100" y="2686975"/>
            <a:chExt cx="279625" cy="318225"/>
          </a:xfrm>
        </p:grpSpPr>
        <p:sp>
          <p:nvSpPr>
            <p:cNvPr id="5915" name="Google Shape;5915;p70"/>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16" name="Google Shape;5916;p70"/>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17" name="Google Shape;5917;p70"/>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18" name="Google Shape;5918;p70"/>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919" name="Google Shape;5919;p70"/>
          <p:cNvGrpSpPr/>
          <p:nvPr/>
        </p:nvGrpSpPr>
        <p:grpSpPr>
          <a:xfrm>
            <a:off x="10324395" y="2815236"/>
            <a:ext cx="391732" cy="448333"/>
            <a:chOff x="-51708850" y="2305750"/>
            <a:chExt cx="278050" cy="318225"/>
          </a:xfrm>
        </p:grpSpPr>
        <p:sp>
          <p:nvSpPr>
            <p:cNvPr id="5920" name="Google Shape;5920;p70"/>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21" name="Google Shape;5921;p70"/>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22" name="Google Shape;5922;p70"/>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923" name="Google Shape;5923;p70"/>
          <p:cNvGrpSpPr/>
          <p:nvPr/>
        </p:nvGrpSpPr>
        <p:grpSpPr>
          <a:xfrm>
            <a:off x="1461072" y="4072183"/>
            <a:ext cx="449424" cy="449742"/>
            <a:chOff x="-57956275" y="3197925"/>
            <a:chExt cx="319000" cy="319225"/>
          </a:xfrm>
        </p:grpSpPr>
        <p:sp>
          <p:nvSpPr>
            <p:cNvPr id="5924" name="Google Shape;5924;p70"/>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25" name="Google Shape;5925;p70"/>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26" name="Google Shape;5926;p70"/>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27" name="Google Shape;5927;p70"/>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28" name="Google Shape;5928;p70"/>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29" name="Google Shape;5929;p70"/>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30" name="Google Shape;5930;p70"/>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931" name="Google Shape;5931;p70"/>
          <p:cNvGrpSpPr/>
          <p:nvPr/>
        </p:nvGrpSpPr>
        <p:grpSpPr>
          <a:xfrm>
            <a:off x="1488807" y="4625089"/>
            <a:ext cx="393952" cy="449424"/>
            <a:chOff x="-57940525" y="3590375"/>
            <a:chExt cx="279625" cy="319000"/>
          </a:xfrm>
        </p:grpSpPr>
        <p:sp>
          <p:nvSpPr>
            <p:cNvPr id="5932" name="Google Shape;5932;p70"/>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33" name="Google Shape;5933;p70"/>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34" name="Google Shape;5934;p70"/>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35" name="Google Shape;5935;p70"/>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36" name="Google Shape;5936;p70"/>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937" name="Google Shape;5937;p70"/>
          <p:cNvGrpSpPr/>
          <p:nvPr/>
        </p:nvGrpSpPr>
        <p:grpSpPr>
          <a:xfrm>
            <a:off x="1461616" y="5177677"/>
            <a:ext cx="448333" cy="449461"/>
            <a:chOff x="-57959425" y="3982600"/>
            <a:chExt cx="318225" cy="319025"/>
          </a:xfrm>
        </p:grpSpPr>
        <p:sp>
          <p:nvSpPr>
            <p:cNvPr id="5938" name="Google Shape;5938;p70"/>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39" name="Google Shape;5939;p70"/>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40" name="Google Shape;5940;p70"/>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41" name="Google Shape;5941;p70"/>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942" name="Google Shape;5942;p70"/>
          <p:cNvGrpSpPr/>
          <p:nvPr/>
        </p:nvGrpSpPr>
        <p:grpSpPr>
          <a:xfrm>
            <a:off x="4206922" y="4073593"/>
            <a:ext cx="447241" cy="447241"/>
            <a:chOff x="-55987225" y="3198925"/>
            <a:chExt cx="317450" cy="317450"/>
          </a:xfrm>
        </p:grpSpPr>
        <p:sp>
          <p:nvSpPr>
            <p:cNvPr id="5943" name="Google Shape;5943;p70"/>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44" name="Google Shape;5944;p70"/>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45" name="Google Shape;5945;p70"/>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46" name="Google Shape;5946;p70"/>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947" name="Google Shape;5947;p70"/>
          <p:cNvGrpSpPr/>
          <p:nvPr/>
        </p:nvGrpSpPr>
        <p:grpSpPr>
          <a:xfrm>
            <a:off x="4206922" y="4626004"/>
            <a:ext cx="447241" cy="447417"/>
            <a:chOff x="-55987225" y="3591025"/>
            <a:chExt cx="317450" cy="317575"/>
          </a:xfrm>
        </p:grpSpPr>
        <p:sp>
          <p:nvSpPr>
            <p:cNvPr id="5948" name="Google Shape;5948;p70"/>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49" name="Google Shape;5949;p70"/>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50" name="Google Shape;5950;p70"/>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51" name="Google Shape;5951;p70"/>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52" name="Google Shape;5952;p70"/>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953" name="Google Shape;5953;p70"/>
          <p:cNvGrpSpPr/>
          <p:nvPr/>
        </p:nvGrpSpPr>
        <p:grpSpPr>
          <a:xfrm>
            <a:off x="4205812" y="5177677"/>
            <a:ext cx="449461" cy="449461"/>
            <a:chOff x="-55988800" y="3982600"/>
            <a:chExt cx="319025" cy="319025"/>
          </a:xfrm>
        </p:grpSpPr>
        <p:sp>
          <p:nvSpPr>
            <p:cNvPr id="5954" name="Google Shape;5954;p70"/>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55" name="Google Shape;5955;p70"/>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56" name="Google Shape;5956;p70"/>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57" name="Google Shape;5957;p70"/>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58" name="Google Shape;5958;p70"/>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959" name="Google Shape;5959;p70"/>
          <p:cNvGrpSpPr/>
          <p:nvPr/>
        </p:nvGrpSpPr>
        <p:grpSpPr>
          <a:xfrm>
            <a:off x="6976193" y="4064717"/>
            <a:ext cx="446114" cy="449424"/>
            <a:chOff x="-54026025" y="3192625"/>
            <a:chExt cx="316650" cy="319000"/>
          </a:xfrm>
        </p:grpSpPr>
        <p:sp>
          <p:nvSpPr>
            <p:cNvPr id="5960" name="Google Shape;5960;p70"/>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61" name="Google Shape;5961;p70"/>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62" name="Google Shape;5962;p70"/>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63" name="Google Shape;5963;p70"/>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64" name="Google Shape;5964;p70"/>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65" name="Google Shape;5965;p70"/>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66" name="Google Shape;5966;p70"/>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67" name="Google Shape;5967;p70"/>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968" name="Google Shape;5968;p70"/>
          <p:cNvGrpSpPr/>
          <p:nvPr/>
        </p:nvGrpSpPr>
        <p:grpSpPr>
          <a:xfrm>
            <a:off x="7001165" y="4617305"/>
            <a:ext cx="396170" cy="448333"/>
            <a:chOff x="-54007925" y="3584850"/>
            <a:chExt cx="281200" cy="318225"/>
          </a:xfrm>
        </p:grpSpPr>
        <p:sp>
          <p:nvSpPr>
            <p:cNvPr id="5969" name="Google Shape;5969;p70"/>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70" name="Google Shape;5970;p70"/>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71" name="Google Shape;5971;p70"/>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72" name="Google Shape;5972;p70"/>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73" name="Google Shape;5973;p70"/>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74" name="Google Shape;5974;p70"/>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975" name="Google Shape;5975;p70"/>
          <p:cNvGrpSpPr/>
          <p:nvPr/>
        </p:nvGrpSpPr>
        <p:grpSpPr>
          <a:xfrm>
            <a:off x="7001165" y="5167780"/>
            <a:ext cx="396170" cy="449354"/>
            <a:chOff x="-54007925" y="3975575"/>
            <a:chExt cx="281200" cy="318950"/>
          </a:xfrm>
        </p:grpSpPr>
        <p:sp>
          <p:nvSpPr>
            <p:cNvPr id="5976" name="Google Shape;5976;p70"/>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77" name="Google Shape;5977;p70"/>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78" name="Google Shape;5978;p70"/>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79" name="Google Shape;5979;p70"/>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980" name="Google Shape;5980;p70"/>
          <p:cNvGrpSpPr/>
          <p:nvPr/>
        </p:nvGrpSpPr>
        <p:grpSpPr>
          <a:xfrm>
            <a:off x="9799179" y="4086413"/>
            <a:ext cx="344008" cy="448826"/>
            <a:chOff x="-52005775" y="3208025"/>
            <a:chExt cx="244175" cy="318575"/>
          </a:xfrm>
        </p:grpSpPr>
        <p:sp>
          <p:nvSpPr>
            <p:cNvPr id="5981" name="Google Shape;5981;p70"/>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82" name="Google Shape;5982;p70"/>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83" name="Google Shape;5983;p70"/>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84" name="Google Shape;5984;p70"/>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85" name="Google Shape;5985;p70"/>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86" name="Google Shape;5986;p70"/>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87" name="Google Shape;5987;p70"/>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88" name="Google Shape;5988;p70"/>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89" name="Google Shape;5989;p70"/>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90" name="Google Shape;5990;p70"/>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91" name="Google Shape;5991;p70"/>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992" name="Google Shape;5992;p70"/>
          <p:cNvGrpSpPr/>
          <p:nvPr/>
        </p:nvGrpSpPr>
        <p:grpSpPr>
          <a:xfrm>
            <a:off x="1995561" y="4073592"/>
            <a:ext cx="448333" cy="448333"/>
            <a:chOff x="-57568775" y="3198925"/>
            <a:chExt cx="318225" cy="318225"/>
          </a:xfrm>
        </p:grpSpPr>
        <p:sp>
          <p:nvSpPr>
            <p:cNvPr id="5993" name="Google Shape;5993;p70"/>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94" name="Google Shape;5994;p70"/>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95" name="Google Shape;5995;p70"/>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96" name="Google Shape;5996;p70"/>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97" name="Google Shape;5997;p70"/>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5998" name="Google Shape;5998;p70"/>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5999" name="Google Shape;5999;p70"/>
          <p:cNvGrpSpPr/>
          <p:nvPr/>
        </p:nvGrpSpPr>
        <p:grpSpPr>
          <a:xfrm>
            <a:off x="2022751" y="4625088"/>
            <a:ext cx="393952" cy="448333"/>
            <a:chOff x="-57549075" y="3590375"/>
            <a:chExt cx="279625" cy="318225"/>
          </a:xfrm>
        </p:grpSpPr>
        <p:sp>
          <p:nvSpPr>
            <p:cNvPr id="6000" name="Google Shape;6000;p70"/>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01" name="Google Shape;6001;p70"/>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02" name="Google Shape;6002;p70"/>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03" name="Google Shape;6003;p70"/>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004" name="Google Shape;6004;p70"/>
          <p:cNvGrpSpPr/>
          <p:nvPr/>
        </p:nvGrpSpPr>
        <p:grpSpPr>
          <a:xfrm>
            <a:off x="1994452" y="5177678"/>
            <a:ext cx="450553" cy="450553"/>
            <a:chOff x="-57570350" y="3982600"/>
            <a:chExt cx="319800" cy="319800"/>
          </a:xfrm>
        </p:grpSpPr>
        <p:sp>
          <p:nvSpPr>
            <p:cNvPr id="6005" name="Google Shape;6005;p70"/>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06" name="Google Shape;6006;p70"/>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07" name="Google Shape;6007;p70"/>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08" name="Google Shape;6008;p70"/>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009" name="Google Shape;6009;p70"/>
          <p:cNvGrpSpPr/>
          <p:nvPr/>
        </p:nvGrpSpPr>
        <p:grpSpPr>
          <a:xfrm>
            <a:off x="4786173" y="4072464"/>
            <a:ext cx="393952" cy="449461"/>
            <a:chOff x="-55576850" y="3198125"/>
            <a:chExt cx="279625" cy="319025"/>
          </a:xfrm>
        </p:grpSpPr>
        <p:sp>
          <p:nvSpPr>
            <p:cNvPr id="6010" name="Google Shape;6010;p70"/>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11" name="Google Shape;6011;p70"/>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12" name="Google Shape;6012;p70"/>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13" name="Google Shape;6013;p70"/>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014" name="Google Shape;6014;p70"/>
          <p:cNvGrpSpPr/>
          <p:nvPr/>
        </p:nvGrpSpPr>
        <p:grpSpPr>
          <a:xfrm>
            <a:off x="4757873" y="4624808"/>
            <a:ext cx="450553" cy="448614"/>
            <a:chOff x="-55596550" y="3590175"/>
            <a:chExt cx="319800" cy="318425"/>
          </a:xfrm>
        </p:grpSpPr>
        <p:sp>
          <p:nvSpPr>
            <p:cNvPr id="6015" name="Google Shape;6015;p70"/>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16" name="Google Shape;6016;p70"/>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17" name="Google Shape;6017;p70"/>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18" name="Google Shape;6018;p70"/>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019" name="Google Shape;6019;p70"/>
          <p:cNvGrpSpPr/>
          <p:nvPr/>
        </p:nvGrpSpPr>
        <p:grpSpPr>
          <a:xfrm>
            <a:off x="4758417" y="5177361"/>
            <a:ext cx="449461" cy="449777"/>
            <a:chOff x="-55595775" y="3982375"/>
            <a:chExt cx="319025" cy="319250"/>
          </a:xfrm>
        </p:grpSpPr>
        <p:sp>
          <p:nvSpPr>
            <p:cNvPr id="6020" name="Google Shape;6020;p70"/>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21" name="Google Shape;6021;p70"/>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22" name="Google Shape;6022;p70"/>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23" name="Google Shape;6023;p70"/>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24" name="Google Shape;6024;p70"/>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25" name="Google Shape;6025;p70"/>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026" name="Google Shape;6026;p70"/>
          <p:cNvGrpSpPr/>
          <p:nvPr/>
        </p:nvGrpSpPr>
        <p:grpSpPr>
          <a:xfrm>
            <a:off x="7527125" y="4064716"/>
            <a:ext cx="449461" cy="448333"/>
            <a:chOff x="-53635375" y="3192625"/>
            <a:chExt cx="319025" cy="318225"/>
          </a:xfrm>
        </p:grpSpPr>
        <p:sp>
          <p:nvSpPr>
            <p:cNvPr id="6027" name="Google Shape;6027;p70"/>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28" name="Google Shape;6028;p70"/>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29" name="Google Shape;6029;p70"/>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030" name="Google Shape;6030;p70"/>
          <p:cNvGrpSpPr/>
          <p:nvPr/>
        </p:nvGrpSpPr>
        <p:grpSpPr>
          <a:xfrm>
            <a:off x="7554880" y="4617304"/>
            <a:ext cx="393952" cy="449461"/>
            <a:chOff x="-53615675" y="3584850"/>
            <a:chExt cx="279625" cy="319025"/>
          </a:xfrm>
        </p:grpSpPr>
        <p:sp>
          <p:nvSpPr>
            <p:cNvPr id="6031" name="Google Shape;6031;p70"/>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32" name="Google Shape;6032;p70"/>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33" name="Google Shape;6033;p70"/>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034" name="Google Shape;6034;p70"/>
          <p:cNvGrpSpPr/>
          <p:nvPr/>
        </p:nvGrpSpPr>
        <p:grpSpPr>
          <a:xfrm>
            <a:off x="7527144" y="5169084"/>
            <a:ext cx="449424" cy="448052"/>
            <a:chOff x="-53634575" y="3976500"/>
            <a:chExt cx="319000" cy="318025"/>
          </a:xfrm>
        </p:grpSpPr>
        <p:sp>
          <p:nvSpPr>
            <p:cNvPr id="6035" name="Google Shape;6035;p70"/>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36" name="Google Shape;6036;p70"/>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37" name="Google Shape;6037;p70"/>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38" name="Google Shape;6038;p70"/>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39" name="Google Shape;6039;p70"/>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40" name="Google Shape;6040;p70"/>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41" name="Google Shape;6041;p70"/>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42" name="Google Shape;6042;p70"/>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043" name="Google Shape;6043;p70"/>
          <p:cNvGrpSpPr/>
          <p:nvPr/>
        </p:nvGrpSpPr>
        <p:grpSpPr>
          <a:xfrm>
            <a:off x="9774206" y="4624666"/>
            <a:ext cx="393952" cy="448756"/>
            <a:chOff x="-52023900" y="3590075"/>
            <a:chExt cx="279625" cy="318525"/>
          </a:xfrm>
        </p:grpSpPr>
        <p:sp>
          <p:nvSpPr>
            <p:cNvPr id="6044" name="Google Shape;6044;p70"/>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45" name="Google Shape;6045;p70"/>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46" name="Google Shape;6046;p70"/>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47" name="Google Shape;6047;p70"/>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48" name="Google Shape;6048;p70"/>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49" name="Google Shape;6049;p70"/>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50" name="Google Shape;6050;p70"/>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051" name="Google Shape;6051;p70"/>
          <p:cNvGrpSpPr/>
          <p:nvPr/>
        </p:nvGrpSpPr>
        <p:grpSpPr>
          <a:xfrm>
            <a:off x="2542465" y="4073593"/>
            <a:ext cx="449424" cy="449424"/>
            <a:chOff x="-57173375" y="3198925"/>
            <a:chExt cx="319000" cy="319000"/>
          </a:xfrm>
        </p:grpSpPr>
        <p:sp>
          <p:nvSpPr>
            <p:cNvPr id="6052" name="Google Shape;6052;p70"/>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53" name="Google Shape;6053;p70"/>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54" name="Google Shape;6054;p70"/>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55" name="Google Shape;6055;p70"/>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056" name="Google Shape;6056;p70"/>
          <p:cNvGrpSpPr/>
          <p:nvPr/>
        </p:nvGrpSpPr>
        <p:grpSpPr>
          <a:xfrm>
            <a:off x="2543574" y="4652808"/>
            <a:ext cx="447205" cy="393987"/>
            <a:chOff x="-57176525" y="3610050"/>
            <a:chExt cx="317425" cy="279650"/>
          </a:xfrm>
        </p:grpSpPr>
        <p:sp>
          <p:nvSpPr>
            <p:cNvPr id="6057" name="Google Shape;6057;p70"/>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58" name="Google Shape;6058;p70"/>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59" name="Google Shape;6059;p70"/>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60" name="Google Shape;6060;p70"/>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61" name="Google Shape;6061;p70"/>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062" name="Google Shape;6062;p70"/>
          <p:cNvGrpSpPr/>
          <p:nvPr/>
        </p:nvGrpSpPr>
        <p:grpSpPr>
          <a:xfrm>
            <a:off x="2564654" y="5176831"/>
            <a:ext cx="405046" cy="449179"/>
            <a:chOff x="-57162350" y="3982000"/>
            <a:chExt cx="287500" cy="318825"/>
          </a:xfrm>
        </p:grpSpPr>
        <p:sp>
          <p:nvSpPr>
            <p:cNvPr id="6063" name="Google Shape;6063;p70"/>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64" name="Google Shape;6064;p70"/>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65" name="Google Shape;6065;p70"/>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66" name="Google Shape;6066;p70"/>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67" name="Google Shape;6067;p70"/>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68" name="Google Shape;6068;p70"/>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69" name="Google Shape;6069;p70"/>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70" name="Google Shape;6070;p70"/>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071" name="Google Shape;6071;p70"/>
          <p:cNvGrpSpPr/>
          <p:nvPr/>
        </p:nvGrpSpPr>
        <p:grpSpPr>
          <a:xfrm>
            <a:off x="5311023" y="4073592"/>
            <a:ext cx="448333" cy="446114"/>
            <a:chOff x="-55202750" y="3198925"/>
            <a:chExt cx="318225" cy="316650"/>
          </a:xfrm>
        </p:grpSpPr>
        <p:sp>
          <p:nvSpPr>
            <p:cNvPr id="6072" name="Google Shape;6072;p70"/>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73" name="Google Shape;6073;p70"/>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074" name="Google Shape;6074;p70"/>
          <p:cNvGrpSpPr/>
          <p:nvPr/>
        </p:nvGrpSpPr>
        <p:grpSpPr>
          <a:xfrm>
            <a:off x="5324339" y="4625088"/>
            <a:ext cx="421706" cy="448333"/>
            <a:chOff x="-55194875" y="3590375"/>
            <a:chExt cx="299325" cy="318225"/>
          </a:xfrm>
        </p:grpSpPr>
        <p:sp>
          <p:nvSpPr>
            <p:cNvPr id="6075" name="Google Shape;6075;p70"/>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76" name="Google Shape;6076;p70"/>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77" name="Google Shape;6077;p70"/>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78" name="Google Shape;6078;p70"/>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79" name="Google Shape;6079;p70"/>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080" name="Google Shape;6080;p70"/>
          <p:cNvGrpSpPr/>
          <p:nvPr/>
        </p:nvGrpSpPr>
        <p:grpSpPr>
          <a:xfrm>
            <a:off x="5311589" y="5178805"/>
            <a:ext cx="447205" cy="447205"/>
            <a:chOff x="-55203525" y="3983400"/>
            <a:chExt cx="317425" cy="317425"/>
          </a:xfrm>
        </p:grpSpPr>
        <p:sp>
          <p:nvSpPr>
            <p:cNvPr id="6081" name="Google Shape;6081;p70"/>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82" name="Google Shape;6082;p70"/>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83" name="Google Shape;6083;p70"/>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084" name="Google Shape;6084;p70"/>
          <p:cNvGrpSpPr/>
          <p:nvPr/>
        </p:nvGrpSpPr>
        <p:grpSpPr>
          <a:xfrm>
            <a:off x="8091936" y="4064717"/>
            <a:ext cx="420579" cy="449424"/>
            <a:chOff x="-53232900" y="3192625"/>
            <a:chExt cx="298525" cy="319000"/>
          </a:xfrm>
        </p:grpSpPr>
        <p:sp>
          <p:nvSpPr>
            <p:cNvPr id="6085" name="Google Shape;6085;p70"/>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86" name="Google Shape;6086;p70"/>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87" name="Google Shape;6087;p70"/>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88" name="Google Shape;6088;p70"/>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89" name="Google Shape;6089;p70"/>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90" name="Google Shape;6090;p70"/>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91" name="Google Shape;6091;p70"/>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92" name="Google Shape;6092;p70"/>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093" name="Google Shape;6093;p70"/>
          <p:cNvGrpSpPr/>
          <p:nvPr/>
        </p:nvGrpSpPr>
        <p:grpSpPr>
          <a:xfrm>
            <a:off x="8078623" y="4617305"/>
            <a:ext cx="447205" cy="446114"/>
            <a:chOff x="-53242350" y="3584850"/>
            <a:chExt cx="317425" cy="316650"/>
          </a:xfrm>
        </p:grpSpPr>
        <p:sp>
          <p:nvSpPr>
            <p:cNvPr id="6094" name="Google Shape;6094;p70"/>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95" name="Google Shape;6095;p70"/>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96" name="Google Shape;6096;p70"/>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97" name="Google Shape;6097;p70"/>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098" name="Google Shape;6098;p70"/>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099" name="Google Shape;6099;p70"/>
          <p:cNvGrpSpPr/>
          <p:nvPr/>
        </p:nvGrpSpPr>
        <p:grpSpPr>
          <a:xfrm>
            <a:off x="8105250" y="5168802"/>
            <a:ext cx="393952" cy="449461"/>
            <a:chOff x="-53224225" y="3976300"/>
            <a:chExt cx="279625" cy="319025"/>
          </a:xfrm>
        </p:grpSpPr>
        <p:sp>
          <p:nvSpPr>
            <p:cNvPr id="6100" name="Google Shape;6100;p70"/>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01" name="Google Shape;6101;p70"/>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02" name="Google Shape;6102;p70"/>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03" name="Google Shape;6103;p70"/>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04" name="Google Shape;6104;p70"/>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05" name="Google Shape;6105;p70"/>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06" name="Google Shape;6106;p70"/>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107" name="Google Shape;6107;p70"/>
          <p:cNvGrpSpPr/>
          <p:nvPr/>
        </p:nvGrpSpPr>
        <p:grpSpPr>
          <a:xfrm>
            <a:off x="9746471" y="5178418"/>
            <a:ext cx="449424" cy="448721"/>
            <a:chOff x="-52043575" y="3983125"/>
            <a:chExt cx="319000" cy="318500"/>
          </a:xfrm>
        </p:grpSpPr>
        <p:sp>
          <p:nvSpPr>
            <p:cNvPr id="6108" name="Google Shape;6108;p70"/>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09" name="Google Shape;6109;p70"/>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10" name="Google Shape;6110;p70"/>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11" name="Google Shape;6111;p70"/>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12" name="Google Shape;6112;p70"/>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13" name="Google Shape;6113;p70"/>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14" name="Google Shape;6114;p70"/>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15" name="Google Shape;6115;p70"/>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16" name="Google Shape;6116;p70"/>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117" name="Google Shape;6117;p70"/>
          <p:cNvGrpSpPr/>
          <p:nvPr/>
        </p:nvGrpSpPr>
        <p:grpSpPr>
          <a:xfrm>
            <a:off x="3129073" y="4073593"/>
            <a:ext cx="393952" cy="449424"/>
            <a:chOff x="-56766175" y="3198925"/>
            <a:chExt cx="279625" cy="319000"/>
          </a:xfrm>
        </p:grpSpPr>
        <p:sp>
          <p:nvSpPr>
            <p:cNvPr id="6118" name="Google Shape;6118;p70"/>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19" name="Google Shape;6119;p70"/>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20" name="Google Shape;6120;p70"/>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21" name="Google Shape;6121;p70"/>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22" name="Google Shape;6122;p70"/>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23" name="Google Shape;6123;p70"/>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24" name="Google Shape;6124;p70"/>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125" name="Google Shape;6125;p70"/>
          <p:cNvGrpSpPr/>
          <p:nvPr/>
        </p:nvGrpSpPr>
        <p:grpSpPr>
          <a:xfrm>
            <a:off x="3127964" y="4625088"/>
            <a:ext cx="396170" cy="448333"/>
            <a:chOff x="-56766175" y="3590375"/>
            <a:chExt cx="281200" cy="318225"/>
          </a:xfrm>
        </p:grpSpPr>
        <p:sp>
          <p:nvSpPr>
            <p:cNvPr id="6126" name="Google Shape;6126;p70"/>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27" name="Google Shape;6127;p70"/>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28" name="Google Shape;6128;p70"/>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29" name="Google Shape;6129;p70"/>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130" name="Google Shape;6130;p70"/>
          <p:cNvGrpSpPr/>
          <p:nvPr/>
        </p:nvGrpSpPr>
        <p:grpSpPr>
          <a:xfrm>
            <a:off x="3155701" y="5177677"/>
            <a:ext cx="340697" cy="448333"/>
            <a:chOff x="-56747275" y="3982600"/>
            <a:chExt cx="241825" cy="318225"/>
          </a:xfrm>
        </p:grpSpPr>
        <p:sp>
          <p:nvSpPr>
            <p:cNvPr id="6131" name="Google Shape;6131;p70"/>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32" name="Google Shape;6132;p70"/>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33" name="Google Shape;6133;p70"/>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34" name="Google Shape;6134;p70"/>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35" name="Google Shape;6135;p70"/>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36" name="Google Shape;6136;p70"/>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37" name="Google Shape;6137;p70"/>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138" name="Google Shape;6138;p70"/>
          <p:cNvGrpSpPr/>
          <p:nvPr/>
        </p:nvGrpSpPr>
        <p:grpSpPr>
          <a:xfrm>
            <a:off x="5890276" y="4073593"/>
            <a:ext cx="393952" cy="449424"/>
            <a:chOff x="-54793175" y="3198925"/>
            <a:chExt cx="279625" cy="319000"/>
          </a:xfrm>
        </p:grpSpPr>
        <p:sp>
          <p:nvSpPr>
            <p:cNvPr id="6139" name="Google Shape;6139;p70"/>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40" name="Google Shape;6140;p70"/>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41" name="Google Shape;6141;p70"/>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42" name="Google Shape;6142;p70"/>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43" name="Google Shape;6143;p70"/>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44" name="Google Shape;6144;p70"/>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45" name="Google Shape;6145;p70"/>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146" name="Google Shape;6146;p70"/>
          <p:cNvGrpSpPr/>
          <p:nvPr/>
        </p:nvGrpSpPr>
        <p:grpSpPr>
          <a:xfrm>
            <a:off x="5862521" y="4633965"/>
            <a:ext cx="449461" cy="429419"/>
            <a:chOff x="-54812875" y="3596675"/>
            <a:chExt cx="319025" cy="304800"/>
          </a:xfrm>
        </p:grpSpPr>
        <p:sp>
          <p:nvSpPr>
            <p:cNvPr id="6147" name="Google Shape;6147;p70"/>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48" name="Google Shape;6148;p70"/>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49" name="Google Shape;6149;p70"/>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50" name="Google Shape;6150;p70"/>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51" name="Google Shape;6151;p70"/>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52" name="Google Shape;6152;p70"/>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53" name="Google Shape;6153;p70"/>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154" name="Google Shape;6154;p70"/>
          <p:cNvSpPr/>
          <p:nvPr/>
        </p:nvSpPr>
        <p:spPr>
          <a:xfrm>
            <a:off x="6082256" y="5176586"/>
            <a:ext cx="10037" cy="1127"/>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55" name="Google Shape;6155;p70"/>
          <p:cNvSpPr/>
          <p:nvPr/>
        </p:nvSpPr>
        <p:spPr>
          <a:xfrm>
            <a:off x="6082819" y="5177677"/>
            <a:ext cx="8911" cy="1162"/>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156" name="Google Shape;6156;p70"/>
          <p:cNvGrpSpPr/>
          <p:nvPr/>
        </p:nvGrpSpPr>
        <p:grpSpPr>
          <a:xfrm>
            <a:off x="5890276" y="5177677"/>
            <a:ext cx="393952" cy="448333"/>
            <a:chOff x="-54793175" y="3982600"/>
            <a:chExt cx="279625" cy="318225"/>
          </a:xfrm>
        </p:grpSpPr>
        <p:sp>
          <p:nvSpPr>
            <p:cNvPr id="6157" name="Google Shape;6157;p70"/>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58" name="Google Shape;6158;p70"/>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59" name="Google Shape;6159;p70"/>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60" name="Google Shape;6160;p70"/>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61" name="Google Shape;6161;p70"/>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62" name="Google Shape;6162;p70"/>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63" name="Google Shape;6163;p70"/>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164" name="Google Shape;6164;p70"/>
          <p:cNvGrpSpPr/>
          <p:nvPr/>
        </p:nvGrpSpPr>
        <p:grpSpPr>
          <a:xfrm>
            <a:off x="8658983" y="4064716"/>
            <a:ext cx="393952" cy="448333"/>
            <a:chOff x="-52832000" y="3192625"/>
            <a:chExt cx="279625" cy="318225"/>
          </a:xfrm>
        </p:grpSpPr>
        <p:sp>
          <p:nvSpPr>
            <p:cNvPr id="6165" name="Google Shape;6165;p70"/>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66" name="Google Shape;6166;p70"/>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67" name="Google Shape;6167;p70"/>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68" name="Google Shape;6168;p70"/>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69" name="Google Shape;6169;p70"/>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70" name="Google Shape;6170;p70"/>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71" name="Google Shape;6171;p70"/>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72" name="Google Shape;6172;p70"/>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173" name="Google Shape;6173;p70"/>
          <p:cNvGrpSpPr/>
          <p:nvPr/>
        </p:nvGrpSpPr>
        <p:grpSpPr>
          <a:xfrm>
            <a:off x="8631248" y="4618433"/>
            <a:ext cx="449424" cy="447205"/>
            <a:chOff x="-52851675" y="3585650"/>
            <a:chExt cx="319000" cy="317425"/>
          </a:xfrm>
        </p:grpSpPr>
        <p:sp>
          <p:nvSpPr>
            <p:cNvPr id="6174" name="Google Shape;6174;p70"/>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75" name="Google Shape;6175;p70"/>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76" name="Google Shape;6176;p70"/>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77" name="Google Shape;6177;p70"/>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78" name="Google Shape;6178;p70"/>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79" name="Google Shape;6179;p70"/>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180" name="Google Shape;6180;p70"/>
          <p:cNvGrpSpPr/>
          <p:nvPr/>
        </p:nvGrpSpPr>
        <p:grpSpPr>
          <a:xfrm>
            <a:off x="8658983" y="5168802"/>
            <a:ext cx="393952" cy="449461"/>
            <a:chOff x="-52832000" y="3976300"/>
            <a:chExt cx="279625" cy="319025"/>
          </a:xfrm>
        </p:grpSpPr>
        <p:sp>
          <p:nvSpPr>
            <p:cNvPr id="6181" name="Google Shape;6181;p70"/>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82" name="Google Shape;6182;p70"/>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83" name="Google Shape;6183;p70"/>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84" name="Google Shape;6184;p70"/>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85" name="Google Shape;6185;p70"/>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186" name="Google Shape;6186;p70"/>
          <p:cNvGrpSpPr/>
          <p:nvPr/>
        </p:nvGrpSpPr>
        <p:grpSpPr>
          <a:xfrm>
            <a:off x="10322175" y="4073592"/>
            <a:ext cx="396170" cy="448333"/>
            <a:chOff x="-51633225" y="3198925"/>
            <a:chExt cx="281200" cy="318225"/>
          </a:xfrm>
        </p:grpSpPr>
        <p:sp>
          <p:nvSpPr>
            <p:cNvPr id="6187" name="Google Shape;6187;p70"/>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88" name="Google Shape;6188;p70"/>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89" name="Google Shape;6189;p70"/>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90" name="Google Shape;6190;p70"/>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91" name="Google Shape;6191;p70"/>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92" name="Google Shape;6192;p70"/>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93" name="Google Shape;6193;p70"/>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194" name="Google Shape;6194;p70"/>
          <p:cNvGrpSpPr/>
          <p:nvPr/>
        </p:nvGrpSpPr>
        <p:grpSpPr>
          <a:xfrm>
            <a:off x="3646740" y="4074685"/>
            <a:ext cx="457208" cy="447241"/>
            <a:chOff x="-56396775" y="3199700"/>
            <a:chExt cx="324525" cy="317450"/>
          </a:xfrm>
        </p:grpSpPr>
        <p:sp>
          <p:nvSpPr>
            <p:cNvPr id="6195" name="Google Shape;6195;p70"/>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96" name="Google Shape;6196;p70"/>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97" name="Google Shape;6197;p70"/>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98" name="Google Shape;6198;p70"/>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199" name="Google Shape;6199;p70"/>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00" name="Google Shape;6200;p70"/>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201" name="Google Shape;6201;p70"/>
          <p:cNvGrpSpPr/>
          <p:nvPr/>
        </p:nvGrpSpPr>
        <p:grpSpPr>
          <a:xfrm>
            <a:off x="3650614" y="4639494"/>
            <a:ext cx="449461" cy="420614"/>
            <a:chOff x="-56394425" y="3600600"/>
            <a:chExt cx="319025" cy="298550"/>
          </a:xfrm>
        </p:grpSpPr>
        <p:sp>
          <p:nvSpPr>
            <p:cNvPr id="6202" name="Google Shape;6202;p70"/>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03" name="Google Shape;6203;p70"/>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04" name="Google Shape;6204;p70"/>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205" name="Google Shape;6205;p70"/>
          <p:cNvGrpSpPr/>
          <p:nvPr/>
        </p:nvGrpSpPr>
        <p:grpSpPr>
          <a:xfrm>
            <a:off x="3670601" y="5178805"/>
            <a:ext cx="409485" cy="447205"/>
            <a:chOff x="-56379450" y="3983400"/>
            <a:chExt cx="290650" cy="317425"/>
          </a:xfrm>
        </p:grpSpPr>
        <p:sp>
          <p:nvSpPr>
            <p:cNvPr id="6206" name="Google Shape;6206;p70"/>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07" name="Google Shape;6207;p70"/>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08" name="Google Shape;6208;p70"/>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09" name="Google Shape;6209;p70"/>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10" name="Google Shape;6210;p70"/>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11" name="Google Shape;6211;p70"/>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12" name="Google Shape;6212;p70"/>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13" name="Google Shape;6213;p70"/>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214" name="Google Shape;6214;p70"/>
          <p:cNvGrpSpPr/>
          <p:nvPr/>
        </p:nvGrpSpPr>
        <p:grpSpPr>
          <a:xfrm>
            <a:off x="6447474" y="4073593"/>
            <a:ext cx="396170" cy="449424"/>
            <a:chOff x="-54401725" y="3198925"/>
            <a:chExt cx="281200" cy="319000"/>
          </a:xfrm>
        </p:grpSpPr>
        <p:sp>
          <p:nvSpPr>
            <p:cNvPr id="6215" name="Google Shape;6215;p70"/>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16" name="Google Shape;6216;p70"/>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17" name="Google Shape;6217;p70"/>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18" name="Google Shape;6218;p70"/>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19" name="Google Shape;6219;p70"/>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20" name="Google Shape;6220;p70"/>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21" name="Google Shape;6221;p70"/>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22" name="Google Shape;6222;p70"/>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23" name="Google Shape;6223;p70"/>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24" name="Google Shape;6224;p70"/>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25" name="Google Shape;6225;p70"/>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226" name="Google Shape;6226;p70"/>
          <p:cNvGrpSpPr/>
          <p:nvPr/>
        </p:nvGrpSpPr>
        <p:grpSpPr>
          <a:xfrm>
            <a:off x="6448585" y="4625088"/>
            <a:ext cx="393952" cy="448333"/>
            <a:chOff x="-54401725" y="3590375"/>
            <a:chExt cx="279625" cy="318225"/>
          </a:xfrm>
        </p:grpSpPr>
        <p:sp>
          <p:nvSpPr>
            <p:cNvPr id="6227" name="Google Shape;6227;p70"/>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28" name="Google Shape;6228;p70"/>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29" name="Google Shape;6229;p70"/>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30" name="Google Shape;6230;p70"/>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31" name="Google Shape;6231;p70"/>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32" name="Google Shape;6232;p70"/>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233" name="Google Shape;6233;p70"/>
          <p:cNvGrpSpPr/>
          <p:nvPr/>
        </p:nvGrpSpPr>
        <p:grpSpPr>
          <a:xfrm>
            <a:off x="6445820" y="5177677"/>
            <a:ext cx="399481" cy="448333"/>
            <a:chOff x="-54403300" y="3982600"/>
            <a:chExt cx="283550" cy="318225"/>
          </a:xfrm>
        </p:grpSpPr>
        <p:sp>
          <p:nvSpPr>
            <p:cNvPr id="6234" name="Google Shape;6234;p70"/>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35" name="Google Shape;6235;p70"/>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36" name="Google Shape;6236;p70"/>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37" name="Google Shape;6237;p70"/>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38" name="Google Shape;6238;p70"/>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239" name="Google Shape;6239;p70"/>
          <p:cNvGrpSpPr/>
          <p:nvPr/>
        </p:nvGrpSpPr>
        <p:grpSpPr>
          <a:xfrm>
            <a:off x="9184399" y="4067217"/>
            <a:ext cx="446079" cy="446924"/>
            <a:chOff x="-52458650" y="3194400"/>
            <a:chExt cx="316625" cy="317225"/>
          </a:xfrm>
        </p:grpSpPr>
        <p:sp>
          <p:nvSpPr>
            <p:cNvPr id="6240" name="Google Shape;6240;p70"/>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41" name="Google Shape;6241;p70"/>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42" name="Google Shape;6242;p70"/>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43" name="Google Shape;6243;p70"/>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44" name="Google Shape;6244;p70"/>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45" name="Google Shape;6245;p70"/>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46" name="Google Shape;6246;p70"/>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47" name="Google Shape;6247;p70"/>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248" name="Google Shape;6248;p70"/>
          <p:cNvGrpSpPr/>
          <p:nvPr/>
        </p:nvGrpSpPr>
        <p:grpSpPr>
          <a:xfrm>
            <a:off x="9196039" y="4617306"/>
            <a:ext cx="422798" cy="448015"/>
            <a:chOff x="-52450000" y="3584850"/>
            <a:chExt cx="300100" cy="318000"/>
          </a:xfrm>
        </p:grpSpPr>
        <p:sp>
          <p:nvSpPr>
            <p:cNvPr id="6249" name="Google Shape;6249;p70"/>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50" name="Google Shape;6250;p70"/>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51" name="Google Shape;6251;p70"/>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52" name="Google Shape;6252;p70"/>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53" name="Google Shape;6253;p70"/>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54" name="Google Shape;6254;p70"/>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55" name="Google Shape;6255;p70"/>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256" name="Google Shape;6256;p70"/>
          <p:cNvGrpSpPr/>
          <p:nvPr/>
        </p:nvGrpSpPr>
        <p:grpSpPr>
          <a:xfrm>
            <a:off x="9210462" y="5171022"/>
            <a:ext cx="393952" cy="447241"/>
            <a:chOff x="-52440550" y="3977875"/>
            <a:chExt cx="279625" cy="317450"/>
          </a:xfrm>
        </p:grpSpPr>
        <p:sp>
          <p:nvSpPr>
            <p:cNvPr id="6257" name="Google Shape;6257;p70"/>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58" name="Google Shape;6258;p70"/>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59" name="Google Shape;6259;p70"/>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60" name="Google Shape;6260;p70"/>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61" name="Google Shape;6261;p70"/>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62" name="Google Shape;6262;p70"/>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63" name="Google Shape;6263;p70"/>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64" name="Google Shape;6264;p70"/>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265" name="Google Shape;6265;p70"/>
          <p:cNvGrpSpPr/>
          <p:nvPr/>
        </p:nvGrpSpPr>
        <p:grpSpPr>
          <a:xfrm>
            <a:off x="10323285" y="4617304"/>
            <a:ext cx="393952" cy="449461"/>
            <a:chOff x="-51623775" y="3584850"/>
            <a:chExt cx="279625" cy="319025"/>
          </a:xfrm>
        </p:grpSpPr>
        <p:sp>
          <p:nvSpPr>
            <p:cNvPr id="6266" name="Google Shape;6266;p70"/>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67" name="Google Shape;6267;p70"/>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68" name="Google Shape;6268;p70"/>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69" name="Google Shape;6269;p70"/>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70" name="Google Shape;6270;p70"/>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71" name="Google Shape;6271;p70"/>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72" name="Google Shape;6272;p70"/>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73" name="Google Shape;6273;p70"/>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74" name="Google Shape;6274;p70"/>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275" name="Google Shape;6275;p70"/>
          <p:cNvGrpSpPr/>
          <p:nvPr/>
        </p:nvGrpSpPr>
        <p:grpSpPr>
          <a:xfrm>
            <a:off x="4785659" y="2250126"/>
            <a:ext cx="396175" cy="449545"/>
            <a:chOff x="1044400" y="2917425"/>
            <a:chExt cx="248125" cy="281550"/>
          </a:xfrm>
        </p:grpSpPr>
        <p:sp>
          <p:nvSpPr>
            <p:cNvPr id="6276" name="Google Shape;6276;p70"/>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77" name="Google Shape;6277;p70"/>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78" name="Google Shape;6278;p70"/>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79" name="Google Shape;6279;p70"/>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80" name="Google Shape;6280;p70"/>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6281" name="Google Shape;6281;p70"/>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6282" name="Google Shape;6282;p70"/>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6283" name="Google Shape;6283;p70"/>
            <p:cNvSpPr/>
            <p:nvPr/>
          </p:nvSpPr>
          <p:spPr>
            <a:xfrm>
              <a:off x="1205975" y="2965750"/>
              <a:ext cx="21000" cy="16200"/>
            </a:xfrm>
            <a:prstGeom prst="ellipse">
              <a:avLst/>
            </a:pr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84" name="Google Shape;6284;p70"/>
            <p:cNvSpPr/>
            <p:nvPr/>
          </p:nvSpPr>
          <p:spPr>
            <a:xfrm>
              <a:off x="1082225" y="2937250"/>
              <a:ext cx="11400" cy="26400"/>
            </a:xfrm>
            <a:prstGeom prst="rect">
              <a:avLst/>
            </a:pr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285" name="Google Shape;6285;p70"/>
          <p:cNvSpPr/>
          <p:nvPr/>
        </p:nvSpPr>
        <p:spPr>
          <a:xfrm>
            <a:off x="3664352" y="3353424"/>
            <a:ext cx="426152" cy="449665"/>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289"/>
        <p:cNvGrpSpPr/>
        <p:nvPr/>
      </p:nvGrpSpPr>
      <p:grpSpPr>
        <a:xfrm>
          <a:off x="0" y="0"/>
          <a:ext cx="0" cy="0"/>
          <a:chOff x="0" y="0"/>
          <a:chExt cx="0" cy="0"/>
        </a:xfrm>
      </p:grpSpPr>
      <p:sp>
        <p:nvSpPr>
          <p:cNvPr id="6290" name="Google Shape;6290;p71"/>
          <p:cNvSpPr txBox="1">
            <a:spLocks noGrp="1"/>
          </p:cNvSpPr>
          <p:nvPr>
            <p:ph type="title" idx="4294967295"/>
          </p:nvPr>
        </p:nvSpPr>
        <p:spPr>
          <a:xfrm>
            <a:off x="1425274" y="1245133"/>
            <a:ext cx="9394106" cy="643043"/>
          </a:xfrm>
          <a:prstGeom prst="rect">
            <a:avLst/>
          </a:prstGeom>
        </p:spPr>
        <p:txBody>
          <a:bodyPr spcFirstLastPara="1" wrap="square" lIns="121870" tIns="121870" rIns="121870" bIns="121870"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Creative Process Icons</a:t>
            </a:r>
            <a:endParaRPr>
              <a:solidFill>
                <a:srgbClr val="FFFFFF"/>
              </a:solidFill>
              <a:latin typeface="Proxima Nova Semibold"/>
              <a:ea typeface="Proxima Nova Semibold"/>
              <a:cs typeface="Proxima Nova Semibold"/>
              <a:sym typeface="Proxima Nova Semibold"/>
            </a:endParaRPr>
          </a:p>
        </p:txBody>
      </p:sp>
      <p:grpSp>
        <p:nvGrpSpPr>
          <p:cNvPr id="6291" name="Google Shape;6291;p71"/>
          <p:cNvGrpSpPr/>
          <p:nvPr/>
        </p:nvGrpSpPr>
        <p:grpSpPr>
          <a:xfrm>
            <a:off x="1512348" y="2251684"/>
            <a:ext cx="343641" cy="440883"/>
            <a:chOff x="-50489600" y="1947400"/>
            <a:chExt cx="233150" cy="299125"/>
          </a:xfrm>
        </p:grpSpPr>
        <p:sp>
          <p:nvSpPr>
            <p:cNvPr id="6292" name="Google Shape;6292;p71"/>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93" name="Google Shape;6293;p71"/>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294" name="Google Shape;6294;p71"/>
          <p:cNvGrpSpPr/>
          <p:nvPr/>
        </p:nvGrpSpPr>
        <p:grpSpPr>
          <a:xfrm>
            <a:off x="1463579" y="2794967"/>
            <a:ext cx="441178" cy="442320"/>
            <a:chOff x="-50523475" y="2316000"/>
            <a:chExt cx="299325" cy="300100"/>
          </a:xfrm>
        </p:grpSpPr>
        <p:sp>
          <p:nvSpPr>
            <p:cNvPr id="6295" name="Google Shape;6295;p71"/>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96" name="Google Shape;6296;p71"/>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297" name="Google Shape;6297;p71"/>
          <p:cNvGrpSpPr/>
          <p:nvPr/>
        </p:nvGrpSpPr>
        <p:grpSpPr>
          <a:xfrm>
            <a:off x="1461848" y="3340533"/>
            <a:ext cx="444640" cy="441214"/>
            <a:chOff x="-50524250" y="2686150"/>
            <a:chExt cx="301675" cy="299350"/>
          </a:xfrm>
        </p:grpSpPr>
        <p:sp>
          <p:nvSpPr>
            <p:cNvPr id="6298" name="Google Shape;6298;p71"/>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299" name="Google Shape;6299;p71"/>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00" name="Google Shape;6300;p71"/>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01" name="Google Shape;6301;p71"/>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02" name="Google Shape;6302;p71"/>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03" name="Google Shape;6303;p71"/>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304" name="Google Shape;6304;p71"/>
          <p:cNvGrpSpPr/>
          <p:nvPr/>
        </p:nvGrpSpPr>
        <p:grpSpPr>
          <a:xfrm>
            <a:off x="4206609" y="2288827"/>
            <a:ext cx="442320" cy="443498"/>
            <a:chOff x="-48633950" y="1972600"/>
            <a:chExt cx="300100" cy="300900"/>
          </a:xfrm>
        </p:grpSpPr>
        <p:sp>
          <p:nvSpPr>
            <p:cNvPr id="6305" name="Google Shape;6305;p71"/>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06" name="Google Shape;6306;p71"/>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307" name="Google Shape;6307;p71"/>
          <p:cNvGrpSpPr/>
          <p:nvPr/>
        </p:nvGrpSpPr>
        <p:grpSpPr>
          <a:xfrm>
            <a:off x="4206018" y="2833288"/>
            <a:ext cx="443498" cy="445783"/>
            <a:chOff x="-48634750" y="2342000"/>
            <a:chExt cx="300900" cy="302450"/>
          </a:xfrm>
        </p:grpSpPr>
        <p:sp>
          <p:nvSpPr>
            <p:cNvPr id="6308" name="Google Shape;6308;p71"/>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09" name="Google Shape;6309;p71"/>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10" name="Google Shape;6310;p71"/>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11" name="Google Shape;6311;p71"/>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12" name="Google Shape;6312;p71"/>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13" name="Google Shape;6313;p71"/>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14" name="Google Shape;6314;p71"/>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15" name="Google Shape;6315;p71"/>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316" name="Google Shape;6316;p71"/>
          <p:cNvGrpSpPr/>
          <p:nvPr/>
        </p:nvGrpSpPr>
        <p:grpSpPr>
          <a:xfrm>
            <a:off x="4207178" y="3377710"/>
            <a:ext cx="441178" cy="441178"/>
            <a:chOff x="-48633175" y="2711375"/>
            <a:chExt cx="299325" cy="299325"/>
          </a:xfrm>
        </p:grpSpPr>
        <p:sp>
          <p:nvSpPr>
            <p:cNvPr id="6317" name="Google Shape;6317;p71"/>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18" name="Google Shape;6318;p71"/>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319" name="Google Shape;6319;p71"/>
          <p:cNvGrpSpPr/>
          <p:nvPr/>
        </p:nvGrpSpPr>
        <p:grpSpPr>
          <a:xfrm>
            <a:off x="6984972" y="2278362"/>
            <a:ext cx="387748" cy="442356"/>
            <a:chOff x="-46753100" y="1965500"/>
            <a:chExt cx="263075" cy="300125"/>
          </a:xfrm>
        </p:grpSpPr>
        <p:sp>
          <p:nvSpPr>
            <p:cNvPr id="6320" name="Google Shape;6320;p71"/>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21" name="Google Shape;6321;p71"/>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322" name="Google Shape;6322;p71"/>
          <p:cNvGrpSpPr/>
          <p:nvPr/>
        </p:nvGrpSpPr>
        <p:grpSpPr>
          <a:xfrm>
            <a:off x="6957095" y="2846038"/>
            <a:ext cx="443498" cy="390106"/>
            <a:chOff x="-46772025" y="2350650"/>
            <a:chExt cx="300900" cy="264675"/>
          </a:xfrm>
        </p:grpSpPr>
        <p:sp>
          <p:nvSpPr>
            <p:cNvPr id="6323" name="Google Shape;6323;p71"/>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24" name="Google Shape;6324;p71"/>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325" name="Google Shape;6325;p71"/>
          <p:cNvGrpSpPr/>
          <p:nvPr/>
        </p:nvGrpSpPr>
        <p:grpSpPr>
          <a:xfrm>
            <a:off x="6957095" y="3363784"/>
            <a:ext cx="443498" cy="443498"/>
            <a:chOff x="-46772025" y="2701925"/>
            <a:chExt cx="300900" cy="300900"/>
          </a:xfrm>
        </p:grpSpPr>
        <p:sp>
          <p:nvSpPr>
            <p:cNvPr id="6326" name="Google Shape;6326;p71"/>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27" name="Google Shape;6327;p71"/>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328" name="Google Shape;6328;p71"/>
          <p:cNvSpPr/>
          <p:nvPr/>
        </p:nvSpPr>
        <p:spPr>
          <a:xfrm>
            <a:off x="9709843" y="2330480"/>
            <a:ext cx="442320" cy="443498"/>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329" name="Google Shape;6329;p71"/>
          <p:cNvGrpSpPr/>
          <p:nvPr/>
        </p:nvGrpSpPr>
        <p:grpSpPr>
          <a:xfrm>
            <a:off x="2011135" y="2252826"/>
            <a:ext cx="442320" cy="443498"/>
            <a:chOff x="-50154075" y="1948175"/>
            <a:chExt cx="300100" cy="300900"/>
          </a:xfrm>
        </p:grpSpPr>
        <p:sp>
          <p:nvSpPr>
            <p:cNvPr id="6330" name="Google Shape;6330;p71"/>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31" name="Google Shape;6331;p71"/>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332" name="Google Shape;6332;p71"/>
          <p:cNvGrpSpPr/>
          <p:nvPr/>
        </p:nvGrpSpPr>
        <p:grpSpPr>
          <a:xfrm>
            <a:off x="2011135" y="2796109"/>
            <a:ext cx="442320" cy="442356"/>
            <a:chOff x="-50154850" y="2316775"/>
            <a:chExt cx="300100" cy="300125"/>
          </a:xfrm>
        </p:grpSpPr>
        <p:sp>
          <p:nvSpPr>
            <p:cNvPr id="6333" name="Google Shape;6333;p71"/>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34" name="Google Shape;6334;p71"/>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335" name="Google Shape;6335;p71"/>
          <p:cNvGrpSpPr/>
          <p:nvPr/>
        </p:nvGrpSpPr>
        <p:grpSpPr>
          <a:xfrm>
            <a:off x="2005920" y="3338838"/>
            <a:ext cx="452747" cy="440293"/>
            <a:chOff x="-50158000" y="2685000"/>
            <a:chExt cx="307175" cy="298725"/>
          </a:xfrm>
        </p:grpSpPr>
        <p:sp>
          <p:nvSpPr>
            <p:cNvPr id="6336" name="Google Shape;6336;p71"/>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37" name="Google Shape;6337;p71"/>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338" name="Google Shape;6338;p71"/>
          <p:cNvGrpSpPr/>
          <p:nvPr/>
        </p:nvGrpSpPr>
        <p:grpSpPr>
          <a:xfrm>
            <a:off x="4763057" y="2289970"/>
            <a:ext cx="445783" cy="442356"/>
            <a:chOff x="-48266125" y="1973375"/>
            <a:chExt cx="302450" cy="300125"/>
          </a:xfrm>
        </p:grpSpPr>
        <p:sp>
          <p:nvSpPr>
            <p:cNvPr id="6339" name="Google Shape;6339;p71"/>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40" name="Google Shape;6340;p71"/>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41" name="Google Shape;6341;p71"/>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42" name="Google Shape;6342;p71"/>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43" name="Google Shape;6343;p71"/>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44" name="Google Shape;6344;p71"/>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345" name="Google Shape;6345;p71"/>
          <p:cNvGrpSpPr/>
          <p:nvPr/>
        </p:nvGrpSpPr>
        <p:grpSpPr>
          <a:xfrm>
            <a:off x="4796699" y="2834246"/>
            <a:ext cx="378500" cy="442504"/>
            <a:chOff x="-48237000" y="2342650"/>
            <a:chExt cx="256800" cy="300225"/>
          </a:xfrm>
        </p:grpSpPr>
        <p:sp>
          <p:nvSpPr>
            <p:cNvPr id="6346" name="Google Shape;6346;p71"/>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47" name="Google Shape;6347;p71"/>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48" name="Google Shape;6348;p71"/>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349" name="Google Shape;6349;p71"/>
          <p:cNvGrpSpPr/>
          <p:nvPr/>
        </p:nvGrpSpPr>
        <p:grpSpPr>
          <a:xfrm>
            <a:off x="7506581" y="2279248"/>
            <a:ext cx="445821" cy="439150"/>
            <a:chOff x="-46404975" y="1966100"/>
            <a:chExt cx="302475" cy="297950"/>
          </a:xfrm>
        </p:grpSpPr>
        <p:sp>
          <p:nvSpPr>
            <p:cNvPr id="6350" name="Google Shape;6350;p71"/>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51" name="Google Shape;6351;p71"/>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52" name="Google Shape;6352;p71"/>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53" name="Google Shape;6353;p71"/>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354" name="Google Shape;6354;p71"/>
          <p:cNvGrpSpPr/>
          <p:nvPr/>
        </p:nvGrpSpPr>
        <p:grpSpPr>
          <a:xfrm>
            <a:off x="7508313" y="2820502"/>
            <a:ext cx="442356" cy="442320"/>
            <a:chOff x="-46401050" y="2333325"/>
            <a:chExt cx="300125" cy="300100"/>
          </a:xfrm>
        </p:grpSpPr>
        <p:sp>
          <p:nvSpPr>
            <p:cNvPr id="6355" name="Google Shape;6355;p71"/>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56" name="Google Shape;6356;p71"/>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57" name="Google Shape;6357;p71"/>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58" name="Google Shape;6358;p71"/>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359" name="Google Shape;6359;p71"/>
          <p:cNvSpPr/>
          <p:nvPr/>
        </p:nvSpPr>
        <p:spPr>
          <a:xfrm>
            <a:off x="7510056" y="3364783"/>
            <a:ext cx="444678" cy="443498"/>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360" name="Google Shape;6360;p71"/>
          <p:cNvGrpSpPr/>
          <p:nvPr/>
        </p:nvGrpSpPr>
        <p:grpSpPr>
          <a:xfrm>
            <a:off x="9706442" y="2833288"/>
            <a:ext cx="443498" cy="443461"/>
            <a:chOff x="-44914800" y="2342000"/>
            <a:chExt cx="300900" cy="300875"/>
          </a:xfrm>
        </p:grpSpPr>
        <p:sp>
          <p:nvSpPr>
            <p:cNvPr id="6361" name="Google Shape;6361;p71"/>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62" name="Google Shape;6362;p71"/>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63" name="Google Shape;6363;p71"/>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364" name="Google Shape;6364;p71"/>
          <p:cNvSpPr/>
          <p:nvPr/>
        </p:nvSpPr>
        <p:spPr>
          <a:xfrm>
            <a:off x="2562174" y="2251850"/>
            <a:ext cx="441178" cy="440587"/>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365" name="Google Shape;6365;p71"/>
          <p:cNvGrpSpPr/>
          <p:nvPr/>
        </p:nvGrpSpPr>
        <p:grpSpPr>
          <a:xfrm>
            <a:off x="2557898" y="2795924"/>
            <a:ext cx="443498" cy="441361"/>
            <a:chOff x="-49786250" y="2316650"/>
            <a:chExt cx="300900" cy="299450"/>
          </a:xfrm>
        </p:grpSpPr>
        <p:sp>
          <p:nvSpPr>
            <p:cNvPr id="6366" name="Google Shape;6366;p71"/>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67" name="Google Shape;6367;p71"/>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68" name="Google Shape;6368;p71"/>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69" name="Google Shape;6369;p71"/>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70" name="Google Shape;6370;p71"/>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71" name="Google Shape;6371;p71"/>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72" name="Google Shape;6372;p71"/>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373" name="Google Shape;6373;p71"/>
          <p:cNvSpPr/>
          <p:nvPr/>
        </p:nvSpPr>
        <p:spPr>
          <a:xfrm>
            <a:off x="2552318" y="3338070"/>
            <a:ext cx="460890" cy="443498"/>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74" name="Google Shape;6374;p71"/>
          <p:cNvSpPr/>
          <p:nvPr/>
        </p:nvSpPr>
        <p:spPr>
          <a:xfrm>
            <a:off x="5318213" y="2291018"/>
            <a:ext cx="443498" cy="442320"/>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375" name="Google Shape;6375;p71"/>
          <p:cNvGrpSpPr/>
          <p:nvPr/>
        </p:nvGrpSpPr>
        <p:grpSpPr>
          <a:xfrm>
            <a:off x="5394733" y="2833288"/>
            <a:ext cx="284464" cy="443461"/>
            <a:chOff x="-47842400" y="2342000"/>
            <a:chExt cx="193000" cy="300875"/>
          </a:xfrm>
        </p:grpSpPr>
        <p:sp>
          <p:nvSpPr>
            <p:cNvPr id="6376" name="Google Shape;6376;p71"/>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77" name="Google Shape;6377;p71"/>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78" name="Google Shape;6378;p71"/>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379" name="Google Shape;6379;p71"/>
          <p:cNvGrpSpPr/>
          <p:nvPr/>
        </p:nvGrpSpPr>
        <p:grpSpPr>
          <a:xfrm>
            <a:off x="5315787" y="3376569"/>
            <a:ext cx="442356" cy="443498"/>
            <a:chOff x="-47896750" y="2710600"/>
            <a:chExt cx="300125" cy="300900"/>
          </a:xfrm>
        </p:grpSpPr>
        <p:sp>
          <p:nvSpPr>
            <p:cNvPr id="6380" name="Google Shape;6380;p71"/>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81" name="Google Shape;6381;p71"/>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82" name="Google Shape;6382;p71"/>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83" name="Google Shape;6383;p71"/>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384" name="Google Shape;6384;p71"/>
          <p:cNvGrpSpPr/>
          <p:nvPr/>
        </p:nvGrpSpPr>
        <p:grpSpPr>
          <a:xfrm>
            <a:off x="8055485" y="2303898"/>
            <a:ext cx="443498" cy="388963"/>
            <a:chOff x="-46033225" y="1982825"/>
            <a:chExt cx="300900" cy="263900"/>
          </a:xfrm>
        </p:grpSpPr>
        <p:sp>
          <p:nvSpPr>
            <p:cNvPr id="6385" name="Google Shape;6385;p71"/>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86" name="Google Shape;6386;p71"/>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87" name="Google Shape;6387;p71"/>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388" name="Google Shape;6388;p71"/>
          <p:cNvGrpSpPr/>
          <p:nvPr/>
        </p:nvGrpSpPr>
        <p:grpSpPr>
          <a:xfrm>
            <a:off x="8051432" y="2822235"/>
            <a:ext cx="451605" cy="402746"/>
            <a:chOff x="-46034000" y="2334500"/>
            <a:chExt cx="306400" cy="273250"/>
          </a:xfrm>
        </p:grpSpPr>
        <p:sp>
          <p:nvSpPr>
            <p:cNvPr id="6389" name="Google Shape;6389;p71"/>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90" name="Google Shape;6390;p71"/>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91" name="Google Shape;6391;p71"/>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392" name="Google Shape;6392;p71"/>
          <p:cNvGrpSpPr/>
          <p:nvPr/>
        </p:nvGrpSpPr>
        <p:grpSpPr>
          <a:xfrm>
            <a:off x="8108306" y="3364816"/>
            <a:ext cx="337856" cy="440145"/>
            <a:chOff x="-45998575" y="2702625"/>
            <a:chExt cx="229225" cy="298625"/>
          </a:xfrm>
        </p:grpSpPr>
        <p:sp>
          <p:nvSpPr>
            <p:cNvPr id="6393" name="Google Shape;6393;p71"/>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94" name="Google Shape;6394;p71"/>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95" name="Google Shape;6395;p71"/>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96" name="Google Shape;6396;p71"/>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97" name="Google Shape;6397;p71"/>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98" name="Google Shape;6398;p71"/>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399" name="Google Shape;6399;p71"/>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400" name="Google Shape;6400;p71"/>
          <p:cNvSpPr/>
          <p:nvPr/>
        </p:nvSpPr>
        <p:spPr>
          <a:xfrm>
            <a:off x="9736537" y="3390907"/>
            <a:ext cx="388928" cy="442320"/>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01" name="Google Shape;6401;p71"/>
          <p:cNvSpPr/>
          <p:nvPr/>
        </p:nvSpPr>
        <p:spPr>
          <a:xfrm>
            <a:off x="3110275" y="2264305"/>
            <a:ext cx="444640" cy="415641"/>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02" name="Google Shape;6402;p71"/>
          <p:cNvSpPr/>
          <p:nvPr/>
        </p:nvSpPr>
        <p:spPr>
          <a:xfrm>
            <a:off x="3309945" y="2795954"/>
            <a:ext cx="25572" cy="76680"/>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03" name="Google Shape;6403;p71"/>
          <p:cNvSpPr/>
          <p:nvPr/>
        </p:nvSpPr>
        <p:spPr>
          <a:xfrm>
            <a:off x="3211271" y="2828637"/>
            <a:ext cx="68537" cy="4863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04" name="Google Shape;6404;p71"/>
          <p:cNvSpPr/>
          <p:nvPr/>
        </p:nvSpPr>
        <p:spPr>
          <a:xfrm>
            <a:off x="3369156" y="2830848"/>
            <a:ext cx="63894" cy="47570"/>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405" name="Google Shape;6405;p71"/>
          <p:cNvGrpSpPr/>
          <p:nvPr/>
        </p:nvGrpSpPr>
        <p:grpSpPr>
          <a:xfrm>
            <a:off x="3135040" y="3338248"/>
            <a:ext cx="388928" cy="445821"/>
            <a:chOff x="-49398750" y="2684600"/>
            <a:chExt cx="263875" cy="302475"/>
          </a:xfrm>
        </p:grpSpPr>
        <p:sp>
          <p:nvSpPr>
            <p:cNvPr id="6406" name="Google Shape;6406;p71"/>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07" name="Google Shape;6407;p71"/>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08" name="Google Shape;6408;p71"/>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409" name="Google Shape;6409;p71"/>
          <p:cNvGrpSpPr/>
          <p:nvPr/>
        </p:nvGrpSpPr>
        <p:grpSpPr>
          <a:xfrm>
            <a:off x="5892375" y="2291148"/>
            <a:ext cx="387748" cy="443498"/>
            <a:chOff x="-47509225" y="1974175"/>
            <a:chExt cx="263075" cy="300900"/>
          </a:xfrm>
        </p:grpSpPr>
        <p:sp>
          <p:nvSpPr>
            <p:cNvPr id="6410" name="Google Shape;6410;p71"/>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11" name="Google Shape;6411;p71"/>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12" name="Google Shape;6412;p71"/>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13" name="Google Shape;6413;p71"/>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14" name="Google Shape;6414;p71"/>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415" name="Google Shape;6415;p71"/>
          <p:cNvGrpSpPr/>
          <p:nvPr/>
        </p:nvGrpSpPr>
        <p:grpSpPr>
          <a:xfrm>
            <a:off x="5863359" y="2833287"/>
            <a:ext cx="445783" cy="442024"/>
            <a:chOff x="-47529700" y="2342000"/>
            <a:chExt cx="302450" cy="299900"/>
          </a:xfrm>
        </p:grpSpPr>
        <p:sp>
          <p:nvSpPr>
            <p:cNvPr id="6416" name="Google Shape;6416;p71"/>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17" name="Google Shape;6417;p71"/>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418" name="Google Shape;6418;p71"/>
          <p:cNvGrpSpPr/>
          <p:nvPr/>
        </p:nvGrpSpPr>
        <p:grpSpPr>
          <a:xfrm>
            <a:off x="5865090" y="3431141"/>
            <a:ext cx="442320" cy="336677"/>
            <a:chOff x="-47527350" y="2747625"/>
            <a:chExt cx="300100" cy="228425"/>
          </a:xfrm>
        </p:grpSpPr>
        <p:sp>
          <p:nvSpPr>
            <p:cNvPr id="6419" name="Google Shape;6419;p71"/>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20" name="Google Shape;6420;p71"/>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21" name="Google Shape;6421;p71"/>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22" name="Google Shape;6422;p71"/>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23" name="Google Shape;6423;p71"/>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24" name="Google Shape;6424;p71"/>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425" name="Google Shape;6425;p71"/>
          <p:cNvSpPr/>
          <p:nvPr/>
        </p:nvSpPr>
        <p:spPr>
          <a:xfrm>
            <a:off x="8614055" y="2275617"/>
            <a:ext cx="439998" cy="445524"/>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426" name="Google Shape;6426;p71"/>
          <p:cNvGrpSpPr/>
          <p:nvPr/>
        </p:nvGrpSpPr>
        <p:grpSpPr>
          <a:xfrm>
            <a:off x="8610017" y="2848359"/>
            <a:ext cx="442356" cy="388928"/>
            <a:chOff x="-45664625" y="2352225"/>
            <a:chExt cx="300125" cy="263875"/>
          </a:xfrm>
        </p:grpSpPr>
        <p:sp>
          <p:nvSpPr>
            <p:cNvPr id="6427" name="Google Shape;6427;p71"/>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28" name="Google Shape;6428;p71"/>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29" name="Google Shape;6429;p71"/>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30" name="Google Shape;6430;p71"/>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31" name="Google Shape;6431;p71"/>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32" name="Google Shape;6432;p71"/>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33" name="Google Shape;6433;p71"/>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434" name="Google Shape;6434;p71"/>
          <p:cNvGrpSpPr/>
          <p:nvPr/>
        </p:nvGrpSpPr>
        <p:grpSpPr>
          <a:xfrm>
            <a:off x="8609006" y="3365737"/>
            <a:ext cx="444383" cy="441546"/>
            <a:chOff x="-45665400" y="2703250"/>
            <a:chExt cx="301500" cy="299575"/>
          </a:xfrm>
        </p:grpSpPr>
        <p:sp>
          <p:nvSpPr>
            <p:cNvPr id="6435" name="Google Shape;6435;p71"/>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36" name="Google Shape;6436;p71"/>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37" name="Google Shape;6437;p71"/>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38" name="Google Shape;6438;p71"/>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439" name="Google Shape;6439;p71"/>
          <p:cNvGrpSpPr/>
          <p:nvPr/>
        </p:nvGrpSpPr>
        <p:grpSpPr>
          <a:xfrm>
            <a:off x="10302544" y="2303898"/>
            <a:ext cx="443498" cy="444678"/>
            <a:chOff x="-44528075" y="1982825"/>
            <a:chExt cx="300900" cy="301700"/>
          </a:xfrm>
        </p:grpSpPr>
        <p:sp>
          <p:nvSpPr>
            <p:cNvPr id="6440" name="Google Shape;6440;p71"/>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41" name="Google Shape;6441;p71"/>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42" name="Google Shape;6442;p71"/>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43" name="Google Shape;6443;p71"/>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44" name="Google Shape;6444;p71"/>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45" name="Google Shape;6445;p71"/>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46" name="Google Shape;6446;p71"/>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447" name="Google Shape;6447;p71"/>
          <p:cNvSpPr/>
          <p:nvPr/>
        </p:nvSpPr>
        <p:spPr>
          <a:xfrm>
            <a:off x="3660109" y="2251556"/>
            <a:ext cx="442320" cy="442320"/>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448" name="Google Shape;6448;p71"/>
          <p:cNvGrpSpPr/>
          <p:nvPr/>
        </p:nvGrpSpPr>
        <p:grpSpPr>
          <a:xfrm>
            <a:off x="3657040" y="2796109"/>
            <a:ext cx="442320" cy="442356"/>
            <a:chOff x="-49048250" y="2316775"/>
            <a:chExt cx="300100" cy="300125"/>
          </a:xfrm>
        </p:grpSpPr>
        <p:sp>
          <p:nvSpPr>
            <p:cNvPr id="6449" name="Google Shape;6449;p71"/>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50" name="Google Shape;6450;p71"/>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51" name="Google Shape;6451;p71"/>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52" name="Google Shape;6452;p71"/>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453" name="Google Shape;6453;p71"/>
          <p:cNvSpPr/>
          <p:nvPr/>
        </p:nvSpPr>
        <p:spPr>
          <a:xfrm>
            <a:off x="3658378" y="3339655"/>
            <a:ext cx="445783" cy="441915"/>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454" name="Google Shape;6454;p71"/>
          <p:cNvGrpSpPr/>
          <p:nvPr/>
        </p:nvGrpSpPr>
        <p:grpSpPr>
          <a:xfrm>
            <a:off x="6407764" y="2291149"/>
            <a:ext cx="444678" cy="442320"/>
            <a:chOff x="-47160325" y="1974175"/>
            <a:chExt cx="301700" cy="300100"/>
          </a:xfrm>
        </p:grpSpPr>
        <p:sp>
          <p:nvSpPr>
            <p:cNvPr id="6455" name="Google Shape;6455;p71"/>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56" name="Google Shape;6456;p71"/>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457" name="Google Shape;6457;p71"/>
          <p:cNvGrpSpPr/>
          <p:nvPr/>
        </p:nvGrpSpPr>
        <p:grpSpPr>
          <a:xfrm>
            <a:off x="6408354" y="2833288"/>
            <a:ext cx="443498" cy="443461"/>
            <a:chOff x="-47159525" y="2342000"/>
            <a:chExt cx="300900" cy="300875"/>
          </a:xfrm>
        </p:grpSpPr>
        <p:sp>
          <p:nvSpPr>
            <p:cNvPr id="6458" name="Google Shape;6458;p71"/>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59" name="Google Shape;6459;p71"/>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60" name="Google Shape;6460;p71"/>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61" name="Google Shape;6461;p71"/>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62" name="Google Shape;6462;p71"/>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463" name="Google Shape;6463;p71"/>
          <p:cNvGrpSpPr/>
          <p:nvPr/>
        </p:nvGrpSpPr>
        <p:grpSpPr>
          <a:xfrm>
            <a:off x="6408944" y="3378892"/>
            <a:ext cx="442320" cy="443498"/>
            <a:chOff x="-47157950" y="2712175"/>
            <a:chExt cx="300100" cy="300900"/>
          </a:xfrm>
        </p:grpSpPr>
        <p:sp>
          <p:nvSpPr>
            <p:cNvPr id="6464" name="Google Shape;6464;p71"/>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65" name="Google Shape;6465;p71"/>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66" name="Google Shape;6466;p71"/>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67" name="Google Shape;6467;p71"/>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68" name="Google Shape;6468;p71"/>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69" name="Google Shape;6469;p71"/>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70" name="Google Shape;6470;p71"/>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471" name="Google Shape;6471;p71"/>
          <p:cNvSpPr/>
          <p:nvPr/>
        </p:nvSpPr>
        <p:spPr>
          <a:xfrm>
            <a:off x="9182997" y="2278230"/>
            <a:ext cx="388928" cy="441178"/>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472" name="Google Shape;6472;p71"/>
          <p:cNvGrpSpPr/>
          <p:nvPr/>
        </p:nvGrpSpPr>
        <p:grpSpPr>
          <a:xfrm>
            <a:off x="9179590" y="2820502"/>
            <a:ext cx="390070" cy="442320"/>
            <a:chOff x="-45278675" y="2333325"/>
            <a:chExt cx="264650" cy="300100"/>
          </a:xfrm>
        </p:grpSpPr>
        <p:sp>
          <p:nvSpPr>
            <p:cNvPr id="6473" name="Google Shape;6473;p71"/>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74" name="Google Shape;6474;p71"/>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75" name="Google Shape;6475;p71"/>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76" name="Google Shape;6476;p71"/>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477" name="Google Shape;6477;p71"/>
          <p:cNvGrpSpPr/>
          <p:nvPr/>
        </p:nvGrpSpPr>
        <p:grpSpPr>
          <a:xfrm>
            <a:off x="9192339" y="3363783"/>
            <a:ext cx="364571" cy="442356"/>
            <a:chOff x="-45270025" y="2701925"/>
            <a:chExt cx="247350" cy="300125"/>
          </a:xfrm>
        </p:grpSpPr>
        <p:sp>
          <p:nvSpPr>
            <p:cNvPr id="6478" name="Google Shape;6478;p71"/>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79" name="Google Shape;6479;p71"/>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80" name="Google Shape;6480;p71"/>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81" name="Google Shape;6481;p71"/>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482" name="Google Shape;6482;p71"/>
          <p:cNvSpPr/>
          <p:nvPr/>
        </p:nvSpPr>
        <p:spPr>
          <a:xfrm>
            <a:off x="10305921" y="2842418"/>
            <a:ext cx="442320" cy="442320"/>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483" name="Google Shape;6483;p71"/>
          <p:cNvGrpSpPr/>
          <p:nvPr/>
        </p:nvGrpSpPr>
        <p:grpSpPr>
          <a:xfrm>
            <a:off x="1512349" y="4073102"/>
            <a:ext cx="343641" cy="444862"/>
            <a:chOff x="-50469125" y="3183175"/>
            <a:chExt cx="233150" cy="301825"/>
          </a:xfrm>
        </p:grpSpPr>
        <p:sp>
          <p:nvSpPr>
            <p:cNvPr id="6484" name="Google Shape;6484;p71"/>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85" name="Google Shape;6485;p71"/>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86" name="Google Shape;6486;p71"/>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487" name="Google Shape;6487;p71"/>
          <p:cNvGrpSpPr/>
          <p:nvPr/>
        </p:nvGrpSpPr>
        <p:grpSpPr>
          <a:xfrm>
            <a:off x="1462421" y="4615204"/>
            <a:ext cx="443498" cy="442356"/>
            <a:chOff x="-50504575" y="3550975"/>
            <a:chExt cx="300900" cy="300125"/>
          </a:xfrm>
        </p:grpSpPr>
        <p:sp>
          <p:nvSpPr>
            <p:cNvPr id="6488" name="Google Shape;6488;p71"/>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89" name="Google Shape;6489;p71"/>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90" name="Google Shape;6490;p71"/>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91" name="Google Shape;6491;p71"/>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492" name="Google Shape;6492;p71"/>
          <p:cNvGrpSpPr/>
          <p:nvPr/>
        </p:nvGrpSpPr>
        <p:grpSpPr>
          <a:xfrm>
            <a:off x="1462421" y="5160843"/>
            <a:ext cx="443498" cy="441178"/>
            <a:chOff x="-50503000" y="3921175"/>
            <a:chExt cx="300900" cy="299325"/>
          </a:xfrm>
        </p:grpSpPr>
        <p:sp>
          <p:nvSpPr>
            <p:cNvPr id="6493" name="Google Shape;6493;p71"/>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94" name="Google Shape;6494;p71"/>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95" name="Google Shape;6495;p71"/>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96" name="Google Shape;6496;p71"/>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497" name="Google Shape;6497;p71"/>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498" name="Google Shape;6498;p71"/>
          <p:cNvGrpSpPr/>
          <p:nvPr/>
        </p:nvGrpSpPr>
        <p:grpSpPr>
          <a:xfrm>
            <a:off x="4206609" y="4097458"/>
            <a:ext cx="442320" cy="443498"/>
            <a:chOff x="-48630025" y="3199700"/>
            <a:chExt cx="300100" cy="300900"/>
          </a:xfrm>
        </p:grpSpPr>
        <p:sp>
          <p:nvSpPr>
            <p:cNvPr id="6499" name="Google Shape;6499;p71"/>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00" name="Google Shape;6500;p71"/>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01" name="Google Shape;6501;p71"/>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502" name="Google Shape;6502;p71"/>
          <p:cNvGrpSpPr/>
          <p:nvPr/>
        </p:nvGrpSpPr>
        <p:grpSpPr>
          <a:xfrm>
            <a:off x="4206609" y="4641920"/>
            <a:ext cx="442320" cy="442320"/>
            <a:chOff x="-48630025" y="3569100"/>
            <a:chExt cx="300100" cy="300100"/>
          </a:xfrm>
        </p:grpSpPr>
        <p:sp>
          <p:nvSpPr>
            <p:cNvPr id="6503" name="Google Shape;6503;p71"/>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04" name="Google Shape;6504;p71"/>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05" name="Google Shape;6505;p71"/>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06" name="Google Shape;6506;p71"/>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07" name="Google Shape;6507;p71"/>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08" name="Google Shape;6508;p71"/>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09" name="Google Shape;6509;p71"/>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10" name="Google Shape;6510;p71"/>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11" name="Google Shape;6511;p71"/>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12" name="Google Shape;6512;p71"/>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513" name="Google Shape;6513;p71"/>
          <p:cNvGrpSpPr/>
          <p:nvPr/>
        </p:nvGrpSpPr>
        <p:grpSpPr>
          <a:xfrm>
            <a:off x="4207197" y="5186380"/>
            <a:ext cx="441140" cy="439998"/>
            <a:chOff x="-48629225" y="3938500"/>
            <a:chExt cx="299300" cy="298525"/>
          </a:xfrm>
        </p:grpSpPr>
        <p:sp>
          <p:nvSpPr>
            <p:cNvPr id="6514" name="Google Shape;6514;p71"/>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15" name="Google Shape;6515;p71"/>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16" name="Google Shape;6516;p71"/>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17" name="Google Shape;6517;p71"/>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518" name="Google Shape;6518;p71"/>
          <p:cNvGrpSpPr/>
          <p:nvPr/>
        </p:nvGrpSpPr>
        <p:grpSpPr>
          <a:xfrm>
            <a:off x="6984952" y="4098636"/>
            <a:ext cx="387785" cy="441178"/>
            <a:chOff x="-46762575" y="3200500"/>
            <a:chExt cx="263100" cy="299325"/>
          </a:xfrm>
        </p:grpSpPr>
        <p:sp>
          <p:nvSpPr>
            <p:cNvPr id="6519" name="Google Shape;6519;p71"/>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20" name="Google Shape;6520;p71"/>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21" name="Google Shape;6521;p71"/>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22" name="Google Shape;6522;p71"/>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23" name="Google Shape;6523;p71"/>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524" name="Google Shape;6524;p71"/>
          <p:cNvGrpSpPr/>
          <p:nvPr/>
        </p:nvGrpSpPr>
        <p:grpSpPr>
          <a:xfrm>
            <a:off x="6957668" y="4669777"/>
            <a:ext cx="442356" cy="388928"/>
            <a:chOff x="-46779900" y="3588000"/>
            <a:chExt cx="300125" cy="263875"/>
          </a:xfrm>
        </p:grpSpPr>
        <p:sp>
          <p:nvSpPr>
            <p:cNvPr id="6525" name="Google Shape;6525;p71"/>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26" name="Google Shape;6526;p71"/>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27" name="Google Shape;6527;p71"/>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28" name="Google Shape;6528;p71"/>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529" name="Google Shape;6529;p71"/>
          <p:cNvGrpSpPr/>
          <p:nvPr/>
        </p:nvGrpSpPr>
        <p:grpSpPr>
          <a:xfrm>
            <a:off x="6958255" y="5186380"/>
            <a:ext cx="441178" cy="439998"/>
            <a:chOff x="-46779100" y="3938500"/>
            <a:chExt cx="299325" cy="298525"/>
          </a:xfrm>
        </p:grpSpPr>
        <p:sp>
          <p:nvSpPr>
            <p:cNvPr id="6530" name="Google Shape;6530;p71"/>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31" name="Google Shape;6531;p71"/>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532" name="Google Shape;6532;p71"/>
          <p:cNvGrpSpPr/>
          <p:nvPr/>
        </p:nvGrpSpPr>
        <p:grpSpPr>
          <a:xfrm>
            <a:off x="9707031" y="4106743"/>
            <a:ext cx="442320" cy="442356"/>
            <a:chOff x="-44924250" y="3206000"/>
            <a:chExt cx="300100" cy="300125"/>
          </a:xfrm>
        </p:grpSpPr>
        <p:sp>
          <p:nvSpPr>
            <p:cNvPr id="6533" name="Google Shape;6533;p71"/>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34" name="Google Shape;6534;p71"/>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35" name="Google Shape;6535;p71"/>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36" name="Google Shape;6536;p71"/>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37" name="Google Shape;6537;p71"/>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538" name="Google Shape;6538;p71"/>
          <p:cNvGrpSpPr/>
          <p:nvPr/>
        </p:nvGrpSpPr>
        <p:grpSpPr>
          <a:xfrm>
            <a:off x="2011136" y="4073102"/>
            <a:ext cx="442320" cy="442320"/>
            <a:chOff x="-50134375" y="3183175"/>
            <a:chExt cx="300100" cy="300100"/>
          </a:xfrm>
        </p:grpSpPr>
        <p:sp>
          <p:nvSpPr>
            <p:cNvPr id="6539" name="Google Shape;6539;p71"/>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40" name="Google Shape;6540;p71"/>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41" name="Google Shape;6541;p71"/>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42" name="Google Shape;6542;p71"/>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43" name="Google Shape;6543;p71"/>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44" name="Google Shape;6544;p71"/>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45" name="Google Shape;6545;p71"/>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46" name="Google Shape;6546;p71"/>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47" name="Google Shape;6547;p71"/>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48" name="Google Shape;6548;p71"/>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549" name="Google Shape;6549;p71"/>
          <p:cNvGrpSpPr/>
          <p:nvPr/>
        </p:nvGrpSpPr>
        <p:grpSpPr>
          <a:xfrm>
            <a:off x="2011136" y="4615204"/>
            <a:ext cx="442320" cy="442356"/>
            <a:chOff x="-50134375" y="3550975"/>
            <a:chExt cx="300100" cy="300125"/>
          </a:xfrm>
        </p:grpSpPr>
        <p:sp>
          <p:nvSpPr>
            <p:cNvPr id="6550" name="Google Shape;6550;p71"/>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51" name="Google Shape;6551;p71"/>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552" name="Google Shape;6552;p71"/>
          <p:cNvGrpSpPr/>
          <p:nvPr/>
        </p:nvGrpSpPr>
        <p:grpSpPr>
          <a:xfrm>
            <a:off x="2011136" y="5159960"/>
            <a:ext cx="442320" cy="442062"/>
            <a:chOff x="-50134375" y="3920575"/>
            <a:chExt cx="300100" cy="299925"/>
          </a:xfrm>
        </p:grpSpPr>
        <p:sp>
          <p:nvSpPr>
            <p:cNvPr id="6553" name="Google Shape;6553;p71"/>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54" name="Google Shape;6554;p71"/>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55" name="Google Shape;6555;p71"/>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556" name="Google Shape;6556;p71"/>
          <p:cNvGrpSpPr/>
          <p:nvPr/>
        </p:nvGrpSpPr>
        <p:grpSpPr>
          <a:xfrm>
            <a:off x="4763629" y="4098638"/>
            <a:ext cx="444640" cy="442320"/>
            <a:chOff x="-48262200" y="3200500"/>
            <a:chExt cx="301675" cy="300100"/>
          </a:xfrm>
        </p:grpSpPr>
        <p:sp>
          <p:nvSpPr>
            <p:cNvPr id="6557" name="Google Shape;6557;p71"/>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58" name="Google Shape;6558;p71"/>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59" name="Google Shape;6559;p71"/>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60" name="Google Shape;6560;p71"/>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61" name="Google Shape;6561;p71"/>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62" name="Google Shape;6562;p71"/>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63" name="Google Shape;6563;p71"/>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64" name="Google Shape;6564;p71"/>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65" name="Google Shape;6565;p71"/>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566" name="Google Shape;6566;p71"/>
          <p:cNvGrpSpPr/>
          <p:nvPr/>
        </p:nvGrpSpPr>
        <p:grpSpPr>
          <a:xfrm>
            <a:off x="4800199" y="4642840"/>
            <a:ext cx="371499" cy="441399"/>
            <a:chOff x="-48233050" y="3569725"/>
            <a:chExt cx="252050" cy="299475"/>
          </a:xfrm>
        </p:grpSpPr>
        <p:sp>
          <p:nvSpPr>
            <p:cNvPr id="6567" name="Google Shape;6567;p71"/>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68" name="Google Shape;6568;p71"/>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69" name="Google Shape;6569;p71"/>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570" name="Google Shape;6570;p71"/>
          <p:cNvGrpSpPr/>
          <p:nvPr/>
        </p:nvGrpSpPr>
        <p:grpSpPr>
          <a:xfrm>
            <a:off x="4829788" y="5182879"/>
            <a:ext cx="312321" cy="445821"/>
            <a:chOff x="-48216525" y="3936125"/>
            <a:chExt cx="211900" cy="302475"/>
          </a:xfrm>
        </p:grpSpPr>
        <p:sp>
          <p:nvSpPr>
            <p:cNvPr id="6571" name="Google Shape;6571;p71"/>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72" name="Google Shape;6572;p71"/>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73" name="Google Shape;6573;p71"/>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74" name="Google Shape;6574;p71"/>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575" name="Google Shape;6575;p71"/>
          <p:cNvGrpSpPr/>
          <p:nvPr/>
        </p:nvGrpSpPr>
        <p:grpSpPr>
          <a:xfrm>
            <a:off x="7508331" y="4099780"/>
            <a:ext cx="442320" cy="442356"/>
            <a:chOff x="-46410500" y="3201275"/>
            <a:chExt cx="300100" cy="300125"/>
          </a:xfrm>
        </p:grpSpPr>
        <p:sp>
          <p:nvSpPr>
            <p:cNvPr id="6576" name="Google Shape;6576;p71"/>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77" name="Google Shape;6577;p71"/>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78" name="Google Shape;6578;p71"/>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79" name="Google Shape;6579;p71"/>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80" name="Google Shape;6580;p71"/>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581" name="Google Shape;6581;p71"/>
          <p:cNvGrpSpPr/>
          <p:nvPr/>
        </p:nvGrpSpPr>
        <p:grpSpPr>
          <a:xfrm>
            <a:off x="7508331" y="4641919"/>
            <a:ext cx="442320" cy="443498"/>
            <a:chOff x="-46409700" y="3569100"/>
            <a:chExt cx="300100" cy="300900"/>
          </a:xfrm>
        </p:grpSpPr>
        <p:sp>
          <p:nvSpPr>
            <p:cNvPr id="6582" name="Google Shape;6582;p71"/>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83" name="Google Shape;6583;p71"/>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84" name="Google Shape;6584;p71"/>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85" name="Google Shape;6585;p71"/>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86" name="Google Shape;6586;p71"/>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587" name="Google Shape;6587;p71"/>
          <p:cNvGrpSpPr/>
          <p:nvPr/>
        </p:nvGrpSpPr>
        <p:grpSpPr>
          <a:xfrm>
            <a:off x="7493242" y="5184059"/>
            <a:ext cx="472498" cy="445821"/>
            <a:chOff x="-46422300" y="3936925"/>
            <a:chExt cx="320575" cy="302475"/>
          </a:xfrm>
        </p:grpSpPr>
        <p:sp>
          <p:nvSpPr>
            <p:cNvPr id="6588" name="Google Shape;6588;p71"/>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89" name="Google Shape;6589;p71"/>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590" name="Google Shape;6590;p71"/>
          <p:cNvGrpSpPr/>
          <p:nvPr/>
        </p:nvGrpSpPr>
        <p:grpSpPr>
          <a:xfrm>
            <a:off x="9706442" y="4629171"/>
            <a:ext cx="443498" cy="442320"/>
            <a:chOff x="-44914800" y="3560450"/>
            <a:chExt cx="300900" cy="300100"/>
          </a:xfrm>
        </p:grpSpPr>
        <p:sp>
          <p:nvSpPr>
            <p:cNvPr id="6591" name="Google Shape;6591;p71"/>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92" name="Google Shape;6592;p71"/>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93" name="Google Shape;6593;p71"/>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94" name="Google Shape;6594;p71"/>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95" name="Google Shape;6595;p71"/>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596" name="Google Shape;6596;p71"/>
          <p:cNvGrpSpPr/>
          <p:nvPr/>
        </p:nvGrpSpPr>
        <p:grpSpPr>
          <a:xfrm>
            <a:off x="2559077" y="4073397"/>
            <a:ext cx="441140" cy="440883"/>
            <a:chOff x="-49764975" y="3183375"/>
            <a:chExt cx="299300" cy="299125"/>
          </a:xfrm>
        </p:grpSpPr>
        <p:sp>
          <p:nvSpPr>
            <p:cNvPr id="6597" name="Google Shape;6597;p71"/>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98" name="Google Shape;6598;p71"/>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599" name="Google Shape;6599;p71"/>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00" name="Google Shape;6600;p71"/>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01" name="Google Shape;6601;p71"/>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02" name="Google Shape;6602;p71"/>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03" name="Google Shape;6603;p71"/>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04" name="Google Shape;6604;p71"/>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05" name="Google Shape;6605;p71"/>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606" name="Google Shape;6606;p71"/>
          <p:cNvGrpSpPr/>
          <p:nvPr/>
        </p:nvGrpSpPr>
        <p:grpSpPr>
          <a:xfrm>
            <a:off x="2559077" y="4615575"/>
            <a:ext cx="441140" cy="443130"/>
            <a:chOff x="-49764975" y="3551225"/>
            <a:chExt cx="299300" cy="300650"/>
          </a:xfrm>
        </p:grpSpPr>
        <p:sp>
          <p:nvSpPr>
            <p:cNvPr id="6607" name="Google Shape;6607;p71"/>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08" name="Google Shape;6608;p71"/>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09" name="Google Shape;6609;p71"/>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10" name="Google Shape;6610;p71"/>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11" name="Google Shape;6611;p71"/>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12" name="Google Shape;6612;p71"/>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13" name="Google Shape;6613;p71"/>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14" name="Google Shape;6614;p71"/>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15" name="Google Shape;6615;p71"/>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16" name="Google Shape;6616;p71"/>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17" name="Google Shape;6617;p71"/>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618" name="Google Shape;6618;p71"/>
          <p:cNvGrpSpPr/>
          <p:nvPr/>
        </p:nvGrpSpPr>
        <p:grpSpPr>
          <a:xfrm>
            <a:off x="2556168" y="5159372"/>
            <a:ext cx="446963" cy="442650"/>
            <a:chOff x="-49766550" y="3920175"/>
            <a:chExt cx="303250" cy="300325"/>
          </a:xfrm>
        </p:grpSpPr>
        <p:sp>
          <p:nvSpPr>
            <p:cNvPr id="6619" name="Google Shape;6619;p71"/>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20" name="Google Shape;6620;p71"/>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21" name="Google Shape;6621;p71"/>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22" name="Google Shape;6622;p71"/>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623" name="Google Shape;6623;p71"/>
          <p:cNvGrpSpPr/>
          <p:nvPr/>
        </p:nvGrpSpPr>
        <p:grpSpPr>
          <a:xfrm>
            <a:off x="5314645" y="4098636"/>
            <a:ext cx="444640" cy="441178"/>
            <a:chOff x="-47892800" y="3200500"/>
            <a:chExt cx="301675" cy="299325"/>
          </a:xfrm>
        </p:grpSpPr>
        <p:sp>
          <p:nvSpPr>
            <p:cNvPr id="6624" name="Google Shape;6624;p71"/>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25" name="Google Shape;6625;p71"/>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26" name="Google Shape;6626;p71"/>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27" name="Google Shape;6627;p71"/>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28" name="Google Shape;6628;p71"/>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29" name="Google Shape;6629;p71"/>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630" name="Google Shape;6630;p71"/>
          <p:cNvGrpSpPr/>
          <p:nvPr/>
        </p:nvGrpSpPr>
        <p:grpSpPr>
          <a:xfrm>
            <a:off x="5394163" y="4641920"/>
            <a:ext cx="285606" cy="442320"/>
            <a:chOff x="-47839250" y="3569100"/>
            <a:chExt cx="193775" cy="300100"/>
          </a:xfrm>
        </p:grpSpPr>
        <p:sp>
          <p:nvSpPr>
            <p:cNvPr id="6631" name="Google Shape;6631;p71"/>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32" name="Google Shape;6632;p71"/>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33" name="Google Shape;6633;p71"/>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34" name="Google Shape;6634;p71"/>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35" name="Google Shape;6635;p71"/>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36" name="Google Shape;6636;p71"/>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637" name="Google Shape;6637;p71"/>
          <p:cNvGrpSpPr/>
          <p:nvPr/>
        </p:nvGrpSpPr>
        <p:grpSpPr>
          <a:xfrm>
            <a:off x="5315806" y="5185201"/>
            <a:ext cx="442320" cy="443498"/>
            <a:chOff x="-47892800" y="3937700"/>
            <a:chExt cx="300100" cy="300900"/>
          </a:xfrm>
        </p:grpSpPr>
        <p:sp>
          <p:nvSpPr>
            <p:cNvPr id="6638" name="Google Shape;6638;p71"/>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39" name="Google Shape;6639;p71"/>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40" name="Google Shape;6640;p71"/>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41" name="Google Shape;6641;p71"/>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42" name="Google Shape;6642;p71"/>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43" name="Google Shape;6643;p71"/>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44" name="Google Shape;6644;p71"/>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45" name="Google Shape;6645;p71"/>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646" name="Google Shape;6646;p71"/>
          <p:cNvGrpSpPr/>
          <p:nvPr/>
        </p:nvGrpSpPr>
        <p:grpSpPr>
          <a:xfrm>
            <a:off x="8056074" y="4125314"/>
            <a:ext cx="442320" cy="387785"/>
            <a:chOff x="-46042675" y="3218600"/>
            <a:chExt cx="300100" cy="263100"/>
          </a:xfrm>
        </p:grpSpPr>
        <p:sp>
          <p:nvSpPr>
            <p:cNvPr id="6647" name="Google Shape;6647;p71"/>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48" name="Google Shape;6648;p71"/>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49" name="Google Shape;6649;p71"/>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50" name="Google Shape;6650;p71"/>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51" name="Google Shape;6651;p71"/>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52" name="Google Shape;6652;p71"/>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653" name="Google Shape;6653;p71"/>
          <p:cNvGrpSpPr/>
          <p:nvPr/>
        </p:nvGrpSpPr>
        <p:grpSpPr>
          <a:xfrm>
            <a:off x="8056074" y="4641330"/>
            <a:ext cx="442320" cy="402303"/>
            <a:chOff x="-46042675" y="3568700"/>
            <a:chExt cx="300100" cy="272950"/>
          </a:xfrm>
        </p:grpSpPr>
        <p:sp>
          <p:nvSpPr>
            <p:cNvPr id="6654" name="Google Shape;6654;p71"/>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55" name="Google Shape;6655;p71"/>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56" name="Google Shape;6656;p71"/>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57" name="Google Shape;6657;p71"/>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658" name="Google Shape;6658;p71"/>
          <p:cNvGrpSpPr/>
          <p:nvPr/>
        </p:nvGrpSpPr>
        <p:grpSpPr>
          <a:xfrm>
            <a:off x="8108305" y="5185385"/>
            <a:ext cx="337856" cy="443315"/>
            <a:chOff x="-46007225" y="3937825"/>
            <a:chExt cx="229225" cy="300775"/>
          </a:xfrm>
        </p:grpSpPr>
        <p:sp>
          <p:nvSpPr>
            <p:cNvPr id="6659" name="Google Shape;6659;p71"/>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60" name="Google Shape;6660;p71"/>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61" name="Google Shape;6661;p71"/>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62" name="Google Shape;6662;p71"/>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63" name="Google Shape;6663;p71"/>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64" name="Google Shape;6664;p71"/>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65" name="Google Shape;6665;p71"/>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66" name="Google Shape;6666;p71"/>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67" name="Google Shape;6667;p71"/>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68" name="Google Shape;6668;p71"/>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669" name="Google Shape;6669;p71"/>
          <p:cNvGrpSpPr/>
          <p:nvPr/>
        </p:nvGrpSpPr>
        <p:grpSpPr>
          <a:xfrm>
            <a:off x="9733727" y="5173041"/>
            <a:ext cx="388928" cy="445230"/>
            <a:chOff x="-44895900" y="3929450"/>
            <a:chExt cx="263875" cy="302075"/>
          </a:xfrm>
        </p:grpSpPr>
        <p:sp>
          <p:nvSpPr>
            <p:cNvPr id="6670" name="Google Shape;6670;p71"/>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71" name="Google Shape;6671;p71"/>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72" name="Google Shape;6672;p71"/>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73" name="Google Shape;6673;p71"/>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74" name="Google Shape;6674;p71"/>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75" name="Google Shape;6675;p71"/>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676" name="Google Shape;6676;p71"/>
          <p:cNvGrpSpPr/>
          <p:nvPr/>
        </p:nvGrpSpPr>
        <p:grpSpPr>
          <a:xfrm>
            <a:off x="3107756" y="4087029"/>
            <a:ext cx="443498" cy="414463"/>
            <a:chOff x="-49397175" y="3192625"/>
            <a:chExt cx="300900" cy="281200"/>
          </a:xfrm>
        </p:grpSpPr>
        <p:sp>
          <p:nvSpPr>
            <p:cNvPr id="6677" name="Google Shape;6677;p71"/>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78" name="Google Shape;6678;p71"/>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79" name="Google Shape;6679;p71"/>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80" name="Google Shape;6680;p71"/>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81" name="Google Shape;6681;p71"/>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82" name="Google Shape;6682;p71"/>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83" name="Google Shape;6683;p71"/>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684" name="Google Shape;6684;p71"/>
          <p:cNvGrpSpPr/>
          <p:nvPr/>
        </p:nvGrpSpPr>
        <p:grpSpPr>
          <a:xfrm>
            <a:off x="3140254" y="4615205"/>
            <a:ext cx="378500" cy="443498"/>
            <a:chOff x="-49375900" y="3550975"/>
            <a:chExt cx="256800" cy="300900"/>
          </a:xfrm>
        </p:grpSpPr>
        <p:sp>
          <p:nvSpPr>
            <p:cNvPr id="6685" name="Google Shape;6685;p71"/>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86" name="Google Shape;6686;p71"/>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87" name="Google Shape;6687;p71"/>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88" name="Google Shape;6688;p71"/>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89" name="Google Shape;6689;p71"/>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90" name="Google Shape;6690;p71"/>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91" name="Google Shape;6691;p71"/>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92" name="Google Shape;6692;p71"/>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93" name="Google Shape;6693;p71"/>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94" name="Google Shape;6694;p71"/>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95" name="Google Shape;6695;p71"/>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696" name="Google Shape;6696;p71"/>
          <p:cNvGrpSpPr/>
          <p:nvPr/>
        </p:nvGrpSpPr>
        <p:grpSpPr>
          <a:xfrm>
            <a:off x="3134469" y="5159666"/>
            <a:ext cx="390070" cy="443498"/>
            <a:chOff x="-49378250" y="3920375"/>
            <a:chExt cx="264650" cy="300900"/>
          </a:xfrm>
        </p:grpSpPr>
        <p:sp>
          <p:nvSpPr>
            <p:cNvPr id="6697" name="Google Shape;6697;p71"/>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98" name="Google Shape;6698;p71"/>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699" name="Google Shape;6699;p71"/>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00" name="Google Shape;6700;p71"/>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01" name="Google Shape;6701;p71"/>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02" name="Google Shape;6702;p71"/>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03" name="Google Shape;6703;p71"/>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704" name="Google Shape;6704;p71"/>
          <p:cNvGrpSpPr/>
          <p:nvPr/>
        </p:nvGrpSpPr>
        <p:grpSpPr>
          <a:xfrm>
            <a:off x="5891786" y="4098638"/>
            <a:ext cx="388928" cy="444640"/>
            <a:chOff x="-47505300" y="3200500"/>
            <a:chExt cx="263875" cy="301675"/>
          </a:xfrm>
        </p:grpSpPr>
        <p:sp>
          <p:nvSpPr>
            <p:cNvPr id="6705" name="Google Shape;6705;p71"/>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06" name="Google Shape;6706;p71"/>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07" name="Google Shape;6707;p71"/>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08" name="Google Shape;6708;p71"/>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09" name="Google Shape;6709;p71"/>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10" name="Google Shape;6710;p71"/>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11" name="Google Shape;6711;p71"/>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12" name="Google Shape;6712;p71"/>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13" name="Google Shape;6713;p71"/>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14" name="Google Shape;6714;p71"/>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15" name="Google Shape;6715;p71"/>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16" name="Google Shape;6716;p71"/>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17" name="Google Shape;6717;p71"/>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718" name="Google Shape;6718;p71"/>
          <p:cNvGrpSpPr/>
          <p:nvPr/>
        </p:nvGrpSpPr>
        <p:grpSpPr>
          <a:xfrm>
            <a:off x="5864520" y="4641919"/>
            <a:ext cx="443461" cy="442062"/>
            <a:chOff x="-47524975" y="3569100"/>
            <a:chExt cx="300875" cy="299925"/>
          </a:xfrm>
        </p:grpSpPr>
        <p:sp>
          <p:nvSpPr>
            <p:cNvPr id="6719" name="Google Shape;6719;p71"/>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20" name="Google Shape;6720;p71"/>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21" name="Google Shape;6721;p71"/>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22" name="Google Shape;6722;p71"/>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23" name="Google Shape;6723;p71"/>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724" name="Google Shape;6724;p71"/>
          <p:cNvGrpSpPr/>
          <p:nvPr/>
        </p:nvGrpSpPr>
        <p:grpSpPr>
          <a:xfrm>
            <a:off x="5865090" y="5238631"/>
            <a:ext cx="442320" cy="336677"/>
            <a:chOff x="-47523400" y="3973950"/>
            <a:chExt cx="300100" cy="228425"/>
          </a:xfrm>
        </p:grpSpPr>
        <p:sp>
          <p:nvSpPr>
            <p:cNvPr id="6725" name="Google Shape;6725;p71"/>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26" name="Google Shape;6726;p71"/>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27" name="Google Shape;6727;p71"/>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28" name="Google Shape;6728;p71"/>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29" name="Google Shape;6729;p71"/>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730" name="Google Shape;6730;p71"/>
          <p:cNvGrpSpPr/>
          <p:nvPr/>
        </p:nvGrpSpPr>
        <p:grpSpPr>
          <a:xfrm>
            <a:off x="8610606" y="4096905"/>
            <a:ext cx="441178" cy="445230"/>
            <a:chOff x="-45673275" y="3199325"/>
            <a:chExt cx="299325" cy="302075"/>
          </a:xfrm>
        </p:grpSpPr>
        <p:sp>
          <p:nvSpPr>
            <p:cNvPr id="6731" name="Google Shape;6731;p71"/>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32" name="Google Shape;6732;p71"/>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33" name="Google Shape;6733;p71"/>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734" name="Google Shape;6734;p71"/>
          <p:cNvGrpSpPr/>
          <p:nvPr/>
        </p:nvGrpSpPr>
        <p:grpSpPr>
          <a:xfrm>
            <a:off x="8609446" y="4667453"/>
            <a:ext cx="443498" cy="391249"/>
            <a:chOff x="-45674075" y="3586425"/>
            <a:chExt cx="300900" cy="265450"/>
          </a:xfrm>
        </p:grpSpPr>
        <p:sp>
          <p:nvSpPr>
            <p:cNvPr id="6735" name="Google Shape;6735;p71"/>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36" name="Google Shape;6736;p71"/>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737" name="Google Shape;6737;p71"/>
          <p:cNvGrpSpPr/>
          <p:nvPr/>
        </p:nvGrpSpPr>
        <p:grpSpPr>
          <a:xfrm>
            <a:off x="8610606" y="5185201"/>
            <a:ext cx="441178" cy="443498"/>
            <a:chOff x="-45673275" y="3937700"/>
            <a:chExt cx="299325" cy="300900"/>
          </a:xfrm>
        </p:grpSpPr>
        <p:sp>
          <p:nvSpPr>
            <p:cNvPr id="6738" name="Google Shape;6738;p71"/>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39" name="Google Shape;6739;p71"/>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40" name="Google Shape;6740;p71"/>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41" name="Google Shape;6741;p71"/>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42" name="Google Shape;6742;p71"/>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43" name="Google Shape;6743;p71"/>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744" name="Google Shape;6744;p71"/>
          <p:cNvGrpSpPr/>
          <p:nvPr/>
        </p:nvGrpSpPr>
        <p:grpSpPr>
          <a:xfrm>
            <a:off x="10302545" y="4062636"/>
            <a:ext cx="443498" cy="443498"/>
            <a:chOff x="-44512325" y="3176075"/>
            <a:chExt cx="300900" cy="300900"/>
          </a:xfrm>
        </p:grpSpPr>
        <p:sp>
          <p:nvSpPr>
            <p:cNvPr id="6745" name="Google Shape;6745;p71"/>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46" name="Google Shape;6746;p71"/>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47" name="Google Shape;6747;p71"/>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748" name="Google Shape;6748;p71"/>
          <p:cNvGrpSpPr/>
          <p:nvPr/>
        </p:nvGrpSpPr>
        <p:grpSpPr>
          <a:xfrm>
            <a:off x="3657610" y="4073101"/>
            <a:ext cx="441178" cy="441178"/>
            <a:chOff x="-49027775" y="3183175"/>
            <a:chExt cx="299325" cy="299325"/>
          </a:xfrm>
        </p:grpSpPr>
        <p:sp>
          <p:nvSpPr>
            <p:cNvPr id="6749" name="Google Shape;6749;p71"/>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50" name="Google Shape;6750;p71"/>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51" name="Google Shape;6751;p71"/>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52" name="Google Shape;6752;p71"/>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753" name="Google Shape;6753;p71"/>
          <p:cNvGrpSpPr/>
          <p:nvPr/>
        </p:nvGrpSpPr>
        <p:grpSpPr>
          <a:xfrm>
            <a:off x="3657041" y="4615205"/>
            <a:ext cx="442320" cy="444678"/>
            <a:chOff x="-49027775" y="3550975"/>
            <a:chExt cx="300100" cy="301700"/>
          </a:xfrm>
        </p:grpSpPr>
        <p:sp>
          <p:nvSpPr>
            <p:cNvPr id="6754" name="Google Shape;6754;p71"/>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55" name="Google Shape;6755;p71"/>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56" name="Google Shape;6756;p71"/>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57" name="Google Shape;6757;p71"/>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58" name="Google Shape;6758;p71"/>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59" name="Google Shape;6759;p71"/>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60" name="Google Shape;6760;p71"/>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61" name="Google Shape;6761;p71"/>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62" name="Google Shape;6762;p71"/>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63" name="Google Shape;6763;p71"/>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764" name="Google Shape;6764;p71"/>
          <p:cNvGrpSpPr/>
          <p:nvPr/>
        </p:nvGrpSpPr>
        <p:grpSpPr>
          <a:xfrm>
            <a:off x="3654644" y="5159372"/>
            <a:ext cx="447109" cy="442650"/>
            <a:chOff x="-49031025" y="3920175"/>
            <a:chExt cx="303350" cy="300325"/>
          </a:xfrm>
        </p:grpSpPr>
        <p:sp>
          <p:nvSpPr>
            <p:cNvPr id="6765" name="Google Shape;6765;p71"/>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66" name="Google Shape;6766;p71"/>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67" name="Google Shape;6767;p71"/>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68" name="Google Shape;6768;p71"/>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69" name="Google Shape;6769;p71"/>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70" name="Google Shape;6770;p71"/>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771" name="Google Shape;6771;p71"/>
          <p:cNvGrpSpPr/>
          <p:nvPr/>
        </p:nvGrpSpPr>
        <p:grpSpPr>
          <a:xfrm>
            <a:off x="6408373" y="4098636"/>
            <a:ext cx="443461" cy="441178"/>
            <a:chOff x="-47155575" y="3200500"/>
            <a:chExt cx="300875" cy="299325"/>
          </a:xfrm>
        </p:grpSpPr>
        <p:sp>
          <p:nvSpPr>
            <p:cNvPr id="6772" name="Google Shape;6772;p71"/>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73" name="Google Shape;6773;p71"/>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74" name="Google Shape;6774;p71"/>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75" name="Google Shape;6775;p71"/>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76" name="Google Shape;6776;p71"/>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77" name="Google Shape;6777;p71"/>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778" name="Google Shape;6778;p71"/>
          <p:cNvGrpSpPr/>
          <p:nvPr/>
        </p:nvGrpSpPr>
        <p:grpSpPr>
          <a:xfrm>
            <a:off x="6408944" y="4641920"/>
            <a:ext cx="442320" cy="442320"/>
            <a:chOff x="-47154800" y="3569100"/>
            <a:chExt cx="300100" cy="300100"/>
          </a:xfrm>
        </p:grpSpPr>
        <p:sp>
          <p:nvSpPr>
            <p:cNvPr id="6779" name="Google Shape;6779;p71"/>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80" name="Google Shape;6780;p71"/>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81" name="Google Shape;6781;p71"/>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82" name="Google Shape;6782;p71"/>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83" name="Google Shape;6783;p71"/>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84" name="Google Shape;6784;p71"/>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785" name="Google Shape;6785;p71"/>
          <p:cNvGrpSpPr/>
          <p:nvPr/>
        </p:nvGrpSpPr>
        <p:grpSpPr>
          <a:xfrm>
            <a:off x="6409533" y="5187522"/>
            <a:ext cx="441140" cy="440036"/>
            <a:chOff x="-47154000" y="3939275"/>
            <a:chExt cx="299300" cy="298550"/>
          </a:xfrm>
        </p:grpSpPr>
        <p:sp>
          <p:nvSpPr>
            <p:cNvPr id="6786" name="Google Shape;6786;p71"/>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87" name="Google Shape;6787;p71"/>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88" name="Google Shape;6788;p71"/>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89" name="Google Shape;6789;p71"/>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790" name="Google Shape;6790;p71"/>
          <p:cNvGrpSpPr/>
          <p:nvPr/>
        </p:nvGrpSpPr>
        <p:grpSpPr>
          <a:xfrm>
            <a:off x="9180161" y="4098636"/>
            <a:ext cx="388928" cy="441178"/>
            <a:chOff x="-45286550" y="3200500"/>
            <a:chExt cx="263875" cy="299325"/>
          </a:xfrm>
        </p:grpSpPr>
        <p:sp>
          <p:nvSpPr>
            <p:cNvPr id="6791" name="Google Shape;6791;p71"/>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92" name="Google Shape;6792;p71"/>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93" name="Google Shape;6793;p71"/>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794" name="Google Shape;6794;p71"/>
          <p:cNvGrpSpPr/>
          <p:nvPr/>
        </p:nvGrpSpPr>
        <p:grpSpPr>
          <a:xfrm>
            <a:off x="9180161" y="4643097"/>
            <a:ext cx="388928" cy="441140"/>
            <a:chOff x="-45286550" y="3569900"/>
            <a:chExt cx="263875" cy="299300"/>
          </a:xfrm>
        </p:grpSpPr>
        <p:sp>
          <p:nvSpPr>
            <p:cNvPr id="6795" name="Google Shape;6795;p71"/>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96" name="Google Shape;6796;p71"/>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97" name="Google Shape;6797;p71"/>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98" name="Google Shape;6798;p71"/>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799" name="Google Shape;6799;p71"/>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00" name="Google Shape;6800;p71"/>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801" name="Google Shape;6801;p71"/>
          <p:cNvGrpSpPr/>
          <p:nvPr/>
        </p:nvGrpSpPr>
        <p:grpSpPr>
          <a:xfrm>
            <a:off x="9194090" y="5186380"/>
            <a:ext cx="361070" cy="442320"/>
            <a:chOff x="-45277900" y="3938500"/>
            <a:chExt cx="244975" cy="300100"/>
          </a:xfrm>
        </p:grpSpPr>
        <p:sp>
          <p:nvSpPr>
            <p:cNvPr id="6802" name="Google Shape;6802;p71"/>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03" name="Google Shape;6803;p71"/>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04" name="Google Shape;6804;p71"/>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05" name="Google Shape;6805;p71"/>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806" name="Google Shape;6806;p71"/>
          <p:cNvGrpSpPr/>
          <p:nvPr/>
        </p:nvGrpSpPr>
        <p:grpSpPr>
          <a:xfrm>
            <a:off x="10303135" y="4653527"/>
            <a:ext cx="442320" cy="442320"/>
            <a:chOff x="-44502875" y="3576975"/>
            <a:chExt cx="300100" cy="300100"/>
          </a:xfrm>
        </p:grpSpPr>
        <p:sp>
          <p:nvSpPr>
            <p:cNvPr id="6807" name="Google Shape;6807;p71"/>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08" name="Google Shape;6808;p71"/>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09" name="Google Shape;6809;p71"/>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810" name="Google Shape;6810;p71"/>
          <p:cNvGrpSpPr/>
          <p:nvPr/>
        </p:nvGrpSpPr>
        <p:grpSpPr>
          <a:xfrm>
            <a:off x="3142540" y="2908212"/>
            <a:ext cx="379648" cy="321834"/>
            <a:chOff x="1636184" y="2959225"/>
            <a:chExt cx="232666" cy="197250"/>
          </a:xfrm>
        </p:grpSpPr>
        <p:sp>
          <p:nvSpPr>
            <p:cNvPr id="6811" name="Google Shape;6811;p71"/>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12" name="Google Shape;6812;p71"/>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13" name="Google Shape;6813;p71"/>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6814" name="Google Shape;6814;p71"/>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6815" name="Google Shape;6815;p71"/>
          <p:cNvGrpSpPr/>
          <p:nvPr/>
        </p:nvGrpSpPr>
        <p:grpSpPr>
          <a:xfrm>
            <a:off x="4831989" y="3374828"/>
            <a:ext cx="319258" cy="450906"/>
            <a:chOff x="-47300587" y="123275"/>
            <a:chExt cx="190975" cy="269725"/>
          </a:xfrm>
        </p:grpSpPr>
        <p:sp>
          <p:nvSpPr>
            <p:cNvPr id="6816" name="Google Shape;6816;p71"/>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17" name="Google Shape;6817;p71"/>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18" name="Google Shape;6818;p71"/>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19" name="Google Shape;6819;p71"/>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20" name="Google Shape;6820;p71"/>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824"/>
        <p:cNvGrpSpPr/>
        <p:nvPr/>
      </p:nvGrpSpPr>
      <p:grpSpPr>
        <a:xfrm>
          <a:off x="0" y="0"/>
          <a:ext cx="0" cy="0"/>
          <a:chOff x="0" y="0"/>
          <a:chExt cx="0" cy="0"/>
        </a:xfrm>
      </p:grpSpPr>
      <p:sp>
        <p:nvSpPr>
          <p:cNvPr id="6825" name="Google Shape;6825;p72"/>
          <p:cNvSpPr txBox="1">
            <a:spLocks noGrp="1"/>
          </p:cNvSpPr>
          <p:nvPr>
            <p:ph type="title" idx="4294967295"/>
          </p:nvPr>
        </p:nvSpPr>
        <p:spPr>
          <a:xfrm>
            <a:off x="1425274" y="1245133"/>
            <a:ext cx="9394106" cy="643043"/>
          </a:xfrm>
          <a:prstGeom prst="rect">
            <a:avLst/>
          </a:prstGeom>
        </p:spPr>
        <p:txBody>
          <a:bodyPr spcFirstLastPara="1" wrap="square" lIns="121870" tIns="121870" rIns="121870" bIns="121870"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Educational Process </a:t>
            </a:r>
            <a:r>
              <a:rPr lang="es"/>
              <a:t>Icons</a:t>
            </a:r>
            <a:endParaRPr>
              <a:solidFill>
                <a:srgbClr val="FFFFFF"/>
              </a:solidFill>
              <a:latin typeface="Proxima Nova Semibold"/>
              <a:ea typeface="Proxima Nova Semibold"/>
              <a:cs typeface="Proxima Nova Semibold"/>
              <a:sym typeface="Proxima Nova Semibold"/>
            </a:endParaRPr>
          </a:p>
        </p:txBody>
      </p:sp>
      <p:sp>
        <p:nvSpPr>
          <p:cNvPr id="6826" name="Google Shape;6826;p72"/>
          <p:cNvSpPr/>
          <p:nvPr/>
        </p:nvSpPr>
        <p:spPr>
          <a:xfrm>
            <a:off x="1573112" y="2245503"/>
            <a:ext cx="396933" cy="458117"/>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27" name="Google Shape;6827;p72"/>
          <p:cNvSpPr/>
          <p:nvPr/>
        </p:nvSpPr>
        <p:spPr>
          <a:xfrm>
            <a:off x="1536727" y="2799047"/>
            <a:ext cx="469705" cy="415415"/>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28" name="Google Shape;6828;p72"/>
          <p:cNvSpPr/>
          <p:nvPr/>
        </p:nvSpPr>
        <p:spPr>
          <a:xfrm>
            <a:off x="1546941" y="3303534"/>
            <a:ext cx="449275" cy="457938"/>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829" name="Google Shape;6829;p72"/>
          <p:cNvGrpSpPr/>
          <p:nvPr/>
        </p:nvGrpSpPr>
        <p:grpSpPr>
          <a:xfrm>
            <a:off x="4202081" y="2279700"/>
            <a:ext cx="456061" cy="458370"/>
            <a:chOff x="-41270450" y="1973375"/>
            <a:chExt cx="315850" cy="317450"/>
          </a:xfrm>
        </p:grpSpPr>
        <p:sp>
          <p:nvSpPr>
            <p:cNvPr id="6830" name="Google Shape;6830;p72"/>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31" name="Google Shape;6831;p72"/>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32" name="Google Shape;6832;p72"/>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33" name="Google Shape;6833;p72"/>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834" name="Google Shape;6834;p72"/>
          <p:cNvGrpSpPr/>
          <p:nvPr/>
        </p:nvGrpSpPr>
        <p:grpSpPr>
          <a:xfrm>
            <a:off x="4187369" y="2807667"/>
            <a:ext cx="485480" cy="456313"/>
            <a:chOff x="-41291625" y="2339025"/>
            <a:chExt cx="336225" cy="316025"/>
          </a:xfrm>
        </p:grpSpPr>
        <p:sp>
          <p:nvSpPr>
            <p:cNvPr id="6835" name="Google Shape;6835;p72"/>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36" name="Google Shape;6836;p72"/>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837" name="Google Shape;6837;p72"/>
          <p:cNvSpPr/>
          <p:nvPr/>
        </p:nvSpPr>
        <p:spPr>
          <a:xfrm>
            <a:off x="4158591" y="3037033"/>
            <a:ext cx="0" cy="36"/>
          </a:xfrm>
          <a:custGeom>
            <a:avLst/>
            <a:gdLst/>
            <a:ahLst/>
            <a:cxnLst/>
            <a:rect l="l" t="t" r="r" b="b"/>
            <a:pathLst>
              <a:path h="1" extrusionOk="0">
                <a:moveTo>
                  <a:pt x="0" y="0"/>
                </a:move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38" name="Google Shape;6838;p72"/>
          <p:cNvSpPr/>
          <p:nvPr/>
        </p:nvSpPr>
        <p:spPr>
          <a:xfrm>
            <a:off x="4200776" y="3337827"/>
            <a:ext cx="461727" cy="457974"/>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39" name="Google Shape;6839;p72"/>
          <p:cNvSpPr/>
          <p:nvPr/>
        </p:nvSpPr>
        <p:spPr>
          <a:xfrm>
            <a:off x="7002437" y="2242109"/>
            <a:ext cx="284343" cy="457215"/>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40" name="Google Shape;6840;p72"/>
          <p:cNvSpPr/>
          <p:nvPr/>
        </p:nvSpPr>
        <p:spPr>
          <a:xfrm>
            <a:off x="6943309" y="2769483"/>
            <a:ext cx="402600" cy="459778"/>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41" name="Google Shape;6841;p72"/>
          <p:cNvSpPr/>
          <p:nvPr/>
        </p:nvSpPr>
        <p:spPr>
          <a:xfrm>
            <a:off x="6913771" y="3301621"/>
            <a:ext cx="457215" cy="458732"/>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42" name="Google Shape;6842;p72"/>
          <p:cNvSpPr/>
          <p:nvPr/>
        </p:nvSpPr>
        <p:spPr>
          <a:xfrm>
            <a:off x="9633910" y="2242397"/>
            <a:ext cx="459489" cy="456638"/>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843" name="Google Shape;6843;p72"/>
          <p:cNvGrpSpPr/>
          <p:nvPr/>
        </p:nvGrpSpPr>
        <p:grpSpPr>
          <a:xfrm>
            <a:off x="2045906" y="2245372"/>
            <a:ext cx="486779" cy="457612"/>
            <a:chOff x="-42804750" y="1949600"/>
            <a:chExt cx="337125" cy="316925"/>
          </a:xfrm>
        </p:grpSpPr>
        <p:sp>
          <p:nvSpPr>
            <p:cNvPr id="6844" name="Google Shape;6844;p72"/>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45" name="Google Shape;6845;p72"/>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46" name="Google Shape;6846;p72"/>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847" name="Google Shape;6847;p72"/>
          <p:cNvGrpSpPr/>
          <p:nvPr/>
        </p:nvGrpSpPr>
        <p:grpSpPr>
          <a:xfrm>
            <a:off x="2086379" y="2780378"/>
            <a:ext cx="411695" cy="446711"/>
            <a:chOff x="-42778750" y="2320125"/>
            <a:chExt cx="285125" cy="309375"/>
          </a:xfrm>
        </p:grpSpPr>
        <p:sp>
          <p:nvSpPr>
            <p:cNvPr id="6848" name="Google Shape;6848;p72"/>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49" name="Google Shape;6849;p72"/>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850" name="Google Shape;6850;p72"/>
          <p:cNvGrpSpPr/>
          <p:nvPr/>
        </p:nvGrpSpPr>
        <p:grpSpPr>
          <a:xfrm>
            <a:off x="2058991" y="3300981"/>
            <a:ext cx="460608" cy="459489"/>
            <a:chOff x="-42796875" y="2680675"/>
            <a:chExt cx="319000" cy="318225"/>
          </a:xfrm>
        </p:grpSpPr>
        <p:sp>
          <p:nvSpPr>
            <p:cNvPr id="6851" name="Google Shape;6851;p72"/>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52" name="Google Shape;6852;p72"/>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53" name="Google Shape;6853;p72"/>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54" name="Google Shape;6854;p72"/>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55" name="Google Shape;6855;p72"/>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856" name="Google Shape;6856;p72"/>
          <p:cNvSpPr/>
          <p:nvPr/>
        </p:nvSpPr>
        <p:spPr>
          <a:xfrm>
            <a:off x="4756186" y="2276798"/>
            <a:ext cx="460608" cy="457469"/>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57" name="Google Shape;6857;p72"/>
          <p:cNvSpPr/>
          <p:nvPr/>
        </p:nvSpPr>
        <p:spPr>
          <a:xfrm>
            <a:off x="4744480" y="2847090"/>
            <a:ext cx="466311" cy="390110"/>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58" name="Google Shape;6858;p72"/>
          <p:cNvSpPr/>
          <p:nvPr/>
        </p:nvSpPr>
        <p:spPr>
          <a:xfrm>
            <a:off x="4756167" y="3337827"/>
            <a:ext cx="460645" cy="456746"/>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59" name="Google Shape;6859;p72"/>
          <p:cNvSpPr/>
          <p:nvPr/>
        </p:nvSpPr>
        <p:spPr>
          <a:xfrm>
            <a:off x="7521161" y="2242110"/>
            <a:ext cx="329862" cy="454941"/>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60" name="Google Shape;6860;p72"/>
          <p:cNvSpPr/>
          <p:nvPr/>
        </p:nvSpPr>
        <p:spPr>
          <a:xfrm>
            <a:off x="7382600" y="3203042"/>
            <a:ext cx="36" cy="36"/>
          </a:xfrm>
          <a:custGeom>
            <a:avLst/>
            <a:gdLst/>
            <a:ahLst/>
            <a:cxnLst/>
            <a:rect l="l" t="t" r="r" b="b"/>
            <a:pathLst>
              <a:path w="1" h="1" extrusionOk="0">
                <a:moveTo>
                  <a:pt x="1" y="1"/>
                </a:move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861" name="Google Shape;6861;p72"/>
          <p:cNvGrpSpPr/>
          <p:nvPr/>
        </p:nvGrpSpPr>
        <p:grpSpPr>
          <a:xfrm>
            <a:off x="7444839" y="2774384"/>
            <a:ext cx="478802" cy="453244"/>
            <a:chOff x="-39055650" y="2315975"/>
            <a:chExt cx="331600" cy="313900"/>
          </a:xfrm>
        </p:grpSpPr>
        <p:sp>
          <p:nvSpPr>
            <p:cNvPr id="6862" name="Google Shape;6862;p72"/>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63" name="Google Shape;6863;p72"/>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864" name="Google Shape;6864;p72"/>
          <p:cNvSpPr/>
          <p:nvPr/>
        </p:nvSpPr>
        <p:spPr>
          <a:xfrm>
            <a:off x="7452963" y="3339522"/>
            <a:ext cx="459454" cy="390110"/>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65" name="Google Shape;6865;p72"/>
          <p:cNvSpPr/>
          <p:nvPr/>
        </p:nvSpPr>
        <p:spPr>
          <a:xfrm>
            <a:off x="9685654" y="2756416"/>
            <a:ext cx="355997" cy="460319"/>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866" name="Google Shape;6866;p72"/>
          <p:cNvGrpSpPr/>
          <p:nvPr/>
        </p:nvGrpSpPr>
        <p:grpSpPr>
          <a:xfrm>
            <a:off x="2573585" y="2245589"/>
            <a:ext cx="466311" cy="455951"/>
            <a:chOff x="-42430625" y="1949750"/>
            <a:chExt cx="322950" cy="315775"/>
          </a:xfrm>
        </p:grpSpPr>
        <p:sp>
          <p:nvSpPr>
            <p:cNvPr id="6867" name="Google Shape;6867;p72"/>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68" name="Google Shape;6868;p72"/>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69" name="Google Shape;6869;p72"/>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70" name="Google Shape;6870;p72"/>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871" name="Google Shape;6871;p72"/>
          <p:cNvSpPr/>
          <p:nvPr/>
        </p:nvSpPr>
        <p:spPr>
          <a:xfrm>
            <a:off x="2609709" y="2774321"/>
            <a:ext cx="398087" cy="457215"/>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72" name="Google Shape;6872;p72"/>
          <p:cNvSpPr/>
          <p:nvPr/>
        </p:nvSpPr>
        <p:spPr>
          <a:xfrm>
            <a:off x="2582082" y="3304654"/>
            <a:ext cx="453823" cy="456999"/>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73" name="Google Shape;6873;p72"/>
          <p:cNvSpPr/>
          <p:nvPr/>
        </p:nvSpPr>
        <p:spPr>
          <a:xfrm>
            <a:off x="5295647" y="2287591"/>
            <a:ext cx="458370" cy="417399"/>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74" name="Google Shape;6874;p72"/>
          <p:cNvSpPr/>
          <p:nvPr/>
        </p:nvSpPr>
        <p:spPr>
          <a:xfrm>
            <a:off x="5292235" y="2806157"/>
            <a:ext cx="465193" cy="458370"/>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75" name="Google Shape;6875;p72"/>
          <p:cNvSpPr/>
          <p:nvPr/>
        </p:nvSpPr>
        <p:spPr>
          <a:xfrm>
            <a:off x="5292768" y="3336346"/>
            <a:ext cx="458370" cy="458334"/>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76" name="Google Shape;6876;p72"/>
          <p:cNvSpPr/>
          <p:nvPr/>
        </p:nvSpPr>
        <p:spPr>
          <a:xfrm>
            <a:off x="7994393" y="2238391"/>
            <a:ext cx="459489" cy="460645"/>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877" name="Google Shape;6877;p72"/>
          <p:cNvGrpSpPr/>
          <p:nvPr/>
        </p:nvGrpSpPr>
        <p:grpSpPr>
          <a:xfrm>
            <a:off x="8003071" y="2772110"/>
            <a:ext cx="457215" cy="456277"/>
            <a:chOff x="-38686275" y="2314400"/>
            <a:chExt cx="316650" cy="316000"/>
          </a:xfrm>
        </p:grpSpPr>
        <p:sp>
          <p:nvSpPr>
            <p:cNvPr id="6878" name="Google Shape;6878;p72"/>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79" name="Google Shape;6879;p72"/>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880" name="Google Shape;6880;p72"/>
          <p:cNvGrpSpPr/>
          <p:nvPr/>
        </p:nvGrpSpPr>
        <p:grpSpPr>
          <a:xfrm>
            <a:off x="8001356" y="3303257"/>
            <a:ext cx="460645" cy="458334"/>
            <a:chOff x="-38686275" y="2682250"/>
            <a:chExt cx="319025" cy="317425"/>
          </a:xfrm>
        </p:grpSpPr>
        <p:sp>
          <p:nvSpPr>
            <p:cNvPr id="6881" name="Google Shape;6881;p72"/>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82" name="Google Shape;6882;p72"/>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883" name="Google Shape;6883;p72"/>
          <p:cNvGrpSpPr/>
          <p:nvPr/>
        </p:nvGrpSpPr>
        <p:grpSpPr>
          <a:xfrm>
            <a:off x="9618164" y="3282786"/>
            <a:ext cx="479958" cy="461909"/>
            <a:chOff x="-37534750" y="2668075"/>
            <a:chExt cx="332400" cy="319900"/>
          </a:xfrm>
        </p:grpSpPr>
        <p:sp>
          <p:nvSpPr>
            <p:cNvPr id="6884" name="Google Shape;6884;p72"/>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85" name="Google Shape;6885;p72"/>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886" name="Google Shape;6886;p72"/>
          <p:cNvSpPr/>
          <p:nvPr/>
        </p:nvSpPr>
        <p:spPr>
          <a:xfrm>
            <a:off x="3121578" y="2244673"/>
            <a:ext cx="460608" cy="456928"/>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887" name="Google Shape;6887;p72"/>
          <p:cNvGrpSpPr/>
          <p:nvPr/>
        </p:nvGrpSpPr>
        <p:grpSpPr>
          <a:xfrm>
            <a:off x="3115885" y="2774422"/>
            <a:ext cx="460608" cy="458732"/>
            <a:chOff x="-42062025" y="2316000"/>
            <a:chExt cx="319000" cy="317700"/>
          </a:xfrm>
        </p:grpSpPr>
        <p:sp>
          <p:nvSpPr>
            <p:cNvPr id="6888" name="Google Shape;6888;p72"/>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89" name="Google Shape;6889;p72"/>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890" name="Google Shape;6890;p72"/>
          <p:cNvSpPr/>
          <p:nvPr/>
        </p:nvSpPr>
        <p:spPr>
          <a:xfrm>
            <a:off x="3119864" y="3303534"/>
            <a:ext cx="464037" cy="460248"/>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891" name="Google Shape;6891;p72"/>
          <p:cNvGrpSpPr/>
          <p:nvPr/>
        </p:nvGrpSpPr>
        <p:grpSpPr>
          <a:xfrm>
            <a:off x="5860898" y="2285404"/>
            <a:ext cx="404873" cy="451513"/>
            <a:chOff x="-40150450" y="1977325"/>
            <a:chExt cx="280400" cy="312700"/>
          </a:xfrm>
        </p:grpSpPr>
        <p:sp>
          <p:nvSpPr>
            <p:cNvPr id="6892" name="Google Shape;6892;p72"/>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93" name="Google Shape;6893;p72"/>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94" name="Google Shape;6894;p72"/>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95" name="Google Shape;6895;p72"/>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896" name="Google Shape;6896;p72"/>
          <p:cNvGrpSpPr/>
          <p:nvPr/>
        </p:nvGrpSpPr>
        <p:grpSpPr>
          <a:xfrm>
            <a:off x="5853498" y="2808534"/>
            <a:ext cx="419674" cy="457215"/>
            <a:chOff x="-40160700" y="2339625"/>
            <a:chExt cx="290650" cy="316650"/>
          </a:xfrm>
        </p:grpSpPr>
        <p:sp>
          <p:nvSpPr>
            <p:cNvPr id="6897" name="Google Shape;6897;p72"/>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98" name="Google Shape;6898;p72"/>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899" name="Google Shape;6899;p72"/>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00" name="Google Shape;6900;p72"/>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901" name="Google Shape;6901;p72"/>
          <p:cNvGrpSpPr/>
          <p:nvPr/>
        </p:nvGrpSpPr>
        <p:grpSpPr>
          <a:xfrm>
            <a:off x="5831209" y="3337367"/>
            <a:ext cx="460608" cy="457215"/>
            <a:chOff x="-40171725" y="2705875"/>
            <a:chExt cx="319000" cy="316650"/>
          </a:xfrm>
        </p:grpSpPr>
        <p:sp>
          <p:nvSpPr>
            <p:cNvPr id="6902" name="Google Shape;6902;p72"/>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03" name="Google Shape;6903;p72"/>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904" name="Google Shape;6904;p72"/>
          <p:cNvGrpSpPr/>
          <p:nvPr/>
        </p:nvGrpSpPr>
        <p:grpSpPr>
          <a:xfrm>
            <a:off x="8599832" y="2241039"/>
            <a:ext cx="334411" cy="458370"/>
            <a:chOff x="-38275925" y="1946600"/>
            <a:chExt cx="231600" cy="317450"/>
          </a:xfrm>
        </p:grpSpPr>
        <p:sp>
          <p:nvSpPr>
            <p:cNvPr id="6905" name="Google Shape;6905;p72"/>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06" name="Google Shape;6906;p72"/>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907" name="Google Shape;6907;p72"/>
          <p:cNvSpPr/>
          <p:nvPr/>
        </p:nvSpPr>
        <p:spPr>
          <a:xfrm>
            <a:off x="8535859" y="2770493"/>
            <a:ext cx="459489" cy="458768"/>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08" name="Google Shape;6908;p72"/>
          <p:cNvSpPr/>
          <p:nvPr/>
        </p:nvSpPr>
        <p:spPr>
          <a:xfrm>
            <a:off x="8634062" y="3299708"/>
            <a:ext cx="269578" cy="459489"/>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909" name="Google Shape;6909;p72"/>
          <p:cNvGrpSpPr/>
          <p:nvPr/>
        </p:nvGrpSpPr>
        <p:grpSpPr>
          <a:xfrm>
            <a:off x="10180114" y="2247863"/>
            <a:ext cx="468586" cy="456096"/>
            <a:chOff x="-37190575" y="1951325"/>
            <a:chExt cx="324525" cy="315875"/>
          </a:xfrm>
        </p:grpSpPr>
        <p:sp>
          <p:nvSpPr>
            <p:cNvPr id="6910" name="Google Shape;6910;p72"/>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11" name="Google Shape;6911;p72"/>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12" name="Google Shape;6912;p72"/>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13" name="Google Shape;6913;p72"/>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14" name="Google Shape;6914;p72"/>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915" name="Google Shape;6915;p72"/>
          <p:cNvSpPr/>
          <p:nvPr/>
        </p:nvSpPr>
        <p:spPr>
          <a:xfrm>
            <a:off x="3654855" y="2242399"/>
            <a:ext cx="464037" cy="458334"/>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916" name="Google Shape;6916;p72"/>
          <p:cNvGrpSpPr/>
          <p:nvPr/>
        </p:nvGrpSpPr>
        <p:grpSpPr>
          <a:xfrm>
            <a:off x="3658487" y="2871091"/>
            <a:ext cx="458334" cy="359390"/>
            <a:chOff x="-41694200" y="2382950"/>
            <a:chExt cx="317425" cy="248900"/>
          </a:xfrm>
        </p:grpSpPr>
        <p:sp>
          <p:nvSpPr>
            <p:cNvPr id="6917" name="Google Shape;6917;p72"/>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18" name="Google Shape;6918;p72"/>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919" name="Google Shape;6919;p72"/>
          <p:cNvGrpSpPr/>
          <p:nvPr/>
        </p:nvGrpSpPr>
        <p:grpSpPr>
          <a:xfrm>
            <a:off x="3654592" y="3304374"/>
            <a:ext cx="460608" cy="458370"/>
            <a:chOff x="-41695775" y="2683025"/>
            <a:chExt cx="319000" cy="317450"/>
          </a:xfrm>
        </p:grpSpPr>
        <p:sp>
          <p:nvSpPr>
            <p:cNvPr id="6920" name="Google Shape;6920;p72"/>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21" name="Google Shape;6921;p72"/>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22" name="Google Shape;6922;p72"/>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923" name="Google Shape;6923;p72"/>
          <p:cNvGrpSpPr/>
          <p:nvPr/>
        </p:nvGrpSpPr>
        <p:grpSpPr>
          <a:xfrm>
            <a:off x="6396445" y="2277425"/>
            <a:ext cx="419674" cy="460645"/>
            <a:chOff x="-39792875" y="1971800"/>
            <a:chExt cx="290650" cy="319025"/>
          </a:xfrm>
        </p:grpSpPr>
        <p:sp>
          <p:nvSpPr>
            <p:cNvPr id="6924" name="Google Shape;6924;p72"/>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25" name="Google Shape;6925;p72"/>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926" name="Google Shape;6926;p72"/>
          <p:cNvGrpSpPr/>
          <p:nvPr/>
        </p:nvGrpSpPr>
        <p:grpSpPr>
          <a:xfrm>
            <a:off x="6407239" y="2806079"/>
            <a:ext cx="398087" cy="459671"/>
            <a:chOff x="-39783425" y="2337925"/>
            <a:chExt cx="275700" cy="318350"/>
          </a:xfrm>
        </p:grpSpPr>
        <p:sp>
          <p:nvSpPr>
            <p:cNvPr id="6927" name="Google Shape;6927;p72"/>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28" name="Google Shape;6928;p72"/>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929" name="Google Shape;6929;p72"/>
          <p:cNvSpPr/>
          <p:nvPr/>
        </p:nvSpPr>
        <p:spPr>
          <a:xfrm>
            <a:off x="6375700" y="3340138"/>
            <a:ext cx="456096" cy="457757"/>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930" name="Google Shape;6930;p72"/>
          <p:cNvGrpSpPr/>
          <p:nvPr/>
        </p:nvGrpSpPr>
        <p:grpSpPr>
          <a:xfrm>
            <a:off x="9066303" y="2243314"/>
            <a:ext cx="470861" cy="456963"/>
            <a:chOff x="-37956150" y="1948175"/>
            <a:chExt cx="326100" cy="316475"/>
          </a:xfrm>
        </p:grpSpPr>
        <p:sp>
          <p:nvSpPr>
            <p:cNvPr id="6931" name="Google Shape;6931;p72"/>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32" name="Google Shape;6932;p72"/>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33" name="Google Shape;6933;p72"/>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934" name="Google Shape;6934;p72"/>
          <p:cNvGrpSpPr/>
          <p:nvPr/>
        </p:nvGrpSpPr>
        <p:grpSpPr>
          <a:xfrm>
            <a:off x="9075523" y="2865387"/>
            <a:ext cx="460645" cy="298023"/>
            <a:chOff x="-37953000" y="2379000"/>
            <a:chExt cx="319025" cy="206400"/>
          </a:xfrm>
        </p:grpSpPr>
        <p:sp>
          <p:nvSpPr>
            <p:cNvPr id="6935" name="Google Shape;6935;p72"/>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36" name="Google Shape;6936;p72"/>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37" name="Google Shape;6937;p72"/>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38" name="Google Shape;6938;p72"/>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39" name="Google Shape;6939;p72"/>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940" name="Google Shape;6940;p72"/>
          <p:cNvSpPr/>
          <p:nvPr/>
        </p:nvSpPr>
        <p:spPr>
          <a:xfrm>
            <a:off x="9066966" y="3298590"/>
            <a:ext cx="473135" cy="459489"/>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41" name="Google Shape;6941;p72"/>
          <p:cNvSpPr/>
          <p:nvPr/>
        </p:nvSpPr>
        <p:spPr>
          <a:xfrm>
            <a:off x="10251238" y="2808431"/>
            <a:ext cx="329862" cy="458370"/>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942" name="Google Shape;6942;p72"/>
          <p:cNvGrpSpPr/>
          <p:nvPr/>
        </p:nvGrpSpPr>
        <p:grpSpPr>
          <a:xfrm>
            <a:off x="1570515" y="4076578"/>
            <a:ext cx="398051" cy="457901"/>
            <a:chOff x="-42971725" y="3217825"/>
            <a:chExt cx="275675" cy="317125"/>
          </a:xfrm>
        </p:grpSpPr>
        <p:sp>
          <p:nvSpPr>
            <p:cNvPr id="6943" name="Google Shape;6943;p72"/>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44" name="Google Shape;6944;p72"/>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45" name="Google Shape;6945;p72"/>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946" name="Google Shape;6946;p72"/>
          <p:cNvGrpSpPr/>
          <p:nvPr/>
        </p:nvGrpSpPr>
        <p:grpSpPr>
          <a:xfrm>
            <a:off x="1535805" y="4646600"/>
            <a:ext cx="467467" cy="417146"/>
            <a:chOff x="-42996150" y="3612600"/>
            <a:chExt cx="323750" cy="288900"/>
          </a:xfrm>
        </p:grpSpPr>
        <p:sp>
          <p:nvSpPr>
            <p:cNvPr id="6947" name="Google Shape;6947;p72"/>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48" name="Google Shape;6948;p72"/>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49" name="Google Shape;6949;p72"/>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950" name="Google Shape;6950;p72"/>
          <p:cNvGrpSpPr/>
          <p:nvPr/>
        </p:nvGrpSpPr>
        <p:grpSpPr>
          <a:xfrm>
            <a:off x="1539216" y="5134210"/>
            <a:ext cx="460645" cy="458370"/>
            <a:chOff x="-42994575" y="3950300"/>
            <a:chExt cx="319025" cy="317450"/>
          </a:xfrm>
        </p:grpSpPr>
        <p:sp>
          <p:nvSpPr>
            <p:cNvPr id="6951" name="Google Shape;6951;p72"/>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52" name="Google Shape;6952;p72"/>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53" name="Google Shape;6953;p72"/>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954" name="Google Shape;6954;p72"/>
          <p:cNvGrpSpPr/>
          <p:nvPr/>
        </p:nvGrpSpPr>
        <p:grpSpPr>
          <a:xfrm>
            <a:off x="4200389" y="4107299"/>
            <a:ext cx="459454" cy="458334"/>
            <a:chOff x="-41111350" y="3239100"/>
            <a:chExt cx="318200" cy="317425"/>
          </a:xfrm>
        </p:grpSpPr>
        <p:sp>
          <p:nvSpPr>
            <p:cNvPr id="6955" name="Google Shape;6955;p72"/>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56" name="Google Shape;6956;p72"/>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57" name="Google Shape;6957;p72"/>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58" name="Google Shape;6958;p72"/>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959" name="Google Shape;6959;p72"/>
          <p:cNvGrpSpPr/>
          <p:nvPr/>
        </p:nvGrpSpPr>
        <p:grpSpPr>
          <a:xfrm>
            <a:off x="4195841" y="4636384"/>
            <a:ext cx="468549" cy="458443"/>
            <a:chOff x="-41117650" y="3605525"/>
            <a:chExt cx="324500" cy="317500"/>
          </a:xfrm>
        </p:grpSpPr>
        <p:sp>
          <p:nvSpPr>
            <p:cNvPr id="6960" name="Google Shape;6960;p72"/>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61" name="Google Shape;6961;p72"/>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62" name="Google Shape;6962;p72"/>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963" name="Google Shape;6963;p72"/>
          <p:cNvSpPr/>
          <p:nvPr/>
        </p:nvSpPr>
        <p:spPr>
          <a:xfrm>
            <a:off x="4201765" y="5173852"/>
            <a:ext cx="460608" cy="446964"/>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964" name="Google Shape;6964;p72"/>
          <p:cNvGrpSpPr/>
          <p:nvPr/>
        </p:nvGrpSpPr>
        <p:grpSpPr>
          <a:xfrm>
            <a:off x="7009112" y="4079972"/>
            <a:ext cx="267268" cy="459489"/>
            <a:chOff x="-39205300" y="3220175"/>
            <a:chExt cx="185100" cy="318225"/>
          </a:xfrm>
        </p:grpSpPr>
        <p:sp>
          <p:nvSpPr>
            <p:cNvPr id="6965" name="Google Shape;6965;p72"/>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66" name="Google Shape;6966;p72"/>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967" name="Google Shape;6967;p72"/>
          <p:cNvGrpSpPr/>
          <p:nvPr/>
        </p:nvGrpSpPr>
        <p:grpSpPr>
          <a:xfrm>
            <a:off x="6957366" y="4611947"/>
            <a:ext cx="370762" cy="456349"/>
            <a:chOff x="-39248625" y="3588600"/>
            <a:chExt cx="256775" cy="316050"/>
          </a:xfrm>
        </p:grpSpPr>
        <p:sp>
          <p:nvSpPr>
            <p:cNvPr id="6968" name="Google Shape;6968;p72"/>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69" name="Google Shape;6969;p72"/>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970" name="Google Shape;6970;p72"/>
          <p:cNvSpPr/>
          <p:nvPr/>
        </p:nvSpPr>
        <p:spPr>
          <a:xfrm>
            <a:off x="6919972" y="5138586"/>
            <a:ext cx="449275" cy="458370"/>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71" name="Google Shape;6971;p72"/>
          <p:cNvSpPr/>
          <p:nvPr/>
        </p:nvSpPr>
        <p:spPr>
          <a:xfrm>
            <a:off x="9635047" y="4064201"/>
            <a:ext cx="457215" cy="455520"/>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972" name="Google Shape;6972;p72"/>
          <p:cNvGrpSpPr/>
          <p:nvPr/>
        </p:nvGrpSpPr>
        <p:grpSpPr>
          <a:xfrm>
            <a:off x="2023912" y="4076580"/>
            <a:ext cx="530782" cy="458334"/>
            <a:chOff x="-42651700" y="3217825"/>
            <a:chExt cx="367600" cy="317425"/>
          </a:xfrm>
        </p:grpSpPr>
        <p:sp>
          <p:nvSpPr>
            <p:cNvPr id="6973" name="Google Shape;6973;p72"/>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74" name="Google Shape;6974;p72"/>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75" name="Google Shape;6975;p72"/>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76" name="Google Shape;6976;p72"/>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977" name="Google Shape;6977;p72"/>
          <p:cNvGrpSpPr/>
          <p:nvPr/>
        </p:nvGrpSpPr>
        <p:grpSpPr>
          <a:xfrm>
            <a:off x="2067698" y="4610754"/>
            <a:ext cx="443209" cy="448877"/>
            <a:chOff x="-42617300" y="3587775"/>
            <a:chExt cx="306950" cy="310875"/>
          </a:xfrm>
        </p:grpSpPr>
        <p:sp>
          <p:nvSpPr>
            <p:cNvPr id="6978" name="Google Shape;6978;p72"/>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79" name="Google Shape;6979;p72"/>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6980" name="Google Shape;6980;p72"/>
          <p:cNvSpPr/>
          <p:nvPr/>
        </p:nvSpPr>
        <p:spPr>
          <a:xfrm>
            <a:off x="2061599" y="5135192"/>
            <a:ext cx="459454" cy="457215"/>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6981" name="Google Shape;6981;p72"/>
          <p:cNvGrpSpPr/>
          <p:nvPr/>
        </p:nvGrpSpPr>
        <p:grpSpPr>
          <a:xfrm>
            <a:off x="4751653" y="4106720"/>
            <a:ext cx="465806" cy="457648"/>
            <a:chOff x="-40748275" y="3238700"/>
            <a:chExt cx="322600" cy="316950"/>
          </a:xfrm>
        </p:grpSpPr>
        <p:sp>
          <p:nvSpPr>
            <p:cNvPr id="6982" name="Google Shape;6982;p72"/>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83" name="Google Shape;6983;p72"/>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84" name="Google Shape;6984;p72"/>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85" name="Google Shape;6985;p72"/>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86" name="Google Shape;6986;p72"/>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87" name="Google Shape;6987;p72"/>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988" name="Google Shape;6988;p72"/>
          <p:cNvGrpSpPr/>
          <p:nvPr/>
        </p:nvGrpSpPr>
        <p:grpSpPr>
          <a:xfrm>
            <a:off x="4754811" y="4675913"/>
            <a:ext cx="459489" cy="418555"/>
            <a:chOff x="-40745125" y="3632900"/>
            <a:chExt cx="318225" cy="289875"/>
          </a:xfrm>
        </p:grpSpPr>
        <p:sp>
          <p:nvSpPr>
            <p:cNvPr id="6989" name="Google Shape;6989;p72"/>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90" name="Google Shape;6990;p72"/>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91" name="Google Shape;6991;p72"/>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92" name="Google Shape;6992;p72"/>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93" name="Google Shape;6993;p72"/>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94" name="Google Shape;6994;p72"/>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95" name="Google Shape;6995;p72"/>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996" name="Google Shape;6996;p72"/>
          <p:cNvGrpSpPr/>
          <p:nvPr/>
        </p:nvGrpSpPr>
        <p:grpSpPr>
          <a:xfrm>
            <a:off x="4759938" y="5165795"/>
            <a:ext cx="449238" cy="457469"/>
            <a:chOff x="-40742750" y="3972175"/>
            <a:chExt cx="311125" cy="316825"/>
          </a:xfrm>
        </p:grpSpPr>
        <p:sp>
          <p:nvSpPr>
            <p:cNvPr id="6997" name="Google Shape;6997;p72"/>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6998" name="Google Shape;6998;p72"/>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6999" name="Google Shape;6999;p72"/>
          <p:cNvGrpSpPr/>
          <p:nvPr/>
        </p:nvGrpSpPr>
        <p:grpSpPr>
          <a:xfrm>
            <a:off x="7519334" y="4082246"/>
            <a:ext cx="329826" cy="457215"/>
            <a:chOff x="-38860325" y="3221750"/>
            <a:chExt cx="228425" cy="316650"/>
          </a:xfrm>
        </p:grpSpPr>
        <p:sp>
          <p:nvSpPr>
            <p:cNvPr id="7000" name="Google Shape;7000;p72"/>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01" name="Google Shape;7001;p72"/>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02" name="Google Shape;7002;p72"/>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03" name="Google Shape;7003;p72"/>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004" name="Google Shape;7004;p72"/>
          <p:cNvGrpSpPr/>
          <p:nvPr/>
        </p:nvGrpSpPr>
        <p:grpSpPr>
          <a:xfrm>
            <a:off x="7449394" y="4616676"/>
            <a:ext cx="469705" cy="453677"/>
            <a:chOff x="-38905225" y="3591875"/>
            <a:chExt cx="325300" cy="314200"/>
          </a:xfrm>
        </p:grpSpPr>
        <p:sp>
          <p:nvSpPr>
            <p:cNvPr id="7005" name="Google Shape;7005;p72"/>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06" name="Google Shape;7006;p72"/>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07" name="Google Shape;7007;p72"/>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008" name="Google Shape;7008;p72"/>
          <p:cNvSpPr/>
          <p:nvPr/>
        </p:nvSpPr>
        <p:spPr>
          <a:xfrm>
            <a:off x="7457486" y="5210237"/>
            <a:ext cx="457215" cy="386716"/>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009" name="Google Shape;7009;p72"/>
          <p:cNvGrpSpPr/>
          <p:nvPr/>
        </p:nvGrpSpPr>
        <p:grpSpPr>
          <a:xfrm>
            <a:off x="9682185" y="4559063"/>
            <a:ext cx="359390" cy="456928"/>
            <a:chOff x="-37370925" y="3551975"/>
            <a:chExt cx="248900" cy="316450"/>
          </a:xfrm>
        </p:grpSpPr>
        <p:sp>
          <p:nvSpPr>
            <p:cNvPr id="7010" name="Google Shape;7010;p72"/>
            <p:cNvSpPr/>
            <p:nvPr/>
          </p:nvSpPr>
          <p:spPr>
            <a:xfrm>
              <a:off x="-37268550" y="364392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11" name="Google Shape;7011;p72"/>
            <p:cNvSpPr/>
            <p:nvPr/>
          </p:nvSpPr>
          <p:spPr>
            <a:xfrm>
              <a:off x="-37370925" y="355197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012" name="Google Shape;7012;p72"/>
          <p:cNvSpPr/>
          <p:nvPr/>
        </p:nvSpPr>
        <p:spPr>
          <a:xfrm>
            <a:off x="2583558" y="4077557"/>
            <a:ext cx="450393" cy="456530"/>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13" name="Google Shape;7013;p72"/>
          <p:cNvSpPr/>
          <p:nvPr/>
        </p:nvSpPr>
        <p:spPr>
          <a:xfrm>
            <a:off x="2614257" y="4606374"/>
            <a:ext cx="388990" cy="459489"/>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014" name="Google Shape;7014;p72"/>
          <p:cNvGrpSpPr/>
          <p:nvPr/>
        </p:nvGrpSpPr>
        <p:grpSpPr>
          <a:xfrm>
            <a:off x="2577004" y="5135365"/>
            <a:ext cx="459489" cy="457215"/>
            <a:chOff x="-42259725" y="3951100"/>
            <a:chExt cx="318225" cy="316650"/>
          </a:xfrm>
        </p:grpSpPr>
        <p:sp>
          <p:nvSpPr>
            <p:cNvPr id="7015" name="Google Shape;7015;p72"/>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16" name="Google Shape;7016;p72"/>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017" name="Google Shape;7017;p72"/>
          <p:cNvGrpSpPr/>
          <p:nvPr/>
        </p:nvGrpSpPr>
        <p:grpSpPr>
          <a:xfrm>
            <a:off x="5293750" y="4148232"/>
            <a:ext cx="458334" cy="417399"/>
            <a:chOff x="-40378075" y="3267450"/>
            <a:chExt cx="317425" cy="289075"/>
          </a:xfrm>
        </p:grpSpPr>
        <p:sp>
          <p:nvSpPr>
            <p:cNvPr id="7018" name="Google Shape;7018;p72"/>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19" name="Google Shape;7019;p72"/>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20" name="Google Shape;7020;p72"/>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21" name="Google Shape;7021;p72"/>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022" name="Google Shape;7022;p72"/>
          <p:cNvGrpSpPr/>
          <p:nvPr/>
        </p:nvGrpSpPr>
        <p:grpSpPr>
          <a:xfrm>
            <a:off x="5298279" y="4634976"/>
            <a:ext cx="449275" cy="457215"/>
            <a:chOff x="-40372575" y="3604550"/>
            <a:chExt cx="311150" cy="316650"/>
          </a:xfrm>
        </p:grpSpPr>
        <p:sp>
          <p:nvSpPr>
            <p:cNvPr id="7023" name="Google Shape;7023;p72"/>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24" name="Google Shape;7024;p72"/>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25" name="Google Shape;7025;p72"/>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026" name="Google Shape;7026;p72"/>
          <p:cNvSpPr/>
          <p:nvPr/>
        </p:nvSpPr>
        <p:spPr>
          <a:xfrm>
            <a:off x="5300772" y="5164648"/>
            <a:ext cx="448119" cy="459598"/>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027" name="Google Shape;7027;p72"/>
          <p:cNvGrpSpPr/>
          <p:nvPr/>
        </p:nvGrpSpPr>
        <p:grpSpPr>
          <a:xfrm>
            <a:off x="7985119" y="4079972"/>
            <a:ext cx="493133" cy="459923"/>
            <a:chOff x="-38542250" y="3220175"/>
            <a:chExt cx="341525" cy="318525"/>
          </a:xfrm>
        </p:grpSpPr>
        <p:sp>
          <p:nvSpPr>
            <p:cNvPr id="7028" name="Google Shape;7028;p72"/>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29" name="Google Shape;7029;p72"/>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30" name="Google Shape;7030;p72"/>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031" name="Google Shape;7031;p72"/>
          <p:cNvGrpSpPr/>
          <p:nvPr/>
        </p:nvGrpSpPr>
        <p:grpSpPr>
          <a:xfrm>
            <a:off x="8003078" y="4611080"/>
            <a:ext cx="457215" cy="456096"/>
            <a:chOff x="-38537400" y="3588000"/>
            <a:chExt cx="316650" cy="315875"/>
          </a:xfrm>
        </p:grpSpPr>
        <p:sp>
          <p:nvSpPr>
            <p:cNvPr id="7032" name="Google Shape;7032;p72"/>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33" name="Google Shape;7033;p72"/>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34" name="Google Shape;7034;p72"/>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35" name="Google Shape;7035;p72"/>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036" name="Google Shape;7036;p72"/>
          <p:cNvGrpSpPr/>
          <p:nvPr/>
        </p:nvGrpSpPr>
        <p:grpSpPr>
          <a:xfrm>
            <a:off x="8001941" y="5139913"/>
            <a:ext cx="459489" cy="457215"/>
            <a:chOff x="-38538975" y="3954250"/>
            <a:chExt cx="318225" cy="316650"/>
          </a:xfrm>
        </p:grpSpPr>
        <p:sp>
          <p:nvSpPr>
            <p:cNvPr id="7037" name="Google Shape;7037;p72"/>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38" name="Google Shape;7038;p72"/>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039" name="Google Shape;7039;p72"/>
          <p:cNvGrpSpPr/>
          <p:nvPr/>
        </p:nvGrpSpPr>
        <p:grpSpPr>
          <a:xfrm>
            <a:off x="9629880" y="5059163"/>
            <a:ext cx="464001" cy="459489"/>
            <a:chOff x="-37385100" y="3898325"/>
            <a:chExt cx="321350" cy="318225"/>
          </a:xfrm>
        </p:grpSpPr>
        <p:sp>
          <p:nvSpPr>
            <p:cNvPr id="7040" name="Google Shape;7040;p72"/>
            <p:cNvSpPr/>
            <p:nvPr/>
          </p:nvSpPr>
          <p:spPr>
            <a:xfrm>
              <a:off x="-37190575" y="4093650"/>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41" name="Google Shape;7041;p72"/>
            <p:cNvSpPr/>
            <p:nvPr/>
          </p:nvSpPr>
          <p:spPr>
            <a:xfrm>
              <a:off x="-37385100" y="3898325"/>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042" name="Google Shape;7042;p72"/>
          <p:cNvGrpSpPr/>
          <p:nvPr/>
        </p:nvGrpSpPr>
        <p:grpSpPr>
          <a:xfrm>
            <a:off x="3120708" y="4075713"/>
            <a:ext cx="458370" cy="458081"/>
            <a:chOff x="-41895050" y="3217225"/>
            <a:chExt cx="317450" cy="317250"/>
          </a:xfrm>
        </p:grpSpPr>
        <p:sp>
          <p:nvSpPr>
            <p:cNvPr id="7043" name="Google Shape;7043;p72"/>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44" name="Google Shape;7044;p72"/>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45" name="Google Shape;7045;p72"/>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46" name="Google Shape;7046;p72"/>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47" name="Google Shape;7047;p72"/>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048" name="Google Shape;7048;p72"/>
          <p:cNvGrpSpPr/>
          <p:nvPr/>
        </p:nvGrpSpPr>
        <p:grpSpPr>
          <a:xfrm>
            <a:off x="3120150" y="4606531"/>
            <a:ext cx="459489" cy="457215"/>
            <a:chOff x="-41893475" y="3584850"/>
            <a:chExt cx="318225" cy="316650"/>
          </a:xfrm>
        </p:grpSpPr>
        <p:sp>
          <p:nvSpPr>
            <p:cNvPr id="7049" name="Google Shape;7049;p72"/>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50" name="Google Shape;7050;p72"/>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51" name="Google Shape;7051;p72"/>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52" name="Google Shape;7052;p72"/>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053" name="Google Shape;7053;p72"/>
          <p:cNvSpPr/>
          <p:nvPr/>
        </p:nvSpPr>
        <p:spPr>
          <a:xfrm>
            <a:off x="3122138" y="5137465"/>
            <a:ext cx="459489" cy="456384"/>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54" name="Google Shape;7054;p72"/>
          <p:cNvSpPr/>
          <p:nvPr/>
        </p:nvSpPr>
        <p:spPr>
          <a:xfrm>
            <a:off x="5793985" y="4106002"/>
            <a:ext cx="542514" cy="456061"/>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055" name="Google Shape;7055;p72"/>
          <p:cNvGrpSpPr/>
          <p:nvPr/>
        </p:nvGrpSpPr>
        <p:grpSpPr>
          <a:xfrm>
            <a:off x="5854788" y="4636096"/>
            <a:ext cx="417110" cy="458370"/>
            <a:chOff x="-39998250" y="3605325"/>
            <a:chExt cx="288875" cy="317450"/>
          </a:xfrm>
        </p:grpSpPr>
        <p:sp>
          <p:nvSpPr>
            <p:cNvPr id="7056" name="Google Shape;7056;p72"/>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57" name="Google Shape;7057;p72"/>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058" name="Google Shape;7058;p72"/>
          <p:cNvGrpSpPr/>
          <p:nvPr/>
        </p:nvGrpSpPr>
        <p:grpSpPr>
          <a:xfrm>
            <a:off x="5834735" y="5166084"/>
            <a:ext cx="457215" cy="457179"/>
            <a:chOff x="-40011050" y="3972375"/>
            <a:chExt cx="316650" cy="316625"/>
          </a:xfrm>
        </p:grpSpPr>
        <p:sp>
          <p:nvSpPr>
            <p:cNvPr id="7059" name="Google Shape;7059;p72"/>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60" name="Google Shape;7060;p72"/>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061" name="Google Shape;7061;p72"/>
          <p:cNvGrpSpPr/>
          <p:nvPr/>
        </p:nvGrpSpPr>
        <p:grpSpPr>
          <a:xfrm>
            <a:off x="8602113" y="4083402"/>
            <a:ext cx="329862" cy="456061"/>
            <a:chOff x="-38129425" y="3222550"/>
            <a:chExt cx="228450" cy="315850"/>
          </a:xfrm>
        </p:grpSpPr>
        <p:sp>
          <p:nvSpPr>
            <p:cNvPr id="7062" name="Google Shape;7062;p72"/>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63" name="Google Shape;7063;p72"/>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064" name="Google Shape;7064;p72"/>
          <p:cNvGrpSpPr/>
          <p:nvPr/>
        </p:nvGrpSpPr>
        <p:grpSpPr>
          <a:xfrm>
            <a:off x="8537316" y="4611080"/>
            <a:ext cx="459454" cy="457215"/>
            <a:chOff x="-38172725" y="3588000"/>
            <a:chExt cx="318200" cy="316650"/>
          </a:xfrm>
        </p:grpSpPr>
        <p:sp>
          <p:nvSpPr>
            <p:cNvPr id="7065" name="Google Shape;7065;p72"/>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66" name="Google Shape;7066;p72"/>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67" name="Google Shape;7067;p72"/>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68" name="Google Shape;7068;p72"/>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69" name="Google Shape;7069;p72"/>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70" name="Google Shape;7070;p72"/>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71" name="Google Shape;7071;p72"/>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72" name="Google Shape;7072;p72"/>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073" name="Google Shape;7073;p72"/>
          <p:cNvGrpSpPr/>
          <p:nvPr/>
        </p:nvGrpSpPr>
        <p:grpSpPr>
          <a:xfrm>
            <a:off x="8631118" y="5141032"/>
            <a:ext cx="271852" cy="457215"/>
            <a:chOff x="-38109725" y="3955025"/>
            <a:chExt cx="188275" cy="316650"/>
          </a:xfrm>
        </p:grpSpPr>
        <p:sp>
          <p:nvSpPr>
            <p:cNvPr id="7074" name="Google Shape;7074;p72"/>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75" name="Google Shape;7075;p72"/>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076" name="Google Shape;7076;p72"/>
          <p:cNvSpPr/>
          <p:nvPr/>
        </p:nvSpPr>
        <p:spPr>
          <a:xfrm>
            <a:off x="10179027" y="4071890"/>
            <a:ext cx="474290" cy="45757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077" name="Google Shape;7077;p72"/>
          <p:cNvGrpSpPr/>
          <p:nvPr/>
        </p:nvGrpSpPr>
        <p:grpSpPr>
          <a:xfrm>
            <a:off x="3654021" y="4077988"/>
            <a:ext cx="461763" cy="456096"/>
            <a:chOff x="-41530375" y="3218800"/>
            <a:chExt cx="319800" cy="315875"/>
          </a:xfrm>
        </p:grpSpPr>
        <p:sp>
          <p:nvSpPr>
            <p:cNvPr id="7078" name="Google Shape;7078;p72"/>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79" name="Google Shape;7079;p72"/>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080" name="Google Shape;7080;p72"/>
          <p:cNvGrpSpPr/>
          <p:nvPr/>
        </p:nvGrpSpPr>
        <p:grpSpPr>
          <a:xfrm>
            <a:off x="3656856" y="4705475"/>
            <a:ext cx="456096" cy="357153"/>
            <a:chOff x="-41526450" y="3653375"/>
            <a:chExt cx="315875" cy="247350"/>
          </a:xfrm>
        </p:grpSpPr>
        <p:sp>
          <p:nvSpPr>
            <p:cNvPr id="7081" name="Google Shape;7081;p72"/>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82" name="Google Shape;7082;p72"/>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083" name="Google Shape;7083;p72"/>
          <p:cNvGrpSpPr/>
          <p:nvPr/>
        </p:nvGrpSpPr>
        <p:grpSpPr>
          <a:xfrm>
            <a:off x="3658570" y="5135365"/>
            <a:ext cx="452667" cy="457215"/>
            <a:chOff x="-41526450" y="3951100"/>
            <a:chExt cx="313500" cy="316650"/>
          </a:xfrm>
        </p:grpSpPr>
        <p:sp>
          <p:nvSpPr>
            <p:cNvPr id="7084" name="Google Shape;7084;p72"/>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85" name="Google Shape;7085;p72"/>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86" name="Google Shape;7086;p72"/>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087" name="Google Shape;7087;p72"/>
          <p:cNvGrpSpPr/>
          <p:nvPr/>
        </p:nvGrpSpPr>
        <p:grpSpPr>
          <a:xfrm>
            <a:off x="6396454" y="4106143"/>
            <a:ext cx="419674" cy="459489"/>
            <a:chOff x="-39625900" y="3238300"/>
            <a:chExt cx="290650" cy="318225"/>
          </a:xfrm>
        </p:grpSpPr>
        <p:sp>
          <p:nvSpPr>
            <p:cNvPr id="7088" name="Google Shape;7088;p72"/>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89" name="Google Shape;7089;p72"/>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090" name="Google Shape;7090;p72"/>
          <p:cNvSpPr/>
          <p:nvPr/>
        </p:nvSpPr>
        <p:spPr>
          <a:xfrm>
            <a:off x="6413116" y="4637094"/>
            <a:ext cx="390110" cy="457215"/>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091" name="Google Shape;7091;p72"/>
          <p:cNvGrpSpPr/>
          <p:nvPr/>
        </p:nvGrpSpPr>
        <p:grpSpPr>
          <a:xfrm>
            <a:off x="6379957" y="5165543"/>
            <a:ext cx="452667" cy="457793"/>
            <a:chOff x="-39647175" y="3972000"/>
            <a:chExt cx="313500" cy="317050"/>
          </a:xfrm>
        </p:grpSpPr>
        <p:sp>
          <p:nvSpPr>
            <p:cNvPr id="7092" name="Google Shape;7092;p72"/>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93" name="Google Shape;7093;p72"/>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94" name="Google Shape;7094;p72"/>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095" name="Google Shape;7095;p72"/>
          <p:cNvGrpSpPr/>
          <p:nvPr/>
        </p:nvGrpSpPr>
        <p:grpSpPr>
          <a:xfrm>
            <a:off x="9069721" y="4081994"/>
            <a:ext cx="464037" cy="458334"/>
            <a:chOff x="-37808850" y="3221575"/>
            <a:chExt cx="321375" cy="317425"/>
          </a:xfrm>
        </p:grpSpPr>
        <p:sp>
          <p:nvSpPr>
            <p:cNvPr id="7096" name="Google Shape;7096;p72"/>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097" name="Google Shape;7097;p72"/>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098" name="Google Shape;7098;p72"/>
          <p:cNvGrpSpPr/>
          <p:nvPr/>
        </p:nvGrpSpPr>
        <p:grpSpPr>
          <a:xfrm>
            <a:off x="9071417" y="4769151"/>
            <a:ext cx="460645" cy="298023"/>
            <a:chOff x="-37806500" y="3697475"/>
            <a:chExt cx="319025" cy="206400"/>
          </a:xfrm>
        </p:grpSpPr>
        <p:sp>
          <p:nvSpPr>
            <p:cNvPr id="7099" name="Google Shape;7099;p72"/>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00" name="Google Shape;7100;p72"/>
            <p:cNvSpPr/>
            <p:nvPr/>
          </p:nvSpPr>
          <p:spPr>
            <a:xfrm>
              <a:off x="-37806500" y="3697475"/>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101" name="Google Shape;7101;p72"/>
          <p:cNvGrpSpPr/>
          <p:nvPr/>
        </p:nvGrpSpPr>
        <p:grpSpPr>
          <a:xfrm>
            <a:off x="9074270" y="5138758"/>
            <a:ext cx="454941" cy="459489"/>
            <a:chOff x="-37804925" y="3953450"/>
            <a:chExt cx="315075" cy="318225"/>
          </a:xfrm>
        </p:grpSpPr>
        <p:sp>
          <p:nvSpPr>
            <p:cNvPr id="7102" name="Google Shape;7102;p72"/>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03" name="Google Shape;7103;p72"/>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04" name="Google Shape;7104;p72"/>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105" name="Google Shape;7105;p72"/>
          <p:cNvSpPr/>
          <p:nvPr/>
        </p:nvSpPr>
        <p:spPr>
          <a:xfrm>
            <a:off x="10251816" y="4630271"/>
            <a:ext cx="328706" cy="456061"/>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109"/>
        <p:cNvGrpSpPr/>
        <p:nvPr/>
      </p:nvGrpSpPr>
      <p:grpSpPr>
        <a:xfrm>
          <a:off x="0" y="0"/>
          <a:ext cx="0" cy="0"/>
          <a:chOff x="0" y="0"/>
          <a:chExt cx="0" cy="0"/>
        </a:xfrm>
      </p:grpSpPr>
      <p:sp>
        <p:nvSpPr>
          <p:cNvPr id="7110" name="Google Shape;7110;p73"/>
          <p:cNvSpPr txBox="1">
            <a:spLocks noGrp="1"/>
          </p:cNvSpPr>
          <p:nvPr>
            <p:ph type="title" idx="4294967295"/>
          </p:nvPr>
        </p:nvSpPr>
        <p:spPr>
          <a:xfrm>
            <a:off x="1425274" y="1245133"/>
            <a:ext cx="9394106" cy="643043"/>
          </a:xfrm>
          <a:prstGeom prst="rect">
            <a:avLst/>
          </a:prstGeom>
        </p:spPr>
        <p:txBody>
          <a:bodyPr spcFirstLastPara="1" wrap="square" lIns="121870" tIns="121870" rIns="121870" bIns="121870"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Help &amp; Support Icons</a:t>
            </a:r>
            <a:endParaRPr>
              <a:solidFill>
                <a:srgbClr val="FFFFFF"/>
              </a:solidFill>
              <a:latin typeface="Proxima Nova Semibold"/>
              <a:ea typeface="Proxima Nova Semibold"/>
              <a:cs typeface="Proxima Nova Semibold"/>
              <a:sym typeface="Proxima Nova Semibold"/>
            </a:endParaRPr>
          </a:p>
        </p:txBody>
      </p:sp>
      <p:grpSp>
        <p:nvGrpSpPr>
          <p:cNvPr id="7111" name="Google Shape;7111;p73"/>
          <p:cNvGrpSpPr/>
          <p:nvPr/>
        </p:nvGrpSpPr>
        <p:grpSpPr>
          <a:xfrm>
            <a:off x="1409093" y="2242339"/>
            <a:ext cx="368266" cy="447977"/>
            <a:chOff x="-35830350" y="1912725"/>
            <a:chExt cx="241050" cy="293225"/>
          </a:xfrm>
        </p:grpSpPr>
        <p:sp>
          <p:nvSpPr>
            <p:cNvPr id="7112" name="Google Shape;7112;p73"/>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13" name="Google Shape;7113;p73"/>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114" name="Google Shape;7114;p73"/>
          <p:cNvGrpSpPr/>
          <p:nvPr/>
        </p:nvGrpSpPr>
        <p:grpSpPr>
          <a:xfrm>
            <a:off x="1369409" y="2811660"/>
            <a:ext cx="447634" cy="445266"/>
            <a:chOff x="-35854750" y="2272675"/>
            <a:chExt cx="293000" cy="291450"/>
          </a:xfrm>
        </p:grpSpPr>
        <p:sp>
          <p:nvSpPr>
            <p:cNvPr id="7115" name="Google Shape;7115;p73"/>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16" name="Google Shape;7116;p73"/>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17" name="Google Shape;7117;p73"/>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118" name="Google Shape;7118;p73"/>
          <p:cNvGrpSpPr/>
          <p:nvPr/>
        </p:nvGrpSpPr>
        <p:grpSpPr>
          <a:xfrm>
            <a:off x="1368796" y="3336902"/>
            <a:ext cx="448856" cy="446488"/>
            <a:chOff x="-35853975" y="2631825"/>
            <a:chExt cx="293800" cy="292250"/>
          </a:xfrm>
        </p:grpSpPr>
        <p:sp>
          <p:nvSpPr>
            <p:cNvPr id="7119" name="Google Shape;7119;p73"/>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20" name="Google Shape;7120;p73"/>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21" name="Google Shape;7121;p73"/>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22" name="Google Shape;7122;p73"/>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23" name="Google Shape;7123;p73"/>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124" name="Google Shape;7124;p73"/>
          <p:cNvGrpSpPr/>
          <p:nvPr/>
        </p:nvGrpSpPr>
        <p:grpSpPr>
          <a:xfrm>
            <a:off x="4187828" y="2243694"/>
            <a:ext cx="445266" cy="445266"/>
            <a:chOff x="-34032200" y="1916675"/>
            <a:chExt cx="291450" cy="291450"/>
          </a:xfrm>
        </p:grpSpPr>
        <p:sp>
          <p:nvSpPr>
            <p:cNvPr id="7125" name="Google Shape;7125;p73"/>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26" name="Google Shape;7126;p73"/>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27" name="Google Shape;7127;p73"/>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28" name="Google Shape;7128;p73"/>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129" name="Google Shape;7129;p73"/>
          <p:cNvSpPr/>
          <p:nvPr/>
        </p:nvSpPr>
        <p:spPr>
          <a:xfrm>
            <a:off x="4184895" y="2809886"/>
            <a:ext cx="446449" cy="449085"/>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130" name="Google Shape;7130;p73"/>
          <p:cNvGrpSpPr/>
          <p:nvPr/>
        </p:nvGrpSpPr>
        <p:grpSpPr>
          <a:xfrm>
            <a:off x="4187236" y="3336902"/>
            <a:ext cx="446449" cy="446488"/>
            <a:chOff x="-34032200" y="2634975"/>
            <a:chExt cx="292225" cy="292250"/>
          </a:xfrm>
        </p:grpSpPr>
        <p:sp>
          <p:nvSpPr>
            <p:cNvPr id="7131" name="Google Shape;7131;p73"/>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32" name="Google Shape;7132;p73"/>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33" name="Google Shape;7133;p73"/>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134" name="Google Shape;7134;p73"/>
          <p:cNvGrpSpPr/>
          <p:nvPr/>
        </p:nvGrpSpPr>
        <p:grpSpPr>
          <a:xfrm>
            <a:off x="6986301" y="2243101"/>
            <a:ext cx="451301" cy="446449"/>
            <a:chOff x="-32245875" y="1938725"/>
            <a:chExt cx="295400" cy="292225"/>
          </a:xfrm>
        </p:grpSpPr>
        <p:sp>
          <p:nvSpPr>
            <p:cNvPr id="7135" name="Google Shape;7135;p73"/>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36" name="Google Shape;7136;p73"/>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37" name="Google Shape;7137;p73"/>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138" name="Google Shape;7138;p73"/>
          <p:cNvGrpSpPr/>
          <p:nvPr/>
        </p:nvGrpSpPr>
        <p:grpSpPr>
          <a:xfrm>
            <a:off x="6982100" y="2812554"/>
            <a:ext cx="459702" cy="443471"/>
            <a:chOff x="-32243500" y="2299850"/>
            <a:chExt cx="300900" cy="290275"/>
          </a:xfrm>
        </p:grpSpPr>
        <p:sp>
          <p:nvSpPr>
            <p:cNvPr id="7139" name="Google Shape;7139;p73"/>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40" name="Google Shape;7140;p73"/>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141" name="Google Shape;7141;p73"/>
          <p:cNvSpPr/>
          <p:nvPr/>
        </p:nvSpPr>
        <p:spPr>
          <a:xfrm>
            <a:off x="6985305" y="3338283"/>
            <a:ext cx="448856" cy="444043"/>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142" name="Google Shape;7142;p73"/>
          <p:cNvGrpSpPr/>
          <p:nvPr/>
        </p:nvGrpSpPr>
        <p:grpSpPr>
          <a:xfrm>
            <a:off x="1933552" y="2242492"/>
            <a:ext cx="446449" cy="447672"/>
            <a:chOff x="-35495600" y="1912725"/>
            <a:chExt cx="292225" cy="293025"/>
          </a:xfrm>
        </p:grpSpPr>
        <p:sp>
          <p:nvSpPr>
            <p:cNvPr id="7143" name="Google Shape;7143;p73"/>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44" name="Google Shape;7144;p73"/>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45" name="Google Shape;7145;p73"/>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146" name="Google Shape;7146;p73"/>
          <p:cNvSpPr/>
          <p:nvPr/>
        </p:nvSpPr>
        <p:spPr>
          <a:xfrm>
            <a:off x="1929905" y="2811205"/>
            <a:ext cx="448856" cy="446449"/>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147" name="Google Shape;7147;p73"/>
          <p:cNvGrpSpPr/>
          <p:nvPr/>
        </p:nvGrpSpPr>
        <p:grpSpPr>
          <a:xfrm>
            <a:off x="1933552" y="3337513"/>
            <a:ext cx="446449" cy="445266"/>
            <a:chOff x="-35495600" y="2631825"/>
            <a:chExt cx="292225" cy="291450"/>
          </a:xfrm>
        </p:grpSpPr>
        <p:sp>
          <p:nvSpPr>
            <p:cNvPr id="7148" name="Google Shape;7148;p73"/>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49" name="Google Shape;7149;p73"/>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50" name="Google Shape;7150;p73"/>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51" name="Google Shape;7151;p73"/>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152" name="Google Shape;7152;p73"/>
          <p:cNvGrpSpPr/>
          <p:nvPr/>
        </p:nvGrpSpPr>
        <p:grpSpPr>
          <a:xfrm>
            <a:off x="4751380" y="2243694"/>
            <a:ext cx="445266" cy="445266"/>
            <a:chOff x="-33673825" y="1916675"/>
            <a:chExt cx="291450" cy="291450"/>
          </a:xfrm>
        </p:grpSpPr>
        <p:sp>
          <p:nvSpPr>
            <p:cNvPr id="7153" name="Google Shape;7153;p73"/>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54" name="Google Shape;7154;p73"/>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55" name="Google Shape;7155;p73"/>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56" name="Google Shape;7156;p73"/>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157" name="Google Shape;7157;p73"/>
          <p:cNvGrpSpPr/>
          <p:nvPr/>
        </p:nvGrpSpPr>
        <p:grpSpPr>
          <a:xfrm>
            <a:off x="4748382" y="2810476"/>
            <a:ext cx="451262" cy="447634"/>
            <a:chOff x="-33676975" y="2275050"/>
            <a:chExt cx="295375" cy="293000"/>
          </a:xfrm>
        </p:grpSpPr>
        <p:sp>
          <p:nvSpPr>
            <p:cNvPr id="7158" name="Google Shape;7158;p73"/>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59" name="Google Shape;7159;p73"/>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60" name="Google Shape;7160;p73"/>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161" name="Google Shape;7161;p73"/>
          <p:cNvGrpSpPr/>
          <p:nvPr/>
        </p:nvGrpSpPr>
        <p:grpSpPr>
          <a:xfrm>
            <a:off x="4751380" y="3336615"/>
            <a:ext cx="445266" cy="447062"/>
            <a:chOff x="-33673825" y="2634975"/>
            <a:chExt cx="291450" cy="292625"/>
          </a:xfrm>
        </p:grpSpPr>
        <p:sp>
          <p:nvSpPr>
            <p:cNvPr id="7162" name="Google Shape;7162;p73"/>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63" name="Google Shape;7163;p73"/>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164" name="Google Shape;7164;p73"/>
          <p:cNvGrpSpPr/>
          <p:nvPr/>
        </p:nvGrpSpPr>
        <p:grpSpPr>
          <a:xfrm>
            <a:off x="7572626" y="2243655"/>
            <a:ext cx="415169" cy="445342"/>
            <a:chOff x="-31874100" y="1939525"/>
            <a:chExt cx="271750" cy="291500"/>
          </a:xfrm>
        </p:grpSpPr>
        <p:sp>
          <p:nvSpPr>
            <p:cNvPr id="7165" name="Google Shape;7165;p73"/>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66" name="Google Shape;7166;p73"/>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167" name="Google Shape;7167;p73"/>
          <p:cNvSpPr/>
          <p:nvPr/>
        </p:nvSpPr>
        <p:spPr>
          <a:xfrm>
            <a:off x="7581853" y="2811797"/>
            <a:ext cx="392328" cy="445266"/>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168" name="Google Shape;7168;p73"/>
          <p:cNvGrpSpPr/>
          <p:nvPr/>
        </p:nvGrpSpPr>
        <p:grpSpPr>
          <a:xfrm>
            <a:off x="7549155" y="3338028"/>
            <a:ext cx="462110" cy="444234"/>
            <a:chOff x="-31889075" y="2658950"/>
            <a:chExt cx="302475" cy="290775"/>
          </a:xfrm>
        </p:grpSpPr>
        <p:sp>
          <p:nvSpPr>
            <p:cNvPr id="7169" name="Google Shape;7169;p73"/>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70" name="Google Shape;7170;p73"/>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171" name="Google Shape;7171;p73"/>
          <p:cNvSpPr/>
          <p:nvPr/>
        </p:nvSpPr>
        <p:spPr>
          <a:xfrm>
            <a:off x="9802281" y="2811185"/>
            <a:ext cx="448856" cy="44648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172" name="Google Shape;7172;p73"/>
          <p:cNvGrpSpPr/>
          <p:nvPr/>
        </p:nvGrpSpPr>
        <p:grpSpPr>
          <a:xfrm>
            <a:off x="2497694" y="2242492"/>
            <a:ext cx="446449" cy="447672"/>
            <a:chOff x="-35136450" y="1912725"/>
            <a:chExt cx="292225" cy="293025"/>
          </a:xfrm>
        </p:grpSpPr>
        <p:sp>
          <p:nvSpPr>
            <p:cNvPr id="7173" name="Google Shape;7173;p73"/>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74" name="Google Shape;7174;p73"/>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75" name="Google Shape;7175;p73"/>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176" name="Google Shape;7176;p73"/>
          <p:cNvGrpSpPr/>
          <p:nvPr/>
        </p:nvGrpSpPr>
        <p:grpSpPr>
          <a:xfrm>
            <a:off x="2498286" y="2811333"/>
            <a:ext cx="445266" cy="445916"/>
            <a:chOff x="-35134875" y="2272675"/>
            <a:chExt cx="291450" cy="291875"/>
          </a:xfrm>
        </p:grpSpPr>
        <p:sp>
          <p:nvSpPr>
            <p:cNvPr id="7177" name="Google Shape;7177;p73"/>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78" name="Google Shape;7178;p73"/>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79" name="Google Shape;7179;p73"/>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80" name="Google Shape;7180;p73"/>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181" name="Google Shape;7181;p73"/>
          <p:cNvGrpSpPr/>
          <p:nvPr/>
        </p:nvGrpSpPr>
        <p:grpSpPr>
          <a:xfrm>
            <a:off x="2550631" y="3337513"/>
            <a:ext cx="340575" cy="445266"/>
            <a:chOff x="-35101800" y="2631050"/>
            <a:chExt cx="222925" cy="291450"/>
          </a:xfrm>
        </p:grpSpPr>
        <p:sp>
          <p:nvSpPr>
            <p:cNvPr id="7182" name="Google Shape;7182;p73"/>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83" name="Google Shape;7183;p73"/>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84" name="Google Shape;7184;p73"/>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85" name="Google Shape;7185;p73"/>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186" name="Google Shape;7186;p73"/>
          <p:cNvSpPr/>
          <p:nvPr/>
        </p:nvSpPr>
        <p:spPr>
          <a:xfrm>
            <a:off x="5313355" y="2242759"/>
            <a:ext cx="425978" cy="447367"/>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187" name="Google Shape;7187;p73"/>
          <p:cNvGrpSpPr/>
          <p:nvPr/>
        </p:nvGrpSpPr>
        <p:grpSpPr>
          <a:xfrm>
            <a:off x="5306003" y="2810476"/>
            <a:ext cx="445266" cy="447634"/>
            <a:chOff x="-33314675" y="2275050"/>
            <a:chExt cx="291450" cy="293000"/>
          </a:xfrm>
        </p:grpSpPr>
        <p:sp>
          <p:nvSpPr>
            <p:cNvPr id="7188" name="Google Shape;7188;p73"/>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89" name="Google Shape;7189;p73"/>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90" name="Google Shape;7190;p73"/>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191" name="Google Shape;7191;p73"/>
          <p:cNvSpPr/>
          <p:nvPr/>
        </p:nvSpPr>
        <p:spPr>
          <a:xfrm>
            <a:off x="5301915" y="3335858"/>
            <a:ext cx="448856" cy="448894"/>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192" name="Google Shape;7192;p73"/>
          <p:cNvGrpSpPr/>
          <p:nvPr/>
        </p:nvGrpSpPr>
        <p:grpSpPr>
          <a:xfrm>
            <a:off x="8119925" y="2243713"/>
            <a:ext cx="445266" cy="445227"/>
            <a:chOff x="-31523625" y="1939525"/>
            <a:chExt cx="291450" cy="291425"/>
          </a:xfrm>
        </p:grpSpPr>
        <p:sp>
          <p:nvSpPr>
            <p:cNvPr id="7193" name="Google Shape;7193;p73"/>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94" name="Google Shape;7194;p73"/>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95" name="Google Shape;7195;p73"/>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96" name="Google Shape;7196;p73"/>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97" name="Google Shape;7197;p73"/>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98" name="Google Shape;7198;p73"/>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199" name="Google Shape;7199;p73"/>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00" name="Google Shape;7200;p73"/>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01" name="Google Shape;7201;p73"/>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02" name="Google Shape;7202;p73"/>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03" name="Google Shape;7203;p73"/>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204" name="Google Shape;7204;p73"/>
          <p:cNvGrpSpPr/>
          <p:nvPr/>
        </p:nvGrpSpPr>
        <p:grpSpPr>
          <a:xfrm>
            <a:off x="8118721" y="2811658"/>
            <a:ext cx="447672" cy="445266"/>
            <a:chOff x="-31523625" y="2298675"/>
            <a:chExt cx="293025" cy="291450"/>
          </a:xfrm>
        </p:grpSpPr>
        <p:sp>
          <p:nvSpPr>
            <p:cNvPr id="7205" name="Google Shape;7205;p73"/>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06" name="Google Shape;7206;p73"/>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07" name="Google Shape;7207;p73"/>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208" name="Google Shape;7208;p73"/>
          <p:cNvSpPr/>
          <p:nvPr/>
        </p:nvSpPr>
        <p:spPr>
          <a:xfrm>
            <a:off x="8114146" y="3335876"/>
            <a:ext cx="452484" cy="448856"/>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09" name="Google Shape;7209;p73"/>
          <p:cNvSpPr/>
          <p:nvPr/>
        </p:nvSpPr>
        <p:spPr>
          <a:xfrm>
            <a:off x="9803485" y="3337672"/>
            <a:ext cx="446449" cy="445266"/>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210" name="Google Shape;7210;p73"/>
          <p:cNvGrpSpPr/>
          <p:nvPr/>
        </p:nvGrpSpPr>
        <p:grpSpPr>
          <a:xfrm>
            <a:off x="3075091" y="2243714"/>
            <a:ext cx="417575" cy="445227"/>
            <a:chOff x="-34767825" y="1914325"/>
            <a:chExt cx="273325" cy="291425"/>
          </a:xfrm>
        </p:grpSpPr>
        <p:sp>
          <p:nvSpPr>
            <p:cNvPr id="7211" name="Google Shape;7211;p73"/>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12" name="Google Shape;7212;p73"/>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13" name="Google Shape;7213;p73"/>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214" name="Google Shape;7214;p73"/>
          <p:cNvGrpSpPr/>
          <p:nvPr/>
        </p:nvGrpSpPr>
        <p:grpSpPr>
          <a:xfrm>
            <a:off x="3059449" y="2810456"/>
            <a:ext cx="448856" cy="447672"/>
            <a:chOff x="-34778075" y="2272675"/>
            <a:chExt cx="293800" cy="293025"/>
          </a:xfrm>
        </p:grpSpPr>
        <p:sp>
          <p:nvSpPr>
            <p:cNvPr id="7215" name="Google Shape;7215;p73"/>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16" name="Google Shape;7216;p73"/>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17" name="Google Shape;7217;p73"/>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218" name="Google Shape;7218;p73"/>
          <p:cNvGrpSpPr/>
          <p:nvPr/>
        </p:nvGrpSpPr>
        <p:grpSpPr>
          <a:xfrm>
            <a:off x="3061245" y="3337513"/>
            <a:ext cx="445266" cy="445266"/>
            <a:chOff x="-34776500" y="2631825"/>
            <a:chExt cx="291450" cy="291450"/>
          </a:xfrm>
        </p:grpSpPr>
        <p:sp>
          <p:nvSpPr>
            <p:cNvPr id="7219" name="Google Shape;7219;p73"/>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20" name="Google Shape;7220;p73"/>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21" name="Google Shape;7221;p73"/>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222" name="Google Shape;7222;p73"/>
          <p:cNvGrpSpPr/>
          <p:nvPr/>
        </p:nvGrpSpPr>
        <p:grpSpPr>
          <a:xfrm>
            <a:off x="5870759" y="2240697"/>
            <a:ext cx="446449" cy="451262"/>
            <a:chOff x="-32956300" y="1915900"/>
            <a:chExt cx="292225" cy="295375"/>
          </a:xfrm>
        </p:grpSpPr>
        <p:sp>
          <p:nvSpPr>
            <p:cNvPr id="7223" name="Google Shape;7223;p73"/>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24" name="Google Shape;7224;p73"/>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225" name="Google Shape;7225;p73"/>
          <p:cNvSpPr/>
          <p:nvPr/>
        </p:nvSpPr>
        <p:spPr>
          <a:xfrm>
            <a:off x="5868490" y="2811815"/>
            <a:ext cx="446449" cy="445227"/>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26" name="Google Shape;7226;p73"/>
          <p:cNvSpPr/>
          <p:nvPr/>
        </p:nvSpPr>
        <p:spPr>
          <a:xfrm>
            <a:off x="5867879" y="3337060"/>
            <a:ext cx="447672" cy="44648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227" name="Google Shape;7227;p73"/>
          <p:cNvGrpSpPr/>
          <p:nvPr/>
        </p:nvGrpSpPr>
        <p:grpSpPr>
          <a:xfrm>
            <a:off x="8675771" y="2243713"/>
            <a:ext cx="448856" cy="445227"/>
            <a:chOff x="-31166825" y="1939525"/>
            <a:chExt cx="293800" cy="291425"/>
          </a:xfrm>
        </p:grpSpPr>
        <p:sp>
          <p:nvSpPr>
            <p:cNvPr id="7228" name="Google Shape;7228;p73"/>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29" name="Google Shape;7229;p73"/>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30" name="Google Shape;7230;p73"/>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31" name="Google Shape;7231;p73"/>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32" name="Google Shape;7232;p73"/>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33" name="Google Shape;7233;p73"/>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34" name="Google Shape;7234;p73"/>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35" name="Google Shape;7235;p73"/>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36" name="Google Shape;7236;p73"/>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37" name="Google Shape;7237;p73"/>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38" name="Google Shape;7238;p73"/>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239" name="Google Shape;7239;p73"/>
          <p:cNvGrpSpPr/>
          <p:nvPr/>
        </p:nvGrpSpPr>
        <p:grpSpPr>
          <a:xfrm>
            <a:off x="8676974" y="2811314"/>
            <a:ext cx="446449" cy="445954"/>
            <a:chOff x="-31165250" y="2298675"/>
            <a:chExt cx="292225" cy="291900"/>
          </a:xfrm>
        </p:grpSpPr>
        <p:sp>
          <p:nvSpPr>
            <p:cNvPr id="7240" name="Google Shape;7240;p73"/>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41" name="Google Shape;7241;p73"/>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42" name="Google Shape;7242;p73"/>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243" name="Google Shape;7243;p73"/>
          <p:cNvGrpSpPr/>
          <p:nvPr/>
        </p:nvGrpSpPr>
        <p:grpSpPr>
          <a:xfrm>
            <a:off x="8677586" y="3337531"/>
            <a:ext cx="445227" cy="445227"/>
            <a:chOff x="-31164450" y="2657050"/>
            <a:chExt cx="291425" cy="291425"/>
          </a:xfrm>
        </p:grpSpPr>
        <p:sp>
          <p:nvSpPr>
            <p:cNvPr id="7244" name="Google Shape;7244;p73"/>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45" name="Google Shape;7245;p73"/>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46" name="Google Shape;7246;p73"/>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47" name="Google Shape;7247;p73"/>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248" name="Google Shape;7248;p73"/>
          <p:cNvSpPr/>
          <p:nvPr/>
        </p:nvSpPr>
        <p:spPr>
          <a:xfrm>
            <a:off x="10369539" y="2244421"/>
            <a:ext cx="447672" cy="444043"/>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249" name="Google Shape;7249;p73"/>
          <p:cNvGrpSpPr/>
          <p:nvPr/>
        </p:nvGrpSpPr>
        <p:grpSpPr>
          <a:xfrm>
            <a:off x="3612872" y="2243256"/>
            <a:ext cx="451262" cy="446144"/>
            <a:chOff x="-34421275" y="1912725"/>
            <a:chExt cx="295375" cy="292025"/>
          </a:xfrm>
        </p:grpSpPr>
        <p:sp>
          <p:nvSpPr>
            <p:cNvPr id="7250" name="Google Shape;7250;p73"/>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51" name="Google Shape;7251;p73"/>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252" name="Google Shape;7252;p73"/>
          <p:cNvGrpSpPr/>
          <p:nvPr/>
        </p:nvGrpSpPr>
        <p:grpSpPr>
          <a:xfrm>
            <a:off x="3611668" y="2810456"/>
            <a:ext cx="453668" cy="447672"/>
            <a:chOff x="-34418125" y="2271100"/>
            <a:chExt cx="296950" cy="293025"/>
          </a:xfrm>
        </p:grpSpPr>
        <p:sp>
          <p:nvSpPr>
            <p:cNvPr id="7253" name="Google Shape;7253;p73"/>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54" name="Google Shape;7254;p73"/>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55" name="Google Shape;7255;p73"/>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56" name="Google Shape;7256;p73"/>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57" name="Google Shape;7257;p73"/>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258" name="Google Shape;7258;p73"/>
          <p:cNvGrpSpPr/>
          <p:nvPr/>
        </p:nvGrpSpPr>
        <p:grpSpPr>
          <a:xfrm>
            <a:off x="3612872" y="3337513"/>
            <a:ext cx="451262" cy="445266"/>
            <a:chOff x="-34421275" y="2631050"/>
            <a:chExt cx="295375" cy="291450"/>
          </a:xfrm>
        </p:grpSpPr>
        <p:sp>
          <p:nvSpPr>
            <p:cNvPr id="7259" name="Google Shape;7259;p73"/>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60" name="Google Shape;7260;p73"/>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61" name="Google Shape;7261;p73"/>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62" name="Google Shape;7262;p73"/>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263" name="Google Shape;7263;p73"/>
          <p:cNvSpPr/>
          <p:nvPr/>
        </p:nvSpPr>
        <p:spPr>
          <a:xfrm>
            <a:off x="6433269" y="2243218"/>
            <a:ext cx="445266" cy="446449"/>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64" name="Google Shape;7264;p73"/>
          <p:cNvSpPr/>
          <p:nvPr/>
        </p:nvSpPr>
        <p:spPr>
          <a:xfrm>
            <a:off x="6433269" y="2811815"/>
            <a:ext cx="445266" cy="445227"/>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65" name="Google Shape;7265;p73"/>
          <p:cNvSpPr/>
          <p:nvPr/>
        </p:nvSpPr>
        <p:spPr>
          <a:xfrm>
            <a:off x="6421849" y="3337232"/>
            <a:ext cx="468106" cy="446144"/>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266" name="Google Shape;7266;p73"/>
          <p:cNvGrpSpPr/>
          <p:nvPr/>
        </p:nvGrpSpPr>
        <p:grpSpPr>
          <a:xfrm>
            <a:off x="9250656" y="2244305"/>
            <a:ext cx="445266" cy="444043"/>
            <a:chOff x="-30805300" y="1938725"/>
            <a:chExt cx="291450" cy="290650"/>
          </a:xfrm>
        </p:grpSpPr>
        <p:sp>
          <p:nvSpPr>
            <p:cNvPr id="7267" name="Google Shape;7267;p73"/>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68" name="Google Shape;7268;p73"/>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269" name="Google Shape;7269;p73"/>
          <p:cNvGrpSpPr/>
          <p:nvPr/>
        </p:nvGrpSpPr>
        <p:grpSpPr>
          <a:xfrm>
            <a:off x="9251267" y="2811906"/>
            <a:ext cx="444043" cy="444769"/>
            <a:chOff x="-30805300" y="2298675"/>
            <a:chExt cx="290650" cy="291125"/>
          </a:xfrm>
        </p:grpSpPr>
        <p:sp>
          <p:nvSpPr>
            <p:cNvPr id="7270" name="Google Shape;7270;p73"/>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71" name="Google Shape;7271;p73"/>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72" name="Google Shape;7272;p73"/>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73" name="Google Shape;7273;p73"/>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274" name="Google Shape;7274;p73"/>
          <p:cNvGrpSpPr/>
          <p:nvPr/>
        </p:nvGrpSpPr>
        <p:grpSpPr>
          <a:xfrm>
            <a:off x="9250675" y="3337531"/>
            <a:ext cx="445227" cy="445227"/>
            <a:chOff x="-30806075" y="2657050"/>
            <a:chExt cx="291425" cy="291425"/>
          </a:xfrm>
        </p:grpSpPr>
        <p:sp>
          <p:nvSpPr>
            <p:cNvPr id="7275" name="Google Shape;7275;p73"/>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76" name="Google Shape;7276;p73"/>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77" name="Google Shape;7277;p73"/>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278" name="Google Shape;7278;p73"/>
          <p:cNvGrpSpPr/>
          <p:nvPr/>
        </p:nvGrpSpPr>
        <p:grpSpPr>
          <a:xfrm>
            <a:off x="10372831" y="2811675"/>
            <a:ext cx="445227" cy="445227"/>
            <a:chOff x="-30064925" y="2332550"/>
            <a:chExt cx="291425" cy="291425"/>
          </a:xfrm>
        </p:grpSpPr>
        <p:sp>
          <p:nvSpPr>
            <p:cNvPr id="7279" name="Google Shape;7279;p73"/>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80" name="Google Shape;7280;p73"/>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81" name="Google Shape;7281;p73"/>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282" name="Google Shape;7282;p73"/>
          <p:cNvGrpSpPr/>
          <p:nvPr/>
        </p:nvGrpSpPr>
        <p:grpSpPr>
          <a:xfrm>
            <a:off x="1407889" y="4076028"/>
            <a:ext cx="370673" cy="445266"/>
            <a:chOff x="-35814600" y="3202075"/>
            <a:chExt cx="242625" cy="291450"/>
          </a:xfrm>
        </p:grpSpPr>
        <p:sp>
          <p:nvSpPr>
            <p:cNvPr id="7283" name="Google Shape;7283;p73"/>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84" name="Google Shape;7284;p73"/>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85" name="Google Shape;7285;p73"/>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86" name="Google Shape;7286;p73"/>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87" name="Google Shape;7287;p73"/>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88" name="Google Shape;7288;p73"/>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89" name="Google Shape;7289;p73"/>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290" name="Google Shape;7290;p73"/>
          <p:cNvGrpSpPr/>
          <p:nvPr/>
        </p:nvGrpSpPr>
        <p:grpSpPr>
          <a:xfrm>
            <a:off x="1370591" y="4631177"/>
            <a:ext cx="445266" cy="445572"/>
            <a:chOff x="-35839800" y="3561025"/>
            <a:chExt cx="291450" cy="291650"/>
          </a:xfrm>
        </p:grpSpPr>
        <p:sp>
          <p:nvSpPr>
            <p:cNvPr id="7291" name="Google Shape;7291;p73"/>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92" name="Google Shape;7292;p73"/>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93" name="Google Shape;7293;p73"/>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94" name="Google Shape;7294;p73"/>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95" name="Google Shape;7295;p73"/>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96" name="Google Shape;7296;p73"/>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297" name="Google Shape;7297;p73"/>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298" name="Google Shape;7298;p73"/>
          <p:cNvSpPr/>
          <p:nvPr/>
        </p:nvSpPr>
        <p:spPr>
          <a:xfrm>
            <a:off x="1366922" y="5179689"/>
            <a:ext cx="447672" cy="445266"/>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299" name="Google Shape;7299;p73"/>
          <p:cNvGrpSpPr/>
          <p:nvPr/>
        </p:nvGrpSpPr>
        <p:grpSpPr>
          <a:xfrm>
            <a:off x="4187827" y="4076026"/>
            <a:ext cx="445266" cy="445266"/>
            <a:chOff x="-34003850" y="3227275"/>
            <a:chExt cx="291450" cy="291450"/>
          </a:xfrm>
        </p:grpSpPr>
        <p:sp>
          <p:nvSpPr>
            <p:cNvPr id="7300" name="Google Shape;7300;p73"/>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01" name="Google Shape;7301;p73"/>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02" name="Google Shape;7302;p73"/>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03" name="Google Shape;7303;p73"/>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04" name="Google Shape;7304;p73"/>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305" name="Google Shape;7305;p73"/>
          <p:cNvGrpSpPr/>
          <p:nvPr/>
        </p:nvGrpSpPr>
        <p:grpSpPr>
          <a:xfrm>
            <a:off x="4187235" y="4630890"/>
            <a:ext cx="446449" cy="446144"/>
            <a:chOff x="-34004625" y="3585850"/>
            <a:chExt cx="292225" cy="292025"/>
          </a:xfrm>
        </p:grpSpPr>
        <p:sp>
          <p:nvSpPr>
            <p:cNvPr id="7306" name="Google Shape;7306;p73"/>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07" name="Google Shape;7307;p73"/>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08" name="Google Shape;7308;p73"/>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09" name="Google Shape;7309;p73"/>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10" name="Google Shape;7310;p73"/>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311" name="Google Shape;7311;p73"/>
          <p:cNvGrpSpPr/>
          <p:nvPr/>
        </p:nvGrpSpPr>
        <p:grpSpPr>
          <a:xfrm>
            <a:off x="4186623" y="5178840"/>
            <a:ext cx="447672" cy="446488"/>
            <a:chOff x="-34005425" y="3945575"/>
            <a:chExt cx="293025" cy="292250"/>
          </a:xfrm>
        </p:grpSpPr>
        <p:sp>
          <p:nvSpPr>
            <p:cNvPr id="7312" name="Google Shape;7312;p73"/>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13" name="Google Shape;7313;p73"/>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14" name="Google Shape;7314;p73"/>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315" name="Google Shape;7315;p73"/>
          <p:cNvGrpSpPr/>
          <p:nvPr/>
        </p:nvGrpSpPr>
        <p:grpSpPr>
          <a:xfrm>
            <a:off x="6986317" y="4074826"/>
            <a:ext cx="451262" cy="447672"/>
            <a:chOff x="-32174975" y="3192625"/>
            <a:chExt cx="295375" cy="293025"/>
          </a:xfrm>
        </p:grpSpPr>
        <p:sp>
          <p:nvSpPr>
            <p:cNvPr id="7316" name="Google Shape;7316;p73"/>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17" name="Google Shape;7317;p73"/>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18" name="Google Shape;7318;p73"/>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19" name="Google Shape;7319;p73"/>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320" name="Google Shape;7320;p73"/>
          <p:cNvSpPr/>
          <p:nvPr/>
        </p:nvSpPr>
        <p:spPr>
          <a:xfrm>
            <a:off x="6981084" y="4630782"/>
            <a:ext cx="457297" cy="446793"/>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21" name="Google Shape;7321;p73"/>
          <p:cNvSpPr/>
          <p:nvPr/>
        </p:nvSpPr>
        <p:spPr>
          <a:xfrm>
            <a:off x="6987100" y="5179098"/>
            <a:ext cx="445266" cy="446449"/>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322" name="Google Shape;7322;p73"/>
          <p:cNvGrpSpPr/>
          <p:nvPr/>
        </p:nvGrpSpPr>
        <p:grpSpPr>
          <a:xfrm>
            <a:off x="9805572" y="4076030"/>
            <a:ext cx="446449" cy="445266"/>
            <a:chOff x="-30345325" y="3184750"/>
            <a:chExt cx="292225" cy="291450"/>
          </a:xfrm>
        </p:grpSpPr>
        <p:sp>
          <p:nvSpPr>
            <p:cNvPr id="7323" name="Google Shape;7323;p73"/>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24" name="Google Shape;7324;p73"/>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25" name="Google Shape;7325;p73"/>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26" name="Google Shape;7326;p73"/>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27" name="Google Shape;7327;p73"/>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328" name="Google Shape;7328;p73"/>
          <p:cNvGrpSpPr/>
          <p:nvPr/>
        </p:nvGrpSpPr>
        <p:grpSpPr>
          <a:xfrm>
            <a:off x="1934142" y="4076028"/>
            <a:ext cx="445266" cy="445266"/>
            <a:chOff x="-35481425" y="3202075"/>
            <a:chExt cx="291450" cy="291450"/>
          </a:xfrm>
        </p:grpSpPr>
        <p:sp>
          <p:nvSpPr>
            <p:cNvPr id="7329" name="Google Shape;7329;p73"/>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30" name="Google Shape;7330;p73"/>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31" name="Google Shape;7331;p73"/>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32" name="Google Shape;7332;p73"/>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33" name="Google Shape;7333;p73"/>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34" name="Google Shape;7334;p73"/>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35" name="Google Shape;7335;p73"/>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336" name="Google Shape;7336;p73"/>
          <p:cNvGrpSpPr/>
          <p:nvPr/>
        </p:nvGrpSpPr>
        <p:grpSpPr>
          <a:xfrm>
            <a:off x="1933550" y="4631941"/>
            <a:ext cx="446449" cy="444043"/>
            <a:chOff x="-35482200" y="3561225"/>
            <a:chExt cx="292225" cy="290650"/>
          </a:xfrm>
        </p:grpSpPr>
        <p:sp>
          <p:nvSpPr>
            <p:cNvPr id="7337" name="Google Shape;7337;p73"/>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38" name="Google Shape;7338;p73"/>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39" name="Google Shape;7339;p73"/>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340" name="Google Shape;7340;p73"/>
          <p:cNvGrpSpPr/>
          <p:nvPr/>
        </p:nvGrpSpPr>
        <p:grpSpPr>
          <a:xfrm>
            <a:off x="1934142" y="5179472"/>
            <a:ext cx="445266" cy="445227"/>
            <a:chOff x="-35481425" y="3919600"/>
            <a:chExt cx="291450" cy="291425"/>
          </a:xfrm>
        </p:grpSpPr>
        <p:sp>
          <p:nvSpPr>
            <p:cNvPr id="7341" name="Google Shape;7341;p73"/>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42" name="Google Shape;7342;p73"/>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43" name="Google Shape;7343;p73"/>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44" name="Google Shape;7344;p73"/>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45" name="Google Shape;7345;p73"/>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46" name="Google Shape;7346;p73"/>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47" name="Google Shape;7347;p73"/>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48" name="Google Shape;7348;p73"/>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349" name="Google Shape;7349;p73"/>
          <p:cNvGrpSpPr/>
          <p:nvPr/>
        </p:nvGrpSpPr>
        <p:grpSpPr>
          <a:xfrm>
            <a:off x="4748972" y="4076637"/>
            <a:ext cx="450078" cy="444043"/>
            <a:chOff x="-33645475" y="3228075"/>
            <a:chExt cx="294600" cy="290650"/>
          </a:xfrm>
        </p:grpSpPr>
        <p:sp>
          <p:nvSpPr>
            <p:cNvPr id="7350" name="Google Shape;7350;p73"/>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51" name="Google Shape;7351;p73"/>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52" name="Google Shape;7352;p73"/>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53" name="Google Shape;7353;p73"/>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54" name="Google Shape;7354;p73"/>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55" name="Google Shape;7355;p73"/>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56" name="Google Shape;7356;p73"/>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357" name="Google Shape;7357;p73"/>
          <p:cNvGrpSpPr/>
          <p:nvPr/>
        </p:nvGrpSpPr>
        <p:grpSpPr>
          <a:xfrm>
            <a:off x="4750194" y="4630736"/>
            <a:ext cx="447634" cy="446449"/>
            <a:chOff x="-33646250" y="3586425"/>
            <a:chExt cx="293000" cy="292225"/>
          </a:xfrm>
        </p:grpSpPr>
        <p:sp>
          <p:nvSpPr>
            <p:cNvPr id="7358" name="Google Shape;7358;p73"/>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59" name="Google Shape;7359;p73"/>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360" name="Google Shape;7360;p73"/>
          <p:cNvGrpSpPr/>
          <p:nvPr/>
        </p:nvGrpSpPr>
        <p:grpSpPr>
          <a:xfrm>
            <a:off x="4750785" y="5178248"/>
            <a:ext cx="446449" cy="447672"/>
            <a:chOff x="-33645475" y="3944800"/>
            <a:chExt cx="292225" cy="293025"/>
          </a:xfrm>
        </p:grpSpPr>
        <p:sp>
          <p:nvSpPr>
            <p:cNvPr id="7361" name="Google Shape;7361;p73"/>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62" name="Google Shape;7362;p73"/>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63" name="Google Shape;7363;p73"/>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64" name="Google Shape;7364;p73"/>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65" name="Google Shape;7365;p73"/>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66" name="Google Shape;7366;p73"/>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67" name="Google Shape;7367;p73"/>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68" name="Google Shape;7368;p73"/>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69" name="Google Shape;7369;p73"/>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70" name="Google Shape;7370;p73"/>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371" name="Google Shape;7371;p73"/>
          <p:cNvGrpSpPr/>
          <p:nvPr/>
        </p:nvGrpSpPr>
        <p:grpSpPr>
          <a:xfrm>
            <a:off x="7558184" y="4074939"/>
            <a:ext cx="444043" cy="447443"/>
            <a:chOff x="-31809525" y="3192625"/>
            <a:chExt cx="290650" cy="292875"/>
          </a:xfrm>
        </p:grpSpPr>
        <p:sp>
          <p:nvSpPr>
            <p:cNvPr id="7372" name="Google Shape;7372;p73"/>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73" name="Google Shape;7373;p73"/>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74" name="Google Shape;7374;p73"/>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75" name="Google Shape;7375;p73"/>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376" name="Google Shape;7376;p73"/>
          <p:cNvGrpSpPr/>
          <p:nvPr/>
        </p:nvGrpSpPr>
        <p:grpSpPr>
          <a:xfrm>
            <a:off x="7557572" y="4630129"/>
            <a:ext cx="445266" cy="447672"/>
            <a:chOff x="-31811100" y="3550975"/>
            <a:chExt cx="291450" cy="293025"/>
          </a:xfrm>
        </p:grpSpPr>
        <p:sp>
          <p:nvSpPr>
            <p:cNvPr id="7377" name="Google Shape;7377;p73"/>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78" name="Google Shape;7378;p73"/>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79" name="Google Shape;7379;p73"/>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80" name="Google Shape;7380;p73"/>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81" name="Google Shape;7381;p73"/>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82" name="Google Shape;7382;p73"/>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83" name="Google Shape;7383;p73"/>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384" name="Google Shape;7384;p73"/>
          <p:cNvGrpSpPr/>
          <p:nvPr/>
        </p:nvGrpSpPr>
        <p:grpSpPr>
          <a:xfrm>
            <a:off x="7549761" y="5177448"/>
            <a:ext cx="460888" cy="449276"/>
            <a:chOff x="-31817400" y="3910025"/>
            <a:chExt cx="301675" cy="294075"/>
          </a:xfrm>
        </p:grpSpPr>
        <p:sp>
          <p:nvSpPr>
            <p:cNvPr id="7385" name="Google Shape;7385;p73"/>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86" name="Google Shape;7386;p73"/>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87" name="Google Shape;7387;p73"/>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388" name="Google Shape;7388;p73"/>
          <p:cNvGrpSpPr/>
          <p:nvPr/>
        </p:nvGrpSpPr>
        <p:grpSpPr>
          <a:xfrm>
            <a:off x="9805554" y="4630738"/>
            <a:ext cx="446488" cy="446449"/>
            <a:chOff x="-30354000" y="3569100"/>
            <a:chExt cx="292250" cy="292225"/>
          </a:xfrm>
        </p:grpSpPr>
        <p:sp>
          <p:nvSpPr>
            <p:cNvPr id="7389" name="Google Shape;7389;p73"/>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90" name="Google Shape;7390;p73"/>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91" name="Google Shape;7391;p73"/>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92" name="Google Shape;7392;p73"/>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93" name="Google Shape;7393;p73"/>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94" name="Google Shape;7394;p73"/>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395" name="Google Shape;7395;p73"/>
          <p:cNvGrpSpPr/>
          <p:nvPr/>
        </p:nvGrpSpPr>
        <p:grpSpPr>
          <a:xfrm>
            <a:off x="2505522" y="4076028"/>
            <a:ext cx="430791" cy="445266"/>
            <a:chOff x="-35118325" y="3202075"/>
            <a:chExt cx="281975" cy="291450"/>
          </a:xfrm>
        </p:grpSpPr>
        <p:sp>
          <p:nvSpPr>
            <p:cNvPr id="7396" name="Google Shape;7396;p73"/>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97" name="Google Shape;7397;p73"/>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98" name="Google Shape;7398;p73"/>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399" name="Google Shape;7399;p73"/>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400" name="Google Shape;7400;p73"/>
          <p:cNvGrpSpPr/>
          <p:nvPr/>
        </p:nvGrpSpPr>
        <p:grpSpPr>
          <a:xfrm>
            <a:off x="2497694" y="4631597"/>
            <a:ext cx="446449" cy="444731"/>
            <a:chOff x="-35123050" y="3561225"/>
            <a:chExt cx="292225" cy="291100"/>
          </a:xfrm>
        </p:grpSpPr>
        <p:sp>
          <p:nvSpPr>
            <p:cNvPr id="7401" name="Google Shape;7401;p73"/>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02" name="Google Shape;7402;p73"/>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403" name="Google Shape;7403;p73"/>
          <p:cNvGrpSpPr/>
          <p:nvPr/>
        </p:nvGrpSpPr>
        <p:grpSpPr>
          <a:xfrm>
            <a:off x="2550648" y="5179472"/>
            <a:ext cx="340539" cy="445227"/>
            <a:chOff x="-35089175" y="3919600"/>
            <a:chExt cx="222900" cy="291425"/>
          </a:xfrm>
        </p:grpSpPr>
        <p:sp>
          <p:nvSpPr>
            <p:cNvPr id="7404" name="Google Shape;7404;p73"/>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05" name="Google Shape;7405;p73"/>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406" name="Google Shape;7406;p73"/>
          <p:cNvGrpSpPr/>
          <p:nvPr/>
        </p:nvGrpSpPr>
        <p:grpSpPr>
          <a:xfrm>
            <a:off x="5316830" y="4075720"/>
            <a:ext cx="423610" cy="445877"/>
            <a:chOff x="-33277650" y="3226875"/>
            <a:chExt cx="277275" cy="291850"/>
          </a:xfrm>
        </p:grpSpPr>
        <p:sp>
          <p:nvSpPr>
            <p:cNvPr id="7407" name="Google Shape;7407;p73"/>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08" name="Google Shape;7408;p73"/>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09" name="Google Shape;7409;p73"/>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10" name="Google Shape;7410;p73"/>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11" name="Google Shape;7411;p73"/>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12" name="Google Shape;7412;p73"/>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13" name="Google Shape;7413;p73"/>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414" name="Google Shape;7414;p73"/>
          <p:cNvGrpSpPr/>
          <p:nvPr/>
        </p:nvGrpSpPr>
        <p:grpSpPr>
          <a:xfrm>
            <a:off x="5306002" y="4631330"/>
            <a:ext cx="445266" cy="445266"/>
            <a:chOff x="-33286325" y="3586425"/>
            <a:chExt cx="291450" cy="291450"/>
          </a:xfrm>
        </p:grpSpPr>
        <p:sp>
          <p:nvSpPr>
            <p:cNvPr id="7415" name="Google Shape;7415;p73"/>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16" name="Google Shape;7416;p73"/>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17" name="Google Shape;7417;p73"/>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18" name="Google Shape;7418;p73"/>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19" name="Google Shape;7419;p73"/>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420" name="Google Shape;7420;p73"/>
          <p:cNvGrpSpPr/>
          <p:nvPr/>
        </p:nvGrpSpPr>
        <p:grpSpPr>
          <a:xfrm>
            <a:off x="5306002" y="5178248"/>
            <a:ext cx="445266" cy="447672"/>
            <a:chOff x="-33286325" y="3944800"/>
            <a:chExt cx="291450" cy="293025"/>
          </a:xfrm>
        </p:grpSpPr>
        <p:sp>
          <p:nvSpPr>
            <p:cNvPr id="7421" name="Google Shape;7421;p73"/>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22" name="Google Shape;7422;p73"/>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23" name="Google Shape;7423;p73"/>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24" name="Google Shape;7424;p73"/>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425" name="Google Shape;7425;p73"/>
          <p:cNvGrpSpPr/>
          <p:nvPr/>
        </p:nvGrpSpPr>
        <p:grpSpPr>
          <a:xfrm>
            <a:off x="8119920" y="4074214"/>
            <a:ext cx="445266" cy="448894"/>
            <a:chOff x="-31452725" y="3191825"/>
            <a:chExt cx="291450" cy="293825"/>
          </a:xfrm>
        </p:grpSpPr>
        <p:sp>
          <p:nvSpPr>
            <p:cNvPr id="7426" name="Google Shape;7426;p73"/>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27" name="Google Shape;7427;p73"/>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28" name="Google Shape;7428;p73"/>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29" name="Google Shape;7429;p73"/>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430" name="Google Shape;7430;p73"/>
          <p:cNvGrpSpPr/>
          <p:nvPr/>
        </p:nvGrpSpPr>
        <p:grpSpPr>
          <a:xfrm>
            <a:off x="8119328" y="4630740"/>
            <a:ext cx="446449" cy="446449"/>
            <a:chOff x="-31452725" y="3551775"/>
            <a:chExt cx="292225" cy="292225"/>
          </a:xfrm>
        </p:grpSpPr>
        <p:sp>
          <p:nvSpPr>
            <p:cNvPr id="7431" name="Google Shape;7431;p73"/>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32" name="Google Shape;7432;p73"/>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33" name="Google Shape;7433;p73"/>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34" name="Google Shape;7434;p73"/>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435" name="Google Shape;7435;p73"/>
          <p:cNvGrpSpPr/>
          <p:nvPr/>
        </p:nvGrpSpPr>
        <p:grpSpPr>
          <a:xfrm>
            <a:off x="8117514" y="5177657"/>
            <a:ext cx="450078" cy="448856"/>
            <a:chOff x="-31455100" y="3909350"/>
            <a:chExt cx="294600" cy="293800"/>
          </a:xfrm>
        </p:grpSpPr>
        <p:sp>
          <p:nvSpPr>
            <p:cNvPr id="7436" name="Google Shape;7436;p73"/>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37" name="Google Shape;7437;p73"/>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438" name="Google Shape;7438;p73"/>
          <p:cNvGrpSpPr/>
          <p:nvPr/>
        </p:nvGrpSpPr>
        <p:grpSpPr>
          <a:xfrm>
            <a:off x="9806164" y="5178862"/>
            <a:ext cx="445266" cy="446449"/>
            <a:chOff x="-30345325" y="3918800"/>
            <a:chExt cx="291450" cy="292225"/>
          </a:xfrm>
        </p:grpSpPr>
        <p:sp>
          <p:nvSpPr>
            <p:cNvPr id="7439" name="Google Shape;7439;p73"/>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40" name="Google Shape;7440;p73"/>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41" name="Google Shape;7441;p73"/>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42" name="Google Shape;7442;p73"/>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43" name="Google Shape;7443;p73"/>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444" name="Google Shape;7444;p73"/>
          <p:cNvGrpSpPr/>
          <p:nvPr/>
        </p:nvGrpSpPr>
        <p:grpSpPr>
          <a:xfrm>
            <a:off x="3074498" y="4076028"/>
            <a:ext cx="418759" cy="445266"/>
            <a:chOff x="-34755225" y="3202075"/>
            <a:chExt cx="274100" cy="291450"/>
          </a:xfrm>
        </p:grpSpPr>
        <p:sp>
          <p:nvSpPr>
            <p:cNvPr id="7445" name="Google Shape;7445;p73"/>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46" name="Google Shape;7446;p73"/>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47" name="Google Shape;7447;p73"/>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48" name="Google Shape;7448;p73"/>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49" name="Google Shape;7449;p73"/>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50" name="Google Shape;7450;p73"/>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51" name="Google Shape;7451;p73"/>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452" name="Google Shape;7452;p73"/>
          <p:cNvGrpSpPr/>
          <p:nvPr/>
        </p:nvGrpSpPr>
        <p:grpSpPr>
          <a:xfrm>
            <a:off x="3061244" y="4631331"/>
            <a:ext cx="445266" cy="445266"/>
            <a:chOff x="-34763900" y="3561225"/>
            <a:chExt cx="291450" cy="291450"/>
          </a:xfrm>
        </p:grpSpPr>
        <p:sp>
          <p:nvSpPr>
            <p:cNvPr id="7453" name="Google Shape;7453;p73"/>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54" name="Google Shape;7454;p73"/>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55" name="Google Shape;7455;p73"/>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456" name="Google Shape;7456;p73"/>
          <p:cNvSpPr/>
          <p:nvPr/>
        </p:nvSpPr>
        <p:spPr>
          <a:xfrm>
            <a:off x="3058853" y="5179708"/>
            <a:ext cx="445266" cy="445227"/>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457" name="Google Shape;7457;p73"/>
          <p:cNvGrpSpPr/>
          <p:nvPr/>
        </p:nvGrpSpPr>
        <p:grpSpPr>
          <a:xfrm>
            <a:off x="5870756" y="4075434"/>
            <a:ext cx="446449" cy="446449"/>
            <a:chOff x="-32927950" y="3227275"/>
            <a:chExt cx="292225" cy="292225"/>
          </a:xfrm>
        </p:grpSpPr>
        <p:sp>
          <p:nvSpPr>
            <p:cNvPr id="7458" name="Google Shape;7458;p73"/>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59" name="Google Shape;7459;p73"/>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60" name="Google Shape;7460;p73"/>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61" name="Google Shape;7461;p73"/>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62" name="Google Shape;7462;p73"/>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463" name="Google Shape;7463;p73"/>
          <p:cNvGrpSpPr/>
          <p:nvPr/>
        </p:nvGrpSpPr>
        <p:grpSpPr>
          <a:xfrm>
            <a:off x="5870145" y="4631330"/>
            <a:ext cx="447672" cy="445266"/>
            <a:chOff x="-32927950" y="3586425"/>
            <a:chExt cx="293025" cy="291450"/>
          </a:xfrm>
        </p:grpSpPr>
        <p:sp>
          <p:nvSpPr>
            <p:cNvPr id="7464" name="Google Shape;7464;p73"/>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65" name="Google Shape;7465;p73"/>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66" name="Google Shape;7466;p73"/>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67" name="Google Shape;7467;p73"/>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68" name="Google Shape;7468;p73"/>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469" name="Google Shape;7469;p73"/>
          <p:cNvGrpSpPr/>
          <p:nvPr/>
        </p:nvGrpSpPr>
        <p:grpSpPr>
          <a:xfrm>
            <a:off x="5870756" y="5178248"/>
            <a:ext cx="446449" cy="447672"/>
            <a:chOff x="-32927950" y="3944800"/>
            <a:chExt cx="292225" cy="293025"/>
          </a:xfrm>
        </p:grpSpPr>
        <p:sp>
          <p:nvSpPr>
            <p:cNvPr id="7470" name="Google Shape;7470;p73"/>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71" name="Google Shape;7471;p73"/>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72" name="Google Shape;7472;p73"/>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73" name="Google Shape;7473;p73"/>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74" name="Google Shape;7474;p73"/>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75" name="Google Shape;7475;p73"/>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76" name="Google Shape;7476;p73"/>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77" name="Google Shape;7477;p73"/>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78" name="Google Shape;7478;p73"/>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479" name="Google Shape;7479;p73"/>
          <p:cNvGrpSpPr/>
          <p:nvPr/>
        </p:nvGrpSpPr>
        <p:grpSpPr>
          <a:xfrm>
            <a:off x="8676969" y="4075875"/>
            <a:ext cx="446449" cy="445572"/>
            <a:chOff x="-31094350" y="3194000"/>
            <a:chExt cx="292225" cy="291650"/>
          </a:xfrm>
        </p:grpSpPr>
        <p:sp>
          <p:nvSpPr>
            <p:cNvPr id="7480" name="Google Shape;7480;p73"/>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81" name="Google Shape;7481;p73"/>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82" name="Google Shape;7482;p73"/>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83" name="Google Shape;7483;p73"/>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84" name="Google Shape;7484;p73"/>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85" name="Google Shape;7485;p73"/>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86" name="Google Shape;7486;p73"/>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87" name="Google Shape;7487;p73"/>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488" name="Google Shape;7488;p73"/>
          <p:cNvGrpSpPr/>
          <p:nvPr/>
        </p:nvGrpSpPr>
        <p:grpSpPr>
          <a:xfrm>
            <a:off x="8677563" y="4630987"/>
            <a:ext cx="445266" cy="445954"/>
            <a:chOff x="-31093575" y="3552550"/>
            <a:chExt cx="291450" cy="291900"/>
          </a:xfrm>
        </p:grpSpPr>
        <p:sp>
          <p:nvSpPr>
            <p:cNvPr id="7489" name="Google Shape;7489;p73"/>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90" name="Google Shape;7490;p73"/>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91" name="Google Shape;7491;p73"/>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92" name="Google Shape;7492;p73"/>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493" name="Google Shape;7493;p73"/>
          <p:cNvGrpSpPr/>
          <p:nvPr/>
        </p:nvGrpSpPr>
        <p:grpSpPr>
          <a:xfrm>
            <a:off x="8677563" y="5179472"/>
            <a:ext cx="445266" cy="445227"/>
            <a:chOff x="-31093575" y="3911725"/>
            <a:chExt cx="291450" cy="291425"/>
          </a:xfrm>
        </p:grpSpPr>
        <p:sp>
          <p:nvSpPr>
            <p:cNvPr id="7494" name="Google Shape;7494;p73"/>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95" name="Google Shape;7495;p73"/>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496" name="Google Shape;7496;p73"/>
          <p:cNvGrpSpPr/>
          <p:nvPr/>
        </p:nvGrpSpPr>
        <p:grpSpPr>
          <a:xfrm>
            <a:off x="10371008" y="4075436"/>
            <a:ext cx="448856" cy="446449"/>
            <a:chOff x="-29946000" y="3183175"/>
            <a:chExt cx="293800" cy="292225"/>
          </a:xfrm>
        </p:grpSpPr>
        <p:sp>
          <p:nvSpPr>
            <p:cNvPr id="7497" name="Google Shape;7497;p73"/>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98" name="Google Shape;7498;p73"/>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499" name="Google Shape;7499;p73"/>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00" name="Google Shape;7500;p73"/>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01" name="Google Shape;7501;p73"/>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02" name="Google Shape;7502;p73"/>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503" name="Google Shape;7503;p73"/>
          <p:cNvGrpSpPr/>
          <p:nvPr/>
        </p:nvGrpSpPr>
        <p:grpSpPr>
          <a:xfrm>
            <a:off x="3612872" y="4075701"/>
            <a:ext cx="451262" cy="445916"/>
            <a:chOff x="-34408675" y="3202075"/>
            <a:chExt cx="295375" cy="291875"/>
          </a:xfrm>
        </p:grpSpPr>
        <p:sp>
          <p:nvSpPr>
            <p:cNvPr id="7504" name="Google Shape;7504;p73"/>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05" name="Google Shape;7505;p73"/>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06" name="Google Shape;7506;p73"/>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07" name="Google Shape;7507;p73"/>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508" name="Google Shape;7508;p73"/>
          <p:cNvGrpSpPr/>
          <p:nvPr/>
        </p:nvGrpSpPr>
        <p:grpSpPr>
          <a:xfrm>
            <a:off x="3615277" y="4629689"/>
            <a:ext cx="446449" cy="448550"/>
            <a:chOff x="-34405525" y="3558075"/>
            <a:chExt cx="292225" cy="293600"/>
          </a:xfrm>
        </p:grpSpPr>
        <p:sp>
          <p:nvSpPr>
            <p:cNvPr id="7509" name="Google Shape;7509;p73"/>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10" name="Google Shape;7510;p73"/>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11" name="Google Shape;7511;p73"/>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512" name="Google Shape;7512;p73"/>
          <p:cNvGrpSpPr/>
          <p:nvPr/>
        </p:nvGrpSpPr>
        <p:grpSpPr>
          <a:xfrm>
            <a:off x="3614666" y="5179472"/>
            <a:ext cx="447672" cy="445227"/>
            <a:chOff x="-34406325" y="3919600"/>
            <a:chExt cx="293025" cy="291425"/>
          </a:xfrm>
        </p:grpSpPr>
        <p:sp>
          <p:nvSpPr>
            <p:cNvPr id="7513" name="Google Shape;7513;p73"/>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14" name="Google Shape;7514;p73"/>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15" name="Google Shape;7515;p73"/>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16" name="Google Shape;7516;p73"/>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17" name="Google Shape;7517;p73"/>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18" name="Google Shape;7518;p73"/>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19" name="Google Shape;7519;p73"/>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520" name="Google Shape;7520;p73"/>
          <p:cNvGrpSpPr/>
          <p:nvPr/>
        </p:nvGrpSpPr>
        <p:grpSpPr>
          <a:xfrm>
            <a:off x="6435510" y="4083244"/>
            <a:ext cx="445266" cy="430828"/>
            <a:chOff x="-32568800" y="3232000"/>
            <a:chExt cx="291450" cy="282000"/>
          </a:xfrm>
        </p:grpSpPr>
        <p:sp>
          <p:nvSpPr>
            <p:cNvPr id="7521" name="Google Shape;7521;p73"/>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22" name="Google Shape;7522;p73"/>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523" name="Google Shape;7523;p73"/>
          <p:cNvGrpSpPr/>
          <p:nvPr/>
        </p:nvGrpSpPr>
        <p:grpSpPr>
          <a:xfrm>
            <a:off x="6434919" y="4631330"/>
            <a:ext cx="446449" cy="445266"/>
            <a:chOff x="-32569575" y="3586425"/>
            <a:chExt cx="292225" cy="291450"/>
          </a:xfrm>
        </p:grpSpPr>
        <p:sp>
          <p:nvSpPr>
            <p:cNvPr id="7524" name="Google Shape;7524;p73"/>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25" name="Google Shape;7525;p73"/>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526" name="Google Shape;7526;p73"/>
          <p:cNvGrpSpPr/>
          <p:nvPr/>
        </p:nvGrpSpPr>
        <p:grpSpPr>
          <a:xfrm>
            <a:off x="6423479" y="5179012"/>
            <a:ext cx="469329" cy="446144"/>
            <a:chOff x="-32576675" y="3944600"/>
            <a:chExt cx="307200" cy="292025"/>
          </a:xfrm>
        </p:grpSpPr>
        <p:sp>
          <p:nvSpPr>
            <p:cNvPr id="7527" name="Google Shape;7527;p73"/>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28" name="Google Shape;7528;p73"/>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529" name="Google Shape;7529;p73"/>
          <p:cNvGrpSpPr/>
          <p:nvPr/>
        </p:nvGrpSpPr>
        <p:grpSpPr>
          <a:xfrm>
            <a:off x="9250060" y="4075436"/>
            <a:ext cx="446449" cy="446449"/>
            <a:chOff x="-30735200" y="3192625"/>
            <a:chExt cx="292225" cy="292225"/>
          </a:xfrm>
        </p:grpSpPr>
        <p:sp>
          <p:nvSpPr>
            <p:cNvPr id="7530" name="Google Shape;7530;p73"/>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31" name="Google Shape;7531;p73"/>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32" name="Google Shape;7532;p73"/>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33" name="Google Shape;7533;p73"/>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34" name="Google Shape;7534;p73"/>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35" name="Google Shape;7535;p73"/>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36" name="Google Shape;7536;p73"/>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537" name="Google Shape;7537;p73"/>
          <p:cNvGrpSpPr/>
          <p:nvPr/>
        </p:nvGrpSpPr>
        <p:grpSpPr>
          <a:xfrm>
            <a:off x="9250060" y="4631734"/>
            <a:ext cx="446449" cy="444463"/>
            <a:chOff x="-30735200" y="3552550"/>
            <a:chExt cx="292225" cy="290925"/>
          </a:xfrm>
        </p:grpSpPr>
        <p:sp>
          <p:nvSpPr>
            <p:cNvPr id="7538" name="Google Shape;7538;p73"/>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39" name="Google Shape;7539;p73"/>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540" name="Google Shape;7540;p73"/>
          <p:cNvGrpSpPr/>
          <p:nvPr/>
        </p:nvGrpSpPr>
        <p:grpSpPr>
          <a:xfrm>
            <a:off x="9250060" y="5179453"/>
            <a:ext cx="446449" cy="445266"/>
            <a:chOff x="-30735200" y="3910925"/>
            <a:chExt cx="292225" cy="291450"/>
          </a:xfrm>
        </p:grpSpPr>
        <p:sp>
          <p:nvSpPr>
            <p:cNvPr id="7541" name="Google Shape;7541;p73"/>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42" name="Google Shape;7542;p73"/>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543" name="Google Shape;7543;p73"/>
          <p:cNvSpPr/>
          <p:nvPr/>
        </p:nvSpPr>
        <p:spPr>
          <a:xfrm>
            <a:off x="10370152" y="4631545"/>
            <a:ext cx="446449" cy="445266"/>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544" name="Google Shape;7544;p73"/>
          <p:cNvGrpSpPr/>
          <p:nvPr/>
        </p:nvGrpSpPr>
        <p:grpSpPr>
          <a:xfrm>
            <a:off x="9812803" y="2238275"/>
            <a:ext cx="439278" cy="438049"/>
            <a:chOff x="2821450" y="2957850"/>
            <a:chExt cx="259275" cy="258550"/>
          </a:xfrm>
        </p:grpSpPr>
        <p:sp>
          <p:nvSpPr>
            <p:cNvPr id="7545" name="Google Shape;7545;p73"/>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46" name="Google Shape;7546;p73"/>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47" name="Google Shape;7547;p73"/>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551"/>
        <p:cNvGrpSpPr/>
        <p:nvPr/>
      </p:nvGrpSpPr>
      <p:grpSpPr>
        <a:xfrm>
          <a:off x="0" y="0"/>
          <a:ext cx="0" cy="0"/>
          <a:chOff x="0" y="0"/>
          <a:chExt cx="0" cy="0"/>
        </a:xfrm>
      </p:grpSpPr>
      <p:sp>
        <p:nvSpPr>
          <p:cNvPr id="7552" name="Google Shape;7552;p74"/>
          <p:cNvSpPr txBox="1">
            <a:spLocks noGrp="1"/>
          </p:cNvSpPr>
          <p:nvPr>
            <p:ph type="title" idx="4294967295"/>
          </p:nvPr>
        </p:nvSpPr>
        <p:spPr>
          <a:xfrm>
            <a:off x="1425274" y="1245133"/>
            <a:ext cx="9394106" cy="643043"/>
          </a:xfrm>
          <a:prstGeom prst="rect">
            <a:avLst/>
          </a:prstGeom>
        </p:spPr>
        <p:txBody>
          <a:bodyPr spcFirstLastPara="1" wrap="square" lIns="121870" tIns="121870" rIns="121870" bIns="121870"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Medical Icons</a:t>
            </a:r>
            <a:endParaRPr>
              <a:solidFill>
                <a:srgbClr val="FFFFFF"/>
              </a:solidFill>
              <a:latin typeface="Proxima Nova Semibold"/>
              <a:ea typeface="Proxima Nova Semibold"/>
              <a:cs typeface="Proxima Nova Semibold"/>
              <a:sym typeface="Proxima Nova Semibold"/>
            </a:endParaRPr>
          </a:p>
        </p:txBody>
      </p:sp>
      <p:sp>
        <p:nvSpPr>
          <p:cNvPr id="7553" name="Google Shape;7553;p74"/>
          <p:cNvSpPr/>
          <p:nvPr/>
        </p:nvSpPr>
        <p:spPr>
          <a:xfrm>
            <a:off x="1365479" y="2277223"/>
            <a:ext cx="445238" cy="396587"/>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554" name="Google Shape;7554;p74"/>
          <p:cNvGrpSpPr/>
          <p:nvPr/>
        </p:nvGrpSpPr>
        <p:grpSpPr>
          <a:xfrm>
            <a:off x="1364510" y="2815670"/>
            <a:ext cx="446406" cy="447613"/>
            <a:chOff x="-28467625" y="2331750"/>
            <a:chExt cx="296150" cy="296950"/>
          </a:xfrm>
        </p:grpSpPr>
        <p:sp>
          <p:nvSpPr>
            <p:cNvPr id="7555" name="Google Shape;7555;p74"/>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56" name="Google Shape;7556;p74"/>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557" name="Google Shape;7557;p74"/>
          <p:cNvGrpSpPr/>
          <p:nvPr/>
        </p:nvGrpSpPr>
        <p:grpSpPr>
          <a:xfrm>
            <a:off x="1382316" y="3374245"/>
            <a:ext cx="410794" cy="442901"/>
            <a:chOff x="-28461325" y="2701925"/>
            <a:chExt cx="272525" cy="293825"/>
          </a:xfrm>
        </p:grpSpPr>
        <p:sp>
          <p:nvSpPr>
            <p:cNvPr id="7558" name="Google Shape;7558;p74"/>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59" name="Google Shape;7559;p74"/>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60" name="Google Shape;7560;p74"/>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561" name="Google Shape;7561;p74"/>
          <p:cNvGrpSpPr/>
          <p:nvPr/>
        </p:nvGrpSpPr>
        <p:grpSpPr>
          <a:xfrm>
            <a:off x="4186254" y="2332485"/>
            <a:ext cx="446406" cy="286136"/>
            <a:chOff x="-26585200" y="2025375"/>
            <a:chExt cx="296150" cy="189825"/>
          </a:xfrm>
        </p:grpSpPr>
        <p:sp>
          <p:nvSpPr>
            <p:cNvPr id="7562" name="Google Shape;7562;p74"/>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63" name="Google Shape;7563;p74"/>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64" name="Google Shape;7564;p74"/>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65" name="Google Shape;7565;p74"/>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66" name="Google Shape;7566;p74"/>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567" name="Google Shape;7567;p74"/>
          <p:cNvGrpSpPr/>
          <p:nvPr/>
        </p:nvGrpSpPr>
        <p:grpSpPr>
          <a:xfrm>
            <a:off x="4186839" y="2816857"/>
            <a:ext cx="445238" cy="445238"/>
            <a:chOff x="-26584425" y="2340425"/>
            <a:chExt cx="295375" cy="295375"/>
          </a:xfrm>
        </p:grpSpPr>
        <p:sp>
          <p:nvSpPr>
            <p:cNvPr id="7568" name="Google Shape;7568;p74"/>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69" name="Google Shape;7569;p74"/>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70" name="Google Shape;7570;p74"/>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71" name="Google Shape;7571;p74"/>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72" name="Google Shape;7572;p74"/>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573" name="Google Shape;7573;p74"/>
          <p:cNvGrpSpPr/>
          <p:nvPr/>
        </p:nvGrpSpPr>
        <p:grpSpPr>
          <a:xfrm>
            <a:off x="4180320" y="3372925"/>
            <a:ext cx="458276" cy="445539"/>
            <a:chOff x="-26585200" y="2710400"/>
            <a:chExt cx="304025" cy="295575"/>
          </a:xfrm>
        </p:grpSpPr>
        <p:sp>
          <p:nvSpPr>
            <p:cNvPr id="7574" name="Google Shape;7574;p74"/>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75" name="Google Shape;7575;p74"/>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76" name="Google Shape;7576;p74"/>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77" name="Google Shape;7577;p74"/>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78" name="Google Shape;7578;p74"/>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79" name="Google Shape;7579;p74"/>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80" name="Google Shape;7580;p74"/>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81" name="Google Shape;7581;p74"/>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82" name="Google Shape;7582;p74"/>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83" name="Google Shape;7583;p74"/>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84" name="Google Shape;7584;p74"/>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85" name="Google Shape;7585;p74"/>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586" name="Google Shape;7586;p74"/>
          <p:cNvGrpSpPr/>
          <p:nvPr/>
        </p:nvGrpSpPr>
        <p:grpSpPr>
          <a:xfrm>
            <a:off x="6985754" y="2252916"/>
            <a:ext cx="446444" cy="445275"/>
            <a:chOff x="-24709875" y="1970225"/>
            <a:chExt cx="296175" cy="295400"/>
          </a:xfrm>
        </p:grpSpPr>
        <p:sp>
          <p:nvSpPr>
            <p:cNvPr id="7587" name="Google Shape;7587;p74"/>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88" name="Google Shape;7588;p74"/>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589" name="Google Shape;7589;p74"/>
          <p:cNvGrpSpPr/>
          <p:nvPr/>
        </p:nvGrpSpPr>
        <p:grpSpPr>
          <a:xfrm>
            <a:off x="7026112" y="2816273"/>
            <a:ext cx="365724" cy="446406"/>
            <a:chOff x="-24683100" y="2340425"/>
            <a:chExt cx="242625" cy="296150"/>
          </a:xfrm>
        </p:grpSpPr>
        <p:sp>
          <p:nvSpPr>
            <p:cNvPr id="7590" name="Google Shape;7590;p74"/>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91" name="Google Shape;7591;p74"/>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92" name="Google Shape;7592;p74"/>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93" name="Google Shape;7593;p74"/>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594" name="Google Shape;7594;p74"/>
          <p:cNvSpPr/>
          <p:nvPr/>
        </p:nvSpPr>
        <p:spPr>
          <a:xfrm>
            <a:off x="7026466" y="3372422"/>
            <a:ext cx="365687" cy="446444"/>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595" name="Google Shape;7595;p74"/>
          <p:cNvGrpSpPr/>
          <p:nvPr/>
        </p:nvGrpSpPr>
        <p:grpSpPr>
          <a:xfrm>
            <a:off x="9807423" y="2252916"/>
            <a:ext cx="454734" cy="445275"/>
            <a:chOff x="-22881800" y="1971800"/>
            <a:chExt cx="301675" cy="295400"/>
          </a:xfrm>
        </p:grpSpPr>
        <p:sp>
          <p:nvSpPr>
            <p:cNvPr id="7596" name="Google Shape;7596;p74"/>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97" name="Google Shape;7597;p74"/>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98" name="Google Shape;7598;p74"/>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599" name="Google Shape;7599;p74"/>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00" name="Google Shape;7600;p74"/>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01" name="Google Shape;7601;p74"/>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602" name="Google Shape;7602;p74"/>
          <p:cNvSpPr/>
          <p:nvPr/>
        </p:nvSpPr>
        <p:spPr>
          <a:xfrm>
            <a:off x="1944813" y="2252294"/>
            <a:ext cx="396587" cy="446444"/>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03" name="Google Shape;7603;p74"/>
          <p:cNvSpPr/>
          <p:nvPr/>
        </p:nvSpPr>
        <p:spPr>
          <a:xfrm>
            <a:off x="1917511" y="2816363"/>
            <a:ext cx="451192" cy="446143"/>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604" name="Google Shape;7604;p74"/>
          <p:cNvGrpSpPr/>
          <p:nvPr/>
        </p:nvGrpSpPr>
        <p:grpSpPr>
          <a:xfrm>
            <a:off x="1999055" y="3372473"/>
            <a:ext cx="287342" cy="446444"/>
            <a:chOff x="-28043900" y="2701925"/>
            <a:chExt cx="190625" cy="296175"/>
          </a:xfrm>
        </p:grpSpPr>
        <p:sp>
          <p:nvSpPr>
            <p:cNvPr id="7605" name="Google Shape;7605;p74"/>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06" name="Google Shape;7606;p74"/>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07" name="Google Shape;7607;p74"/>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08" name="Google Shape;7608;p74"/>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09" name="Google Shape;7609;p74"/>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610" name="Google Shape;7610;p74"/>
          <p:cNvGrpSpPr/>
          <p:nvPr/>
        </p:nvGrpSpPr>
        <p:grpSpPr>
          <a:xfrm>
            <a:off x="4738291" y="2252934"/>
            <a:ext cx="446444" cy="445238"/>
            <a:chOff x="-26215025" y="1971025"/>
            <a:chExt cx="296175" cy="295375"/>
          </a:xfrm>
        </p:grpSpPr>
        <p:sp>
          <p:nvSpPr>
            <p:cNvPr id="7611" name="Google Shape;7611;p74"/>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12" name="Google Shape;7612;p74"/>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13" name="Google Shape;7613;p74"/>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14" name="Google Shape;7614;p74"/>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15" name="Google Shape;7615;p74"/>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16" name="Google Shape;7616;p74"/>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17" name="Google Shape;7617;p74"/>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18" name="Google Shape;7618;p74"/>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619" name="Google Shape;7619;p74"/>
          <p:cNvGrpSpPr/>
          <p:nvPr/>
        </p:nvGrpSpPr>
        <p:grpSpPr>
          <a:xfrm>
            <a:off x="4737686" y="2817441"/>
            <a:ext cx="447649" cy="444070"/>
            <a:chOff x="-26215825" y="2341200"/>
            <a:chExt cx="296975" cy="294600"/>
          </a:xfrm>
        </p:grpSpPr>
        <p:sp>
          <p:nvSpPr>
            <p:cNvPr id="7620" name="Google Shape;7620;p74"/>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21" name="Google Shape;7621;p74"/>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622" name="Google Shape;7622;p74"/>
          <p:cNvGrpSpPr/>
          <p:nvPr/>
        </p:nvGrpSpPr>
        <p:grpSpPr>
          <a:xfrm>
            <a:off x="4778066" y="3373075"/>
            <a:ext cx="366893" cy="445238"/>
            <a:chOff x="-26179575" y="2710600"/>
            <a:chExt cx="243400" cy="295375"/>
          </a:xfrm>
        </p:grpSpPr>
        <p:sp>
          <p:nvSpPr>
            <p:cNvPr id="7623" name="Google Shape;7623;p74"/>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24" name="Google Shape;7624;p74"/>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25" name="Google Shape;7625;p74"/>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626" name="Google Shape;7626;p74"/>
          <p:cNvGrpSpPr/>
          <p:nvPr/>
        </p:nvGrpSpPr>
        <p:grpSpPr>
          <a:xfrm>
            <a:off x="7563232" y="2252934"/>
            <a:ext cx="425077" cy="445238"/>
            <a:chOff x="-24328675" y="1971025"/>
            <a:chExt cx="282000" cy="295375"/>
          </a:xfrm>
        </p:grpSpPr>
        <p:sp>
          <p:nvSpPr>
            <p:cNvPr id="7627" name="Google Shape;7627;p74"/>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28" name="Google Shape;7628;p74"/>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629" name="Google Shape;7629;p74"/>
          <p:cNvGrpSpPr/>
          <p:nvPr/>
        </p:nvGrpSpPr>
        <p:grpSpPr>
          <a:xfrm>
            <a:off x="7566210" y="2816857"/>
            <a:ext cx="419123" cy="445238"/>
            <a:chOff x="-24330250" y="2340425"/>
            <a:chExt cx="278050" cy="295375"/>
          </a:xfrm>
        </p:grpSpPr>
        <p:sp>
          <p:nvSpPr>
            <p:cNvPr id="7630" name="Google Shape;7630;p74"/>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31" name="Google Shape;7631;p74"/>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32" name="Google Shape;7632;p74"/>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33" name="Google Shape;7633;p74"/>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34" name="Google Shape;7634;p74"/>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35" name="Google Shape;7635;p74"/>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36" name="Google Shape;7636;p74"/>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637" name="Google Shape;7637;p74"/>
          <p:cNvGrpSpPr/>
          <p:nvPr/>
        </p:nvGrpSpPr>
        <p:grpSpPr>
          <a:xfrm>
            <a:off x="7553151" y="3373075"/>
            <a:ext cx="445238" cy="445238"/>
            <a:chOff x="-24338900" y="2710600"/>
            <a:chExt cx="295375" cy="295375"/>
          </a:xfrm>
        </p:grpSpPr>
        <p:sp>
          <p:nvSpPr>
            <p:cNvPr id="7638" name="Google Shape;7638;p74"/>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39" name="Google Shape;7639;p74"/>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640" name="Google Shape;7640;p74"/>
          <p:cNvGrpSpPr/>
          <p:nvPr/>
        </p:nvGrpSpPr>
        <p:grpSpPr>
          <a:xfrm>
            <a:off x="9810984" y="2817611"/>
            <a:ext cx="447613" cy="443730"/>
            <a:chOff x="-22859750" y="2335900"/>
            <a:chExt cx="296950" cy="294375"/>
          </a:xfrm>
        </p:grpSpPr>
        <p:sp>
          <p:nvSpPr>
            <p:cNvPr id="7641" name="Google Shape;7641;p74"/>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42" name="Google Shape;7642;p74"/>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43" name="Google Shape;7643;p74"/>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644" name="Google Shape;7644;p74"/>
          <p:cNvGrpSpPr/>
          <p:nvPr/>
        </p:nvGrpSpPr>
        <p:grpSpPr>
          <a:xfrm>
            <a:off x="2510663" y="2252914"/>
            <a:ext cx="393008" cy="445275"/>
            <a:chOff x="-27710725" y="1959200"/>
            <a:chExt cx="260725" cy="295400"/>
          </a:xfrm>
        </p:grpSpPr>
        <p:sp>
          <p:nvSpPr>
            <p:cNvPr id="7645" name="Google Shape;7645;p74"/>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46" name="Google Shape;7646;p74"/>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647" name="Google Shape;7647;p74"/>
          <p:cNvGrpSpPr/>
          <p:nvPr/>
        </p:nvGrpSpPr>
        <p:grpSpPr>
          <a:xfrm>
            <a:off x="2482758" y="2894016"/>
            <a:ext cx="448818" cy="290921"/>
            <a:chOff x="-27728850" y="2382950"/>
            <a:chExt cx="297750" cy="193000"/>
          </a:xfrm>
        </p:grpSpPr>
        <p:sp>
          <p:nvSpPr>
            <p:cNvPr id="7648" name="Google Shape;7648;p74"/>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49" name="Google Shape;7649;p74"/>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50" name="Google Shape;7650;p74"/>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651" name="Google Shape;7651;p74"/>
          <p:cNvSpPr/>
          <p:nvPr/>
        </p:nvSpPr>
        <p:spPr>
          <a:xfrm>
            <a:off x="2483718" y="3381033"/>
            <a:ext cx="447649" cy="429222"/>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52" name="Google Shape;7652;p74"/>
          <p:cNvSpPr/>
          <p:nvPr/>
        </p:nvSpPr>
        <p:spPr>
          <a:xfrm>
            <a:off x="5296063" y="2252294"/>
            <a:ext cx="446444" cy="446444"/>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653" name="Google Shape;7653;p74"/>
          <p:cNvGrpSpPr/>
          <p:nvPr/>
        </p:nvGrpSpPr>
        <p:grpSpPr>
          <a:xfrm>
            <a:off x="5295714" y="2828728"/>
            <a:ext cx="446444" cy="421497"/>
            <a:chOff x="-25844850" y="2357750"/>
            <a:chExt cx="296175" cy="279625"/>
          </a:xfrm>
        </p:grpSpPr>
        <p:sp>
          <p:nvSpPr>
            <p:cNvPr id="7654" name="Google Shape;7654;p74"/>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55" name="Google Shape;7655;p74"/>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56" name="Google Shape;7656;p74"/>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57" name="Google Shape;7657;p74"/>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58" name="Google Shape;7658;p74"/>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59" name="Google Shape;7659;p74"/>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660" name="Google Shape;7660;p74"/>
          <p:cNvSpPr/>
          <p:nvPr/>
        </p:nvSpPr>
        <p:spPr>
          <a:xfrm>
            <a:off x="5293105" y="3372573"/>
            <a:ext cx="452360" cy="446143"/>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661" name="Google Shape;7661;p74"/>
          <p:cNvGrpSpPr/>
          <p:nvPr/>
        </p:nvGrpSpPr>
        <p:grpSpPr>
          <a:xfrm>
            <a:off x="8194149" y="2252916"/>
            <a:ext cx="288547" cy="445275"/>
            <a:chOff x="-23917525" y="1970225"/>
            <a:chExt cx="191425" cy="295400"/>
          </a:xfrm>
        </p:grpSpPr>
        <p:sp>
          <p:nvSpPr>
            <p:cNvPr id="7662" name="Google Shape;7662;p74"/>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63" name="Google Shape;7663;p74"/>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64" name="Google Shape;7664;p74"/>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665" name="Google Shape;7665;p74"/>
          <p:cNvGrpSpPr/>
          <p:nvPr/>
        </p:nvGrpSpPr>
        <p:grpSpPr>
          <a:xfrm>
            <a:off x="8137773" y="2816273"/>
            <a:ext cx="401298" cy="446406"/>
            <a:chOff x="-23952175" y="2340425"/>
            <a:chExt cx="266225" cy="296150"/>
          </a:xfrm>
        </p:grpSpPr>
        <p:sp>
          <p:nvSpPr>
            <p:cNvPr id="7666" name="Google Shape;7666;p74"/>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67" name="Google Shape;7667;p74"/>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668" name="Google Shape;7668;p74"/>
          <p:cNvSpPr/>
          <p:nvPr/>
        </p:nvSpPr>
        <p:spPr>
          <a:xfrm>
            <a:off x="8103655" y="3373458"/>
            <a:ext cx="470185" cy="444371"/>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669" name="Google Shape;7669;p74"/>
          <p:cNvGrpSpPr/>
          <p:nvPr/>
        </p:nvGrpSpPr>
        <p:grpSpPr>
          <a:xfrm>
            <a:off x="9883997" y="3371285"/>
            <a:ext cx="301587" cy="448818"/>
            <a:chOff x="-22811700" y="2700350"/>
            <a:chExt cx="200075" cy="297750"/>
          </a:xfrm>
        </p:grpSpPr>
        <p:sp>
          <p:nvSpPr>
            <p:cNvPr id="7670" name="Google Shape;7670;p74"/>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71" name="Google Shape;7671;p74"/>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72" name="Google Shape;7672;p74"/>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673" name="Google Shape;7673;p74"/>
          <p:cNvGrpSpPr/>
          <p:nvPr/>
        </p:nvGrpSpPr>
        <p:grpSpPr>
          <a:xfrm>
            <a:off x="3048989" y="2252331"/>
            <a:ext cx="447613" cy="446444"/>
            <a:chOff x="-27358650" y="1961575"/>
            <a:chExt cx="296950" cy="296175"/>
          </a:xfrm>
        </p:grpSpPr>
        <p:sp>
          <p:nvSpPr>
            <p:cNvPr id="7674" name="Google Shape;7674;p74"/>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75" name="Google Shape;7675;p74"/>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676" name="Google Shape;7676;p74"/>
          <p:cNvSpPr/>
          <p:nvPr/>
        </p:nvSpPr>
        <p:spPr>
          <a:xfrm>
            <a:off x="3101590" y="2816777"/>
            <a:ext cx="343152" cy="445314"/>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77" name="Google Shape;7677;p74"/>
          <p:cNvSpPr/>
          <p:nvPr/>
        </p:nvSpPr>
        <p:spPr>
          <a:xfrm>
            <a:off x="3049359" y="3372422"/>
            <a:ext cx="447613" cy="446444"/>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78" name="Google Shape;7678;p74"/>
          <p:cNvSpPr/>
          <p:nvPr/>
        </p:nvSpPr>
        <p:spPr>
          <a:xfrm>
            <a:off x="5887697" y="2253480"/>
            <a:ext cx="406085" cy="444070"/>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679" name="Google Shape;7679;p74"/>
          <p:cNvGrpSpPr/>
          <p:nvPr/>
        </p:nvGrpSpPr>
        <p:grpSpPr>
          <a:xfrm>
            <a:off x="5865400" y="2829917"/>
            <a:ext cx="449987" cy="419123"/>
            <a:chOff x="-25477800" y="2357750"/>
            <a:chExt cx="298525" cy="278050"/>
          </a:xfrm>
        </p:grpSpPr>
        <p:sp>
          <p:nvSpPr>
            <p:cNvPr id="7680" name="Google Shape;7680;p74"/>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81" name="Google Shape;7681;p74"/>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682" name="Google Shape;7682;p74"/>
          <p:cNvSpPr/>
          <p:nvPr/>
        </p:nvSpPr>
        <p:spPr>
          <a:xfrm>
            <a:off x="5866933" y="3372931"/>
            <a:ext cx="447613" cy="445426"/>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683" name="Google Shape;7683;p74"/>
          <p:cNvGrpSpPr/>
          <p:nvPr/>
        </p:nvGrpSpPr>
        <p:grpSpPr>
          <a:xfrm>
            <a:off x="8682619" y="2252934"/>
            <a:ext cx="446444" cy="445238"/>
            <a:chOff x="-23599325" y="1971025"/>
            <a:chExt cx="296175" cy="295375"/>
          </a:xfrm>
        </p:grpSpPr>
        <p:sp>
          <p:nvSpPr>
            <p:cNvPr id="7684" name="Google Shape;7684;p74"/>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85" name="Google Shape;7685;p74"/>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686" name="Google Shape;7686;p74"/>
          <p:cNvSpPr/>
          <p:nvPr/>
        </p:nvSpPr>
        <p:spPr>
          <a:xfrm>
            <a:off x="8683540" y="2815627"/>
            <a:ext cx="445238" cy="44761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87" name="Google Shape;7687;p74"/>
          <p:cNvSpPr/>
          <p:nvPr/>
        </p:nvSpPr>
        <p:spPr>
          <a:xfrm>
            <a:off x="8680565" y="3386666"/>
            <a:ext cx="451192" cy="417956"/>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88" name="Google Shape;7688;p74"/>
          <p:cNvSpPr/>
          <p:nvPr/>
        </p:nvSpPr>
        <p:spPr>
          <a:xfrm>
            <a:off x="10370568" y="2252294"/>
            <a:ext cx="448818" cy="446444"/>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689" name="Google Shape;7689;p74"/>
          <p:cNvGrpSpPr/>
          <p:nvPr/>
        </p:nvGrpSpPr>
        <p:grpSpPr>
          <a:xfrm>
            <a:off x="3607477" y="2252482"/>
            <a:ext cx="454734" cy="446143"/>
            <a:chOff x="-26993200" y="1961775"/>
            <a:chExt cx="301675" cy="295975"/>
          </a:xfrm>
        </p:grpSpPr>
        <p:sp>
          <p:nvSpPr>
            <p:cNvPr id="7690" name="Google Shape;7690;p74"/>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91" name="Google Shape;7691;p74"/>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92" name="Google Shape;7692;p74"/>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693" name="Google Shape;7693;p74"/>
          <p:cNvGrpSpPr/>
          <p:nvPr/>
        </p:nvGrpSpPr>
        <p:grpSpPr>
          <a:xfrm>
            <a:off x="3638942" y="2816857"/>
            <a:ext cx="391802" cy="445238"/>
            <a:chOff x="-26970350" y="2332550"/>
            <a:chExt cx="259925" cy="295375"/>
          </a:xfrm>
        </p:grpSpPr>
        <p:sp>
          <p:nvSpPr>
            <p:cNvPr id="7694" name="Google Shape;7694;p74"/>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95" name="Google Shape;7695;p74"/>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696" name="Google Shape;7696;p74"/>
          <p:cNvGrpSpPr/>
          <p:nvPr/>
        </p:nvGrpSpPr>
        <p:grpSpPr>
          <a:xfrm>
            <a:off x="3612827" y="3412851"/>
            <a:ext cx="444032" cy="365687"/>
            <a:chOff x="-26986100" y="2735800"/>
            <a:chExt cx="294575" cy="242600"/>
          </a:xfrm>
        </p:grpSpPr>
        <p:sp>
          <p:nvSpPr>
            <p:cNvPr id="7697" name="Google Shape;7697;p74"/>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698" name="Google Shape;7698;p74"/>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699" name="Google Shape;7699;p74"/>
          <p:cNvSpPr/>
          <p:nvPr/>
        </p:nvSpPr>
        <p:spPr>
          <a:xfrm>
            <a:off x="6423748" y="2252896"/>
            <a:ext cx="445238" cy="445238"/>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700" name="Google Shape;7700;p74"/>
          <p:cNvGrpSpPr/>
          <p:nvPr/>
        </p:nvGrpSpPr>
        <p:grpSpPr>
          <a:xfrm>
            <a:off x="6423408" y="2816273"/>
            <a:ext cx="445238" cy="446406"/>
            <a:chOff x="-25104475" y="2340425"/>
            <a:chExt cx="295375" cy="296150"/>
          </a:xfrm>
        </p:grpSpPr>
        <p:sp>
          <p:nvSpPr>
            <p:cNvPr id="7701" name="Google Shape;7701;p74"/>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02" name="Google Shape;7702;p74"/>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03" name="Google Shape;7703;p74"/>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04" name="Google Shape;7704;p74"/>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05" name="Google Shape;7705;p74"/>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06" name="Google Shape;7706;p74"/>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07" name="Google Shape;7707;p74"/>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08" name="Google Shape;7708;p74"/>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09" name="Google Shape;7709;p74"/>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710" name="Google Shape;7710;p74"/>
          <p:cNvSpPr/>
          <p:nvPr/>
        </p:nvSpPr>
        <p:spPr>
          <a:xfrm>
            <a:off x="6421373" y="3429418"/>
            <a:ext cx="449987" cy="332449"/>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711" name="Google Shape;7711;p74"/>
          <p:cNvGrpSpPr/>
          <p:nvPr/>
        </p:nvGrpSpPr>
        <p:grpSpPr>
          <a:xfrm>
            <a:off x="9247060" y="2252331"/>
            <a:ext cx="447613" cy="446444"/>
            <a:chOff x="-23229925" y="1970225"/>
            <a:chExt cx="296950" cy="296175"/>
          </a:xfrm>
        </p:grpSpPr>
        <p:sp>
          <p:nvSpPr>
            <p:cNvPr id="7712" name="Google Shape;7712;p74"/>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13" name="Google Shape;7713;p74"/>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14" name="Google Shape;7714;p74"/>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15" name="Google Shape;7715;p74"/>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716" name="Google Shape;7716;p74"/>
          <p:cNvGrpSpPr/>
          <p:nvPr/>
        </p:nvGrpSpPr>
        <p:grpSpPr>
          <a:xfrm>
            <a:off x="9300476" y="2815672"/>
            <a:ext cx="340778" cy="447613"/>
            <a:chOff x="-23177950" y="2340425"/>
            <a:chExt cx="226075" cy="296950"/>
          </a:xfrm>
        </p:grpSpPr>
        <p:sp>
          <p:nvSpPr>
            <p:cNvPr id="7717" name="Google Shape;7717;p74"/>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18" name="Google Shape;7718;p74"/>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719" name="Google Shape;7719;p74"/>
          <p:cNvGrpSpPr/>
          <p:nvPr/>
        </p:nvGrpSpPr>
        <p:grpSpPr>
          <a:xfrm>
            <a:off x="9247644" y="3372473"/>
            <a:ext cx="446444" cy="446444"/>
            <a:chOff x="-23229150" y="2710600"/>
            <a:chExt cx="296175" cy="296175"/>
          </a:xfrm>
        </p:grpSpPr>
        <p:sp>
          <p:nvSpPr>
            <p:cNvPr id="7720" name="Google Shape;7720;p74"/>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21" name="Google Shape;7721;p74"/>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722" name="Google Shape;7722;p74"/>
          <p:cNvSpPr/>
          <p:nvPr/>
        </p:nvSpPr>
        <p:spPr>
          <a:xfrm>
            <a:off x="10371756" y="2816813"/>
            <a:ext cx="446444" cy="445238"/>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723" name="Google Shape;7723;p74"/>
          <p:cNvGrpSpPr/>
          <p:nvPr/>
        </p:nvGrpSpPr>
        <p:grpSpPr>
          <a:xfrm>
            <a:off x="1362701" y="4077544"/>
            <a:ext cx="450024" cy="390634"/>
            <a:chOff x="-28462125" y="3199700"/>
            <a:chExt cx="298550" cy="259150"/>
          </a:xfrm>
        </p:grpSpPr>
        <p:sp>
          <p:nvSpPr>
            <p:cNvPr id="7724" name="Google Shape;7724;p74"/>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25" name="Google Shape;7725;p74"/>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26" name="Google Shape;7726;p74"/>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727" name="Google Shape;7727;p74"/>
          <p:cNvGrpSpPr/>
          <p:nvPr/>
        </p:nvGrpSpPr>
        <p:grpSpPr>
          <a:xfrm>
            <a:off x="1363909" y="4599468"/>
            <a:ext cx="447613" cy="446444"/>
            <a:chOff x="-28461325" y="3545475"/>
            <a:chExt cx="296950" cy="296175"/>
          </a:xfrm>
        </p:grpSpPr>
        <p:sp>
          <p:nvSpPr>
            <p:cNvPr id="7728" name="Google Shape;7728;p74"/>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29" name="Google Shape;7729;p74"/>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30" name="Google Shape;7730;p74"/>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31" name="Google Shape;7731;p74"/>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32" name="Google Shape;7732;p74"/>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33" name="Google Shape;7733;p74"/>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734" name="Google Shape;7734;p74"/>
          <p:cNvGrpSpPr/>
          <p:nvPr/>
        </p:nvGrpSpPr>
        <p:grpSpPr>
          <a:xfrm>
            <a:off x="1359140" y="5178277"/>
            <a:ext cx="457146" cy="446406"/>
            <a:chOff x="-28463700" y="3914875"/>
            <a:chExt cx="303275" cy="296150"/>
          </a:xfrm>
        </p:grpSpPr>
        <p:sp>
          <p:nvSpPr>
            <p:cNvPr id="7735" name="Google Shape;7735;p74"/>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36" name="Google Shape;7736;p74"/>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737" name="Google Shape;7737;p74"/>
          <p:cNvGrpSpPr/>
          <p:nvPr/>
        </p:nvGrpSpPr>
        <p:grpSpPr>
          <a:xfrm>
            <a:off x="4186839" y="4129190"/>
            <a:ext cx="445238" cy="287342"/>
            <a:chOff x="-26573400" y="3224125"/>
            <a:chExt cx="295375" cy="190625"/>
          </a:xfrm>
        </p:grpSpPr>
        <p:sp>
          <p:nvSpPr>
            <p:cNvPr id="7738" name="Google Shape;7738;p74"/>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39" name="Google Shape;7739;p74"/>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740" name="Google Shape;7740;p74"/>
          <p:cNvGrpSpPr/>
          <p:nvPr/>
        </p:nvGrpSpPr>
        <p:grpSpPr>
          <a:xfrm>
            <a:off x="4186839" y="4600053"/>
            <a:ext cx="445238" cy="445275"/>
            <a:chOff x="-26573400" y="3546250"/>
            <a:chExt cx="295375" cy="295400"/>
          </a:xfrm>
        </p:grpSpPr>
        <p:sp>
          <p:nvSpPr>
            <p:cNvPr id="7741" name="Google Shape;7741;p74"/>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42" name="Google Shape;7742;p74"/>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43" name="Google Shape;7743;p74"/>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44" name="Google Shape;7744;p74"/>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45" name="Google Shape;7745;p74"/>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746" name="Google Shape;7746;p74"/>
          <p:cNvGrpSpPr/>
          <p:nvPr/>
        </p:nvGrpSpPr>
        <p:grpSpPr>
          <a:xfrm>
            <a:off x="4172011" y="5178691"/>
            <a:ext cx="474896" cy="445577"/>
            <a:chOff x="-26583625" y="3917025"/>
            <a:chExt cx="315050" cy="295600"/>
          </a:xfrm>
        </p:grpSpPr>
        <p:sp>
          <p:nvSpPr>
            <p:cNvPr id="7747" name="Google Shape;7747;p74"/>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48" name="Google Shape;7748;p74"/>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49" name="Google Shape;7749;p74"/>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50" name="Google Shape;7750;p74"/>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751" name="Google Shape;7751;p74"/>
          <p:cNvSpPr/>
          <p:nvPr/>
        </p:nvSpPr>
        <p:spPr>
          <a:xfrm>
            <a:off x="6986088" y="4050181"/>
            <a:ext cx="446444" cy="445238"/>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752" name="Google Shape;7752;p74"/>
          <p:cNvGrpSpPr/>
          <p:nvPr/>
        </p:nvGrpSpPr>
        <p:grpSpPr>
          <a:xfrm>
            <a:off x="7026112" y="4599468"/>
            <a:ext cx="365724" cy="446444"/>
            <a:chOff x="-24694925" y="3518700"/>
            <a:chExt cx="242625" cy="296175"/>
          </a:xfrm>
        </p:grpSpPr>
        <p:sp>
          <p:nvSpPr>
            <p:cNvPr id="7753" name="Google Shape;7753;p74"/>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54" name="Google Shape;7754;p74"/>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55" name="Google Shape;7755;p74"/>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56" name="Google Shape;7756;p74"/>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757" name="Google Shape;7757;p74"/>
          <p:cNvGrpSpPr/>
          <p:nvPr/>
        </p:nvGrpSpPr>
        <p:grpSpPr>
          <a:xfrm>
            <a:off x="7025527" y="5178260"/>
            <a:ext cx="366893" cy="446444"/>
            <a:chOff x="-24709100" y="3888875"/>
            <a:chExt cx="243400" cy="296175"/>
          </a:xfrm>
        </p:grpSpPr>
        <p:sp>
          <p:nvSpPr>
            <p:cNvPr id="7758" name="Google Shape;7758;p74"/>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59" name="Google Shape;7759;p74"/>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60" name="Google Shape;7760;p74"/>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761" name="Google Shape;7761;p74"/>
          <p:cNvGrpSpPr/>
          <p:nvPr/>
        </p:nvGrpSpPr>
        <p:grpSpPr>
          <a:xfrm>
            <a:off x="9809213" y="4051710"/>
            <a:ext cx="451154" cy="442299"/>
            <a:chOff x="-22863675" y="3131775"/>
            <a:chExt cx="299300" cy="293425"/>
          </a:xfrm>
        </p:grpSpPr>
        <p:sp>
          <p:nvSpPr>
            <p:cNvPr id="7762" name="Google Shape;7762;p74"/>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63" name="Google Shape;7763;p74"/>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64" name="Google Shape;7764;p74"/>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765" name="Google Shape;7765;p74"/>
          <p:cNvGrpSpPr/>
          <p:nvPr/>
        </p:nvGrpSpPr>
        <p:grpSpPr>
          <a:xfrm>
            <a:off x="1946221" y="4049657"/>
            <a:ext cx="393008" cy="446406"/>
            <a:chOff x="-28069875" y="3175300"/>
            <a:chExt cx="260725" cy="296150"/>
          </a:xfrm>
        </p:grpSpPr>
        <p:sp>
          <p:nvSpPr>
            <p:cNvPr id="7766" name="Google Shape;7766;p74"/>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67" name="Google Shape;7767;p74"/>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68" name="Google Shape;7768;p74"/>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69" name="Google Shape;7769;p74"/>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70" name="Google Shape;7770;p74"/>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71" name="Google Shape;7771;p74"/>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72" name="Google Shape;7772;p74"/>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73" name="Google Shape;7773;p74"/>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74" name="Google Shape;7774;p74"/>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775" name="Google Shape;7775;p74"/>
          <p:cNvSpPr/>
          <p:nvPr/>
        </p:nvSpPr>
        <p:spPr>
          <a:xfrm>
            <a:off x="1919903" y="4600739"/>
            <a:ext cx="446406" cy="44376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776" name="Google Shape;7776;p74"/>
          <p:cNvGrpSpPr/>
          <p:nvPr/>
        </p:nvGrpSpPr>
        <p:grpSpPr>
          <a:xfrm>
            <a:off x="1998453" y="5178862"/>
            <a:ext cx="288547" cy="445238"/>
            <a:chOff x="-28032075" y="3916450"/>
            <a:chExt cx="191425" cy="295375"/>
          </a:xfrm>
        </p:grpSpPr>
        <p:sp>
          <p:nvSpPr>
            <p:cNvPr id="7777" name="Google Shape;7777;p74"/>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78" name="Google Shape;7778;p74"/>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79" name="Google Shape;7779;p74"/>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780" name="Google Shape;7780;p74"/>
          <p:cNvGrpSpPr/>
          <p:nvPr/>
        </p:nvGrpSpPr>
        <p:grpSpPr>
          <a:xfrm>
            <a:off x="4738291" y="4049639"/>
            <a:ext cx="446444" cy="446444"/>
            <a:chOff x="-26201650" y="3176075"/>
            <a:chExt cx="296175" cy="296175"/>
          </a:xfrm>
        </p:grpSpPr>
        <p:sp>
          <p:nvSpPr>
            <p:cNvPr id="7781" name="Google Shape;7781;p74"/>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82" name="Google Shape;7782;p74"/>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783" name="Google Shape;7783;p74"/>
          <p:cNvGrpSpPr/>
          <p:nvPr/>
        </p:nvGrpSpPr>
        <p:grpSpPr>
          <a:xfrm>
            <a:off x="4737687" y="4600071"/>
            <a:ext cx="447649" cy="445238"/>
            <a:chOff x="-26204800" y="3547050"/>
            <a:chExt cx="296975" cy="295375"/>
          </a:xfrm>
        </p:grpSpPr>
        <p:sp>
          <p:nvSpPr>
            <p:cNvPr id="7784" name="Google Shape;7784;p74"/>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85" name="Google Shape;7785;p74"/>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786" name="Google Shape;7786;p74"/>
          <p:cNvSpPr/>
          <p:nvPr/>
        </p:nvSpPr>
        <p:spPr>
          <a:xfrm>
            <a:off x="4779022" y="5178186"/>
            <a:ext cx="365687" cy="446444"/>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787" name="Google Shape;7787;p74"/>
          <p:cNvGrpSpPr/>
          <p:nvPr/>
        </p:nvGrpSpPr>
        <p:grpSpPr>
          <a:xfrm>
            <a:off x="7557297" y="4049639"/>
            <a:ext cx="436948" cy="446444"/>
            <a:chOff x="-24353875" y="3147725"/>
            <a:chExt cx="289875" cy="296175"/>
          </a:xfrm>
        </p:grpSpPr>
        <p:sp>
          <p:nvSpPr>
            <p:cNvPr id="7788" name="Google Shape;7788;p74"/>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89" name="Google Shape;7789;p74"/>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790" name="Google Shape;7790;p74"/>
          <p:cNvGrpSpPr/>
          <p:nvPr/>
        </p:nvGrpSpPr>
        <p:grpSpPr>
          <a:xfrm>
            <a:off x="7567396" y="4600052"/>
            <a:ext cx="416749" cy="445275"/>
            <a:chOff x="-24344425" y="3519475"/>
            <a:chExt cx="276475" cy="295400"/>
          </a:xfrm>
        </p:grpSpPr>
        <p:sp>
          <p:nvSpPr>
            <p:cNvPr id="7791" name="Google Shape;7791;p74"/>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92" name="Google Shape;7792;p74"/>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793" name="Google Shape;7793;p74"/>
          <p:cNvGrpSpPr/>
          <p:nvPr/>
        </p:nvGrpSpPr>
        <p:grpSpPr>
          <a:xfrm>
            <a:off x="7554338" y="5181235"/>
            <a:ext cx="442864" cy="440490"/>
            <a:chOff x="-24353075" y="3891250"/>
            <a:chExt cx="293800" cy="292225"/>
          </a:xfrm>
        </p:grpSpPr>
        <p:sp>
          <p:nvSpPr>
            <p:cNvPr id="7794" name="Google Shape;7794;p74"/>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95" name="Google Shape;7795;p74"/>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796" name="Google Shape;7796;p74"/>
          <p:cNvGrpSpPr/>
          <p:nvPr/>
        </p:nvGrpSpPr>
        <p:grpSpPr>
          <a:xfrm>
            <a:off x="9810984" y="4600334"/>
            <a:ext cx="447613" cy="444710"/>
            <a:chOff x="-22845575" y="3504075"/>
            <a:chExt cx="296950" cy="295025"/>
          </a:xfrm>
        </p:grpSpPr>
        <p:sp>
          <p:nvSpPr>
            <p:cNvPr id="7797" name="Google Shape;7797;p74"/>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798" name="Google Shape;7798;p74"/>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799" name="Google Shape;7799;p74"/>
          <p:cNvGrpSpPr/>
          <p:nvPr/>
        </p:nvGrpSpPr>
        <p:grpSpPr>
          <a:xfrm>
            <a:off x="2517785" y="4050241"/>
            <a:ext cx="378764" cy="445238"/>
            <a:chOff x="-27691025" y="3175300"/>
            <a:chExt cx="251275" cy="295375"/>
          </a:xfrm>
        </p:grpSpPr>
        <p:sp>
          <p:nvSpPr>
            <p:cNvPr id="7800" name="Google Shape;7800;p74"/>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01" name="Google Shape;7801;p74"/>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02" name="Google Shape;7802;p74"/>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03" name="Google Shape;7803;p74"/>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804" name="Google Shape;7804;p74"/>
          <p:cNvGrpSpPr/>
          <p:nvPr/>
        </p:nvGrpSpPr>
        <p:grpSpPr>
          <a:xfrm>
            <a:off x="2482758" y="4678435"/>
            <a:ext cx="448818" cy="288510"/>
            <a:chOff x="-27721750" y="3598250"/>
            <a:chExt cx="297750" cy="191400"/>
          </a:xfrm>
        </p:grpSpPr>
        <p:sp>
          <p:nvSpPr>
            <p:cNvPr id="7805" name="Google Shape;7805;p74"/>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06" name="Google Shape;7806;p74"/>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807" name="Google Shape;7807;p74"/>
          <p:cNvGrpSpPr/>
          <p:nvPr/>
        </p:nvGrpSpPr>
        <p:grpSpPr>
          <a:xfrm>
            <a:off x="2484529" y="5185758"/>
            <a:ext cx="445275" cy="431445"/>
            <a:chOff x="-27719400" y="3925600"/>
            <a:chExt cx="295400" cy="286225"/>
          </a:xfrm>
        </p:grpSpPr>
        <p:sp>
          <p:nvSpPr>
            <p:cNvPr id="7808" name="Google Shape;7808;p74"/>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09" name="Google Shape;7809;p74"/>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810" name="Google Shape;7810;p74"/>
          <p:cNvGrpSpPr/>
          <p:nvPr/>
        </p:nvGrpSpPr>
        <p:grpSpPr>
          <a:xfrm>
            <a:off x="5295130" y="4049054"/>
            <a:ext cx="447613" cy="447613"/>
            <a:chOff x="-25834600" y="3176875"/>
            <a:chExt cx="296950" cy="296950"/>
          </a:xfrm>
        </p:grpSpPr>
        <p:sp>
          <p:nvSpPr>
            <p:cNvPr id="7811" name="Google Shape;7811;p74"/>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12" name="Google Shape;7812;p74"/>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13" name="Google Shape;7813;p74"/>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14" name="Google Shape;7814;p74"/>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15" name="Google Shape;7815;p74"/>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816" name="Google Shape;7816;p74"/>
          <p:cNvGrpSpPr/>
          <p:nvPr/>
        </p:nvGrpSpPr>
        <p:grpSpPr>
          <a:xfrm>
            <a:off x="5295130" y="4613131"/>
            <a:ext cx="447613" cy="419123"/>
            <a:chOff x="-25834600" y="3564375"/>
            <a:chExt cx="296950" cy="278050"/>
          </a:xfrm>
        </p:grpSpPr>
        <p:sp>
          <p:nvSpPr>
            <p:cNvPr id="7817" name="Google Shape;7817;p74"/>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18" name="Google Shape;7818;p74"/>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19" name="Google Shape;7819;p74"/>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20" name="Google Shape;7820;p74"/>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21" name="Google Shape;7821;p74"/>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22" name="Google Shape;7822;p74"/>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23" name="Google Shape;7823;p74"/>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24" name="Google Shape;7824;p74"/>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825" name="Google Shape;7825;p74"/>
          <p:cNvGrpSpPr/>
          <p:nvPr/>
        </p:nvGrpSpPr>
        <p:grpSpPr>
          <a:xfrm>
            <a:off x="5292755" y="5178409"/>
            <a:ext cx="452360" cy="446143"/>
            <a:chOff x="-25834600" y="3915850"/>
            <a:chExt cx="300100" cy="295975"/>
          </a:xfrm>
        </p:grpSpPr>
        <p:sp>
          <p:nvSpPr>
            <p:cNvPr id="7826" name="Google Shape;7826;p74"/>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27" name="Google Shape;7827;p74"/>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28" name="Google Shape;7828;p74"/>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829" name="Google Shape;7829;p74"/>
          <p:cNvGrpSpPr/>
          <p:nvPr/>
        </p:nvGrpSpPr>
        <p:grpSpPr>
          <a:xfrm>
            <a:off x="8193564" y="4050806"/>
            <a:ext cx="289716" cy="444108"/>
            <a:chOff x="-23930925" y="3149300"/>
            <a:chExt cx="192200" cy="294625"/>
          </a:xfrm>
        </p:grpSpPr>
        <p:sp>
          <p:nvSpPr>
            <p:cNvPr id="7830" name="Google Shape;7830;p74"/>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31" name="Google Shape;7831;p74"/>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32" name="Google Shape;7832;p74"/>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33" name="Google Shape;7833;p74"/>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834" name="Google Shape;7834;p74"/>
          <p:cNvGrpSpPr/>
          <p:nvPr/>
        </p:nvGrpSpPr>
        <p:grpSpPr>
          <a:xfrm>
            <a:off x="8138940" y="4600052"/>
            <a:ext cx="398961" cy="445275"/>
            <a:chOff x="-23962425" y="3519475"/>
            <a:chExt cx="264675" cy="295400"/>
          </a:xfrm>
        </p:grpSpPr>
        <p:sp>
          <p:nvSpPr>
            <p:cNvPr id="7835" name="Google Shape;7835;p74"/>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36" name="Google Shape;7836;p74"/>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837" name="Google Shape;7837;p74"/>
          <p:cNvSpPr/>
          <p:nvPr/>
        </p:nvSpPr>
        <p:spPr>
          <a:xfrm>
            <a:off x="8101281" y="5183499"/>
            <a:ext cx="474933" cy="435818"/>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838" name="Google Shape;7838;p74"/>
          <p:cNvGrpSpPr/>
          <p:nvPr/>
        </p:nvGrpSpPr>
        <p:grpSpPr>
          <a:xfrm>
            <a:off x="9883395" y="5178861"/>
            <a:ext cx="302791" cy="445238"/>
            <a:chOff x="-22788075" y="3904625"/>
            <a:chExt cx="200875" cy="295375"/>
          </a:xfrm>
        </p:grpSpPr>
        <p:sp>
          <p:nvSpPr>
            <p:cNvPr id="7839" name="Google Shape;7839;p74"/>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40" name="Google Shape;7840;p74"/>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41" name="Google Shape;7841;p74"/>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42" name="Google Shape;7842;p74"/>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843" name="Google Shape;7843;p74"/>
          <p:cNvGrpSpPr/>
          <p:nvPr/>
        </p:nvGrpSpPr>
        <p:grpSpPr>
          <a:xfrm>
            <a:off x="3048386" y="4049657"/>
            <a:ext cx="448818" cy="446406"/>
            <a:chOff x="-27351575" y="3175300"/>
            <a:chExt cx="297750" cy="296150"/>
          </a:xfrm>
        </p:grpSpPr>
        <p:sp>
          <p:nvSpPr>
            <p:cNvPr id="7844" name="Google Shape;7844;p74"/>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45" name="Google Shape;7845;p74"/>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46" name="Google Shape;7846;p74"/>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47" name="Google Shape;7847;p74"/>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848" name="Google Shape;7848;p74"/>
          <p:cNvGrpSpPr/>
          <p:nvPr/>
        </p:nvGrpSpPr>
        <p:grpSpPr>
          <a:xfrm>
            <a:off x="3102426" y="4599317"/>
            <a:ext cx="340739" cy="446746"/>
            <a:chOff x="-27313750" y="3545275"/>
            <a:chExt cx="226050" cy="296375"/>
          </a:xfrm>
        </p:grpSpPr>
        <p:sp>
          <p:nvSpPr>
            <p:cNvPr id="7849" name="Google Shape;7849;p74"/>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50" name="Google Shape;7850;p74"/>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51" name="Google Shape;7851;p74"/>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852" name="Google Shape;7852;p74"/>
          <p:cNvGrpSpPr/>
          <p:nvPr/>
        </p:nvGrpSpPr>
        <p:grpSpPr>
          <a:xfrm>
            <a:off x="3048386" y="5175886"/>
            <a:ext cx="448818" cy="451192"/>
            <a:chOff x="-27351575" y="3915650"/>
            <a:chExt cx="297750" cy="299325"/>
          </a:xfrm>
        </p:grpSpPr>
        <p:sp>
          <p:nvSpPr>
            <p:cNvPr id="7853" name="Google Shape;7853;p74"/>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54" name="Google Shape;7854;p74"/>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855" name="Google Shape;7855;p74"/>
          <p:cNvGrpSpPr/>
          <p:nvPr/>
        </p:nvGrpSpPr>
        <p:grpSpPr>
          <a:xfrm>
            <a:off x="5888539" y="4049506"/>
            <a:ext cx="403711" cy="446709"/>
            <a:chOff x="-25445525" y="3175900"/>
            <a:chExt cx="267825" cy="296350"/>
          </a:xfrm>
        </p:grpSpPr>
        <p:sp>
          <p:nvSpPr>
            <p:cNvPr id="7856" name="Google Shape;7856;p74"/>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57" name="Google Shape;7857;p74"/>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58" name="Google Shape;7858;p74"/>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859" name="Google Shape;7859;p74"/>
          <p:cNvGrpSpPr/>
          <p:nvPr/>
        </p:nvGrpSpPr>
        <p:grpSpPr>
          <a:xfrm>
            <a:off x="5865400" y="4613732"/>
            <a:ext cx="449987" cy="417917"/>
            <a:chOff x="-25465200" y="3565175"/>
            <a:chExt cx="298525" cy="277250"/>
          </a:xfrm>
        </p:grpSpPr>
        <p:sp>
          <p:nvSpPr>
            <p:cNvPr id="7860" name="Google Shape;7860;p74"/>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61" name="Google Shape;7861;p74"/>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862" name="Google Shape;7862;p74"/>
          <p:cNvGrpSpPr/>
          <p:nvPr/>
        </p:nvGrpSpPr>
        <p:grpSpPr>
          <a:xfrm>
            <a:off x="5864817" y="5179240"/>
            <a:ext cx="451154" cy="444484"/>
            <a:chOff x="-25465200" y="3916150"/>
            <a:chExt cx="299300" cy="294875"/>
          </a:xfrm>
        </p:grpSpPr>
        <p:sp>
          <p:nvSpPr>
            <p:cNvPr id="7863" name="Google Shape;7863;p74"/>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64" name="Google Shape;7864;p74"/>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865" name="Google Shape;7865;p74"/>
          <p:cNvGrpSpPr/>
          <p:nvPr/>
        </p:nvGrpSpPr>
        <p:grpSpPr>
          <a:xfrm>
            <a:off x="8683220" y="4049657"/>
            <a:ext cx="445238" cy="446406"/>
            <a:chOff x="-23615075" y="3148525"/>
            <a:chExt cx="295375" cy="296150"/>
          </a:xfrm>
        </p:grpSpPr>
        <p:sp>
          <p:nvSpPr>
            <p:cNvPr id="7866" name="Google Shape;7866;p74"/>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67" name="Google Shape;7867;p74"/>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68" name="Google Shape;7868;p74"/>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69" name="Google Shape;7869;p74"/>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870" name="Google Shape;7870;p74"/>
          <p:cNvSpPr/>
          <p:nvPr/>
        </p:nvSpPr>
        <p:spPr>
          <a:xfrm>
            <a:off x="8680565" y="4598742"/>
            <a:ext cx="451192" cy="447762"/>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871" name="Google Shape;7871;p74"/>
          <p:cNvGrpSpPr/>
          <p:nvPr/>
        </p:nvGrpSpPr>
        <p:grpSpPr>
          <a:xfrm>
            <a:off x="8682619" y="5191317"/>
            <a:ext cx="446444" cy="420330"/>
            <a:chOff x="-23615075" y="3906200"/>
            <a:chExt cx="296175" cy="278850"/>
          </a:xfrm>
        </p:grpSpPr>
        <p:sp>
          <p:nvSpPr>
            <p:cNvPr id="7872" name="Google Shape;7872;p74"/>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73" name="Google Shape;7873;p74"/>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74" name="Google Shape;7874;p74"/>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875" name="Google Shape;7875;p74"/>
          <p:cNvSpPr/>
          <p:nvPr/>
        </p:nvSpPr>
        <p:spPr>
          <a:xfrm>
            <a:off x="10372358" y="4050765"/>
            <a:ext cx="445238" cy="444070"/>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876" name="Google Shape;7876;p74"/>
          <p:cNvGrpSpPr/>
          <p:nvPr/>
        </p:nvGrpSpPr>
        <p:grpSpPr>
          <a:xfrm>
            <a:off x="3611037" y="4049808"/>
            <a:ext cx="447613" cy="446104"/>
            <a:chOff x="-26980600" y="3175500"/>
            <a:chExt cx="296950" cy="295950"/>
          </a:xfrm>
        </p:grpSpPr>
        <p:sp>
          <p:nvSpPr>
            <p:cNvPr id="7877" name="Google Shape;7877;p74"/>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78" name="Google Shape;7878;p74"/>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79" name="Google Shape;7879;p74"/>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880" name="Google Shape;7880;p74"/>
          <p:cNvSpPr/>
          <p:nvPr/>
        </p:nvSpPr>
        <p:spPr>
          <a:xfrm>
            <a:off x="3639307" y="4599985"/>
            <a:ext cx="391802" cy="445275"/>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881" name="Google Shape;7881;p74"/>
          <p:cNvGrpSpPr/>
          <p:nvPr/>
        </p:nvGrpSpPr>
        <p:grpSpPr>
          <a:xfrm>
            <a:off x="3611641" y="5218620"/>
            <a:ext cx="446406" cy="365724"/>
            <a:chOff x="-26981375" y="3951875"/>
            <a:chExt cx="296150" cy="242625"/>
          </a:xfrm>
        </p:grpSpPr>
        <p:sp>
          <p:nvSpPr>
            <p:cNvPr id="7882" name="Google Shape;7882;p74"/>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83" name="Google Shape;7883;p74"/>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84" name="Google Shape;7884;p74"/>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885" name="Google Shape;7885;p74"/>
          <p:cNvGrpSpPr/>
          <p:nvPr/>
        </p:nvGrpSpPr>
        <p:grpSpPr>
          <a:xfrm>
            <a:off x="6423390" y="4048451"/>
            <a:ext cx="445275" cy="448818"/>
            <a:chOff x="-25094250" y="3176075"/>
            <a:chExt cx="295400" cy="297750"/>
          </a:xfrm>
        </p:grpSpPr>
        <p:sp>
          <p:nvSpPr>
            <p:cNvPr id="7886" name="Google Shape;7886;p74"/>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87" name="Google Shape;7887;p74"/>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88" name="Google Shape;7888;p74"/>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889" name="Google Shape;7889;p74"/>
          <p:cNvGrpSpPr/>
          <p:nvPr/>
        </p:nvGrpSpPr>
        <p:grpSpPr>
          <a:xfrm>
            <a:off x="6423390" y="4600071"/>
            <a:ext cx="445275" cy="445238"/>
            <a:chOff x="-25094250" y="3547050"/>
            <a:chExt cx="295400" cy="295375"/>
          </a:xfrm>
        </p:grpSpPr>
        <p:sp>
          <p:nvSpPr>
            <p:cNvPr id="7890" name="Google Shape;7890;p74"/>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91" name="Google Shape;7891;p74"/>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92" name="Google Shape;7892;p74"/>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93" name="Google Shape;7893;p74"/>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94" name="Google Shape;7894;p74"/>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895" name="Google Shape;7895;p74"/>
          <p:cNvSpPr/>
          <p:nvPr/>
        </p:nvSpPr>
        <p:spPr>
          <a:xfrm>
            <a:off x="6423147" y="5248390"/>
            <a:ext cx="446444" cy="306033"/>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896" name="Google Shape;7896;p74"/>
          <p:cNvGrpSpPr/>
          <p:nvPr/>
        </p:nvGrpSpPr>
        <p:grpSpPr>
          <a:xfrm>
            <a:off x="9247661" y="4049657"/>
            <a:ext cx="446406" cy="446406"/>
            <a:chOff x="-23245675" y="3148525"/>
            <a:chExt cx="296150" cy="296150"/>
          </a:xfrm>
        </p:grpSpPr>
        <p:sp>
          <p:nvSpPr>
            <p:cNvPr id="7897" name="Google Shape;7897;p74"/>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98" name="Google Shape;7898;p74"/>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899" name="Google Shape;7899;p74"/>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900" name="Google Shape;7900;p74"/>
          <p:cNvSpPr/>
          <p:nvPr/>
        </p:nvSpPr>
        <p:spPr>
          <a:xfrm>
            <a:off x="9300790" y="4599985"/>
            <a:ext cx="340778" cy="445275"/>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901" name="Google Shape;7901;p74"/>
          <p:cNvGrpSpPr/>
          <p:nvPr/>
        </p:nvGrpSpPr>
        <p:grpSpPr>
          <a:xfrm>
            <a:off x="9248246" y="5178277"/>
            <a:ext cx="445238" cy="446406"/>
            <a:chOff x="-23244900" y="3888100"/>
            <a:chExt cx="295375" cy="296150"/>
          </a:xfrm>
        </p:grpSpPr>
        <p:sp>
          <p:nvSpPr>
            <p:cNvPr id="7902" name="Google Shape;7902;p74"/>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03" name="Google Shape;7903;p74"/>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04" name="Google Shape;7904;p74"/>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05" name="Google Shape;7905;p74"/>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06" name="Google Shape;7906;p74"/>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07" name="Google Shape;7907;p74"/>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08" name="Google Shape;7908;p74"/>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09" name="Google Shape;7909;p74"/>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10" name="Google Shape;7910;p74"/>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11" name="Google Shape;7911;p74"/>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12" name="Google Shape;7912;p74"/>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913" name="Google Shape;7913;p74"/>
          <p:cNvSpPr/>
          <p:nvPr/>
        </p:nvSpPr>
        <p:spPr>
          <a:xfrm>
            <a:off x="10371153" y="4598817"/>
            <a:ext cx="447649" cy="447613"/>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917"/>
        <p:cNvGrpSpPr/>
        <p:nvPr/>
      </p:nvGrpSpPr>
      <p:grpSpPr>
        <a:xfrm>
          <a:off x="0" y="0"/>
          <a:ext cx="0" cy="0"/>
          <a:chOff x="0" y="0"/>
          <a:chExt cx="0" cy="0"/>
        </a:xfrm>
      </p:grpSpPr>
      <p:sp>
        <p:nvSpPr>
          <p:cNvPr id="7918" name="Google Shape;7918;p75"/>
          <p:cNvSpPr txBox="1">
            <a:spLocks noGrp="1"/>
          </p:cNvSpPr>
          <p:nvPr>
            <p:ph type="title" idx="4294967295"/>
          </p:nvPr>
        </p:nvSpPr>
        <p:spPr>
          <a:xfrm>
            <a:off x="1425274" y="1245133"/>
            <a:ext cx="9394106" cy="643043"/>
          </a:xfrm>
          <a:prstGeom prst="rect">
            <a:avLst/>
          </a:prstGeom>
        </p:spPr>
        <p:txBody>
          <a:bodyPr spcFirstLastPara="1" wrap="square" lIns="121870" tIns="121870" rIns="121870" bIns="121870"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Nature Icons</a:t>
            </a:r>
            <a:endParaRPr>
              <a:solidFill>
                <a:srgbClr val="FFFFFF"/>
              </a:solidFill>
              <a:latin typeface="Proxima Nova Semibold"/>
              <a:ea typeface="Proxima Nova Semibold"/>
              <a:cs typeface="Proxima Nova Semibold"/>
              <a:sym typeface="Proxima Nova Semibold"/>
            </a:endParaRPr>
          </a:p>
        </p:txBody>
      </p:sp>
      <p:sp>
        <p:nvSpPr>
          <p:cNvPr id="7919" name="Google Shape;7919;p75"/>
          <p:cNvSpPr/>
          <p:nvPr/>
        </p:nvSpPr>
        <p:spPr>
          <a:xfrm>
            <a:off x="1431710" y="2235582"/>
            <a:ext cx="345566" cy="453344"/>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920" name="Google Shape;7920;p75"/>
          <p:cNvGrpSpPr/>
          <p:nvPr/>
        </p:nvGrpSpPr>
        <p:grpSpPr>
          <a:xfrm>
            <a:off x="1377527" y="2794972"/>
            <a:ext cx="455649" cy="455536"/>
            <a:chOff x="-21298675" y="2414425"/>
            <a:chExt cx="306400" cy="306325"/>
          </a:xfrm>
        </p:grpSpPr>
        <p:sp>
          <p:nvSpPr>
            <p:cNvPr id="7921" name="Google Shape;7921;p75"/>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22" name="Google Shape;7922;p75"/>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23" name="Google Shape;7923;p75"/>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924" name="Google Shape;7924;p75"/>
          <p:cNvGrpSpPr/>
          <p:nvPr/>
        </p:nvGrpSpPr>
        <p:grpSpPr>
          <a:xfrm>
            <a:off x="1376930" y="3361203"/>
            <a:ext cx="456838" cy="426092"/>
            <a:chOff x="-21299475" y="2798025"/>
            <a:chExt cx="307200" cy="286525"/>
          </a:xfrm>
        </p:grpSpPr>
        <p:sp>
          <p:nvSpPr>
            <p:cNvPr id="7925" name="Google Shape;7925;p75"/>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26" name="Google Shape;7926;p75"/>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27" name="Google Shape;7927;p75"/>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28" name="Google Shape;7928;p75"/>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29" name="Google Shape;7929;p75"/>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30" name="Google Shape;7930;p75"/>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31" name="Google Shape;7931;p75"/>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32" name="Google Shape;7932;p75"/>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33" name="Google Shape;7933;p75"/>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34" name="Google Shape;7934;p75"/>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35" name="Google Shape;7935;p75"/>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36" name="Google Shape;7936;p75"/>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937" name="Google Shape;7937;p75"/>
          <p:cNvSpPr/>
          <p:nvPr/>
        </p:nvSpPr>
        <p:spPr>
          <a:xfrm>
            <a:off x="4171983" y="2236901"/>
            <a:ext cx="452154" cy="450703"/>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38" name="Google Shape;7938;p75"/>
          <p:cNvSpPr/>
          <p:nvPr/>
        </p:nvSpPr>
        <p:spPr>
          <a:xfrm>
            <a:off x="4171406" y="2795628"/>
            <a:ext cx="453307" cy="45449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39" name="Google Shape;7939;p75"/>
          <p:cNvSpPr/>
          <p:nvPr/>
        </p:nvSpPr>
        <p:spPr>
          <a:xfrm>
            <a:off x="4163785" y="3347754"/>
            <a:ext cx="468549" cy="453307"/>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940" name="Google Shape;7940;p75"/>
          <p:cNvGrpSpPr/>
          <p:nvPr/>
        </p:nvGrpSpPr>
        <p:grpSpPr>
          <a:xfrm>
            <a:off x="6991455" y="2236061"/>
            <a:ext cx="395942" cy="452154"/>
            <a:chOff x="-17545650" y="2051350"/>
            <a:chExt cx="266250" cy="304050"/>
          </a:xfrm>
        </p:grpSpPr>
        <p:sp>
          <p:nvSpPr>
            <p:cNvPr id="7941" name="Google Shape;7941;p75"/>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42" name="Google Shape;7942;p75"/>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43" name="Google Shape;7943;p75"/>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44" name="Google Shape;7944;p75"/>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945" name="Google Shape;7945;p75"/>
          <p:cNvSpPr/>
          <p:nvPr/>
        </p:nvSpPr>
        <p:spPr>
          <a:xfrm>
            <a:off x="6962064" y="2795646"/>
            <a:ext cx="453307" cy="454459"/>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946" name="Google Shape;7946;p75"/>
          <p:cNvGrpSpPr/>
          <p:nvPr/>
        </p:nvGrpSpPr>
        <p:grpSpPr>
          <a:xfrm>
            <a:off x="6963348" y="3361631"/>
            <a:ext cx="452154" cy="425237"/>
            <a:chOff x="-17565350" y="2809825"/>
            <a:chExt cx="304050" cy="285950"/>
          </a:xfrm>
        </p:grpSpPr>
        <p:sp>
          <p:nvSpPr>
            <p:cNvPr id="7947" name="Google Shape;7947;p75"/>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48" name="Google Shape;7948;p75"/>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49" name="Google Shape;7949;p75"/>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50" name="Google Shape;7950;p75"/>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51" name="Google Shape;7951;p75"/>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952" name="Google Shape;7952;p75"/>
          <p:cNvSpPr/>
          <p:nvPr/>
        </p:nvSpPr>
        <p:spPr>
          <a:xfrm>
            <a:off x="9812946" y="2236753"/>
            <a:ext cx="344376" cy="451002"/>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53" name="Google Shape;7953;p75"/>
          <p:cNvSpPr/>
          <p:nvPr/>
        </p:nvSpPr>
        <p:spPr>
          <a:xfrm>
            <a:off x="1935963" y="2235582"/>
            <a:ext cx="451002" cy="453344"/>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54" name="Google Shape;7954;p75"/>
          <p:cNvSpPr/>
          <p:nvPr/>
        </p:nvSpPr>
        <p:spPr>
          <a:xfrm>
            <a:off x="1935963" y="2796353"/>
            <a:ext cx="451002" cy="453046"/>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955" name="Google Shape;7955;p75"/>
          <p:cNvGrpSpPr/>
          <p:nvPr/>
        </p:nvGrpSpPr>
        <p:grpSpPr>
          <a:xfrm>
            <a:off x="1963204" y="3347598"/>
            <a:ext cx="398210" cy="453307"/>
            <a:chOff x="-20904875" y="2788575"/>
            <a:chExt cx="267775" cy="304825"/>
          </a:xfrm>
        </p:grpSpPr>
        <p:sp>
          <p:nvSpPr>
            <p:cNvPr id="7956" name="Google Shape;7956;p75"/>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57" name="Google Shape;7957;p75"/>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958" name="Google Shape;7958;p75"/>
          <p:cNvGrpSpPr/>
          <p:nvPr/>
        </p:nvGrpSpPr>
        <p:grpSpPr>
          <a:xfrm>
            <a:off x="4775956" y="2797238"/>
            <a:ext cx="344413" cy="451002"/>
            <a:chOff x="-19006700" y="2434925"/>
            <a:chExt cx="231600" cy="303275"/>
          </a:xfrm>
        </p:grpSpPr>
        <p:sp>
          <p:nvSpPr>
            <p:cNvPr id="7959" name="Google Shape;7959;p75"/>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60" name="Google Shape;7960;p75"/>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61" name="Google Shape;7961;p75"/>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62" name="Google Shape;7962;p75"/>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963" name="Google Shape;7963;p75"/>
          <p:cNvSpPr/>
          <p:nvPr/>
        </p:nvSpPr>
        <p:spPr>
          <a:xfrm>
            <a:off x="4721315" y="3348330"/>
            <a:ext cx="452154" cy="452154"/>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64" name="Google Shape;7964;p75"/>
          <p:cNvSpPr/>
          <p:nvPr/>
        </p:nvSpPr>
        <p:spPr>
          <a:xfrm>
            <a:off x="7556985" y="2235600"/>
            <a:ext cx="397094" cy="453307"/>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965" name="Google Shape;7965;p75"/>
          <p:cNvGrpSpPr/>
          <p:nvPr/>
        </p:nvGrpSpPr>
        <p:grpSpPr>
          <a:xfrm>
            <a:off x="7529571" y="2810140"/>
            <a:ext cx="453307" cy="425200"/>
            <a:chOff x="-17190425" y="2435725"/>
            <a:chExt cx="304825" cy="285925"/>
          </a:xfrm>
        </p:grpSpPr>
        <p:sp>
          <p:nvSpPr>
            <p:cNvPr id="7966" name="Google Shape;7966;p75"/>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67" name="Google Shape;7967;p75"/>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68" name="Google Shape;7968;p75"/>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969" name="Google Shape;7969;p75"/>
          <p:cNvSpPr/>
          <p:nvPr/>
        </p:nvSpPr>
        <p:spPr>
          <a:xfrm>
            <a:off x="7531221" y="3350078"/>
            <a:ext cx="448623" cy="448660"/>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970" name="Google Shape;7970;p75"/>
          <p:cNvGrpSpPr/>
          <p:nvPr/>
        </p:nvGrpSpPr>
        <p:grpSpPr>
          <a:xfrm>
            <a:off x="9757942" y="2795510"/>
            <a:ext cx="455649" cy="454459"/>
            <a:chOff x="-15719925" y="2416825"/>
            <a:chExt cx="306400" cy="305600"/>
          </a:xfrm>
        </p:grpSpPr>
        <p:sp>
          <p:nvSpPr>
            <p:cNvPr id="7971" name="Google Shape;7971;p75"/>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72" name="Google Shape;7972;p75"/>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73" name="Google Shape;7973;p75"/>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7974" name="Google Shape;7974;p75"/>
          <p:cNvSpPr/>
          <p:nvPr/>
        </p:nvSpPr>
        <p:spPr>
          <a:xfrm>
            <a:off x="2499264" y="2234709"/>
            <a:ext cx="456801" cy="455090"/>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75" name="Google Shape;7975;p75"/>
          <p:cNvSpPr/>
          <p:nvPr/>
        </p:nvSpPr>
        <p:spPr>
          <a:xfrm>
            <a:off x="2501012" y="2851006"/>
            <a:ext cx="453307" cy="343744"/>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7976" name="Google Shape;7976;p75"/>
          <p:cNvGrpSpPr/>
          <p:nvPr/>
        </p:nvGrpSpPr>
        <p:grpSpPr>
          <a:xfrm>
            <a:off x="2498923" y="3348174"/>
            <a:ext cx="459143" cy="452154"/>
            <a:chOff x="-20550425" y="2789350"/>
            <a:chExt cx="308750" cy="304050"/>
          </a:xfrm>
        </p:grpSpPr>
        <p:sp>
          <p:nvSpPr>
            <p:cNvPr id="7977" name="Google Shape;7977;p75"/>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78" name="Google Shape;7978;p75"/>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979" name="Google Shape;7979;p75"/>
          <p:cNvGrpSpPr/>
          <p:nvPr/>
        </p:nvGrpSpPr>
        <p:grpSpPr>
          <a:xfrm>
            <a:off x="5287713" y="2235335"/>
            <a:ext cx="453344" cy="453604"/>
            <a:chOff x="-18666450" y="2059825"/>
            <a:chExt cx="304850" cy="305025"/>
          </a:xfrm>
        </p:grpSpPr>
        <p:sp>
          <p:nvSpPr>
            <p:cNvPr id="7980" name="Google Shape;7980;p75"/>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81" name="Google Shape;7981;p75"/>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982" name="Google Shape;7982;p75"/>
          <p:cNvGrpSpPr/>
          <p:nvPr/>
        </p:nvGrpSpPr>
        <p:grpSpPr>
          <a:xfrm>
            <a:off x="5287138" y="2797257"/>
            <a:ext cx="454495" cy="450964"/>
            <a:chOff x="-18668025" y="2435725"/>
            <a:chExt cx="305625" cy="303250"/>
          </a:xfrm>
        </p:grpSpPr>
        <p:sp>
          <p:nvSpPr>
            <p:cNvPr id="7983" name="Google Shape;7983;p75"/>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84" name="Google Shape;7984;p75"/>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985" name="Google Shape;7985;p75"/>
          <p:cNvGrpSpPr/>
          <p:nvPr/>
        </p:nvGrpSpPr>
        <p:grpSpPr>
          <a:xfrm>
            <a:off x="5286560" y="3347596"/>
            <a:ext cx="455649" cy="453307"/>
            <a:chOff x="-18668800" y="2807475"/>
            <a:chExt cx="306400" cy="304825"/>
          </a:xfrm>
        </p:grpSpPr>
        <p:sp>
          <p:nvSpPr>
            <p:cNvPr id="7986" name="Google Shape;7986;p75"/>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87" name="Google Shape;7987;p75"/>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88" name="Google Shape;7988;p75"/>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89" name="Google Shape;7989;p75"/>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90" name="Google Shape;7990;p75"/>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91" name="Google Shape;7991;p75"/>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92" name="Google Shape;7992;p75"/>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93" name="Google Shape;7993;p75"/>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94" name="Google Shape;7994;p75"/>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995" name="Google Shape;7995;p75"/>
          <p:cNvGrpSpPr/>
          <p:nvPr/>
        </p:nvGrpSpPr>
        <p:grpSpPr>
          <a:xfrm>
            <a:off x="8112274" y="2234892"/>
            <a:ext cx="398284" cy="454495"/>
            <a:chOff x="-16798200" y="2050575"/>
            <a:chExt cx="267825" cy="305625"/>
          </a:xfrm>
        </p:grpSpPr>
        <p:sp>
          <p:nvSpPr>
            <p:cNvPr id="7996" name="Google Shape;7996;p75"/>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97" name="Google Shape;7997;p75"/>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7998" name="Google Shape;7998;p75"/>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7999" name="Google Shape;7999;p75"/>
          <p:cNvGrpSpPr/>
          <p:nvPr/>
        </p:nvGrpSpPr>
        <p:grpSpPr>
          <a:xfrm>
            <a:off x="8084169" y="3348769"/>
            <a:ext cx="454495" cy="450964"/>
            <a:chOff x="-16817100" y="2801175"/>
            <a:chExt cx="305625" cy="303250"/>
          </a:xfrm>
        </p:grpSpPr>
        <p:sp>
          <p:nvSpPr>
            <p:cNvPr id="8000" name="Google Shape;8000;p75"/>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01" name="Google Shape;8001;p75"/>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02" name="Google Shape;8002;p75"/>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03" name="Google Shape;8003;p75"/>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04" name="Google Shape;8004;p75"/>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05" name="Google Shape;8005;p75"/>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06" name="Google Shape;8006;p75"/>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07" name="Google Shape;8007;p75"/>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008" name="Google Shape;8008;p75"/>
          <p:cNvGrpSpPr/>
          <p:nvPr/>
        </p:nvGrpSpPr>
        <p:grpSpPr>
          <a:xfrm>
            <a:off x="9757942" y="3347004"/>
            <a:ext cx="455649" cy="454495"/>
            <a:chOff x="-15717575" y="2786200"/>
            <a:chExt cx="306400" cy="305625"/>
          </a:xfrm>
        </p:grpSpPr>
        <p:sp>
          <p:nvSpPr>
            <p:cNvPr id="8009" name="Google Shape;8009;p75"/>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10" name="Google Shape;8010;p75"/>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11" name="Google Shape;8011;p75"/>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12" name="Google Shape;8012;p75"/>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13" name="Google Shape;8013;p75"/>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14" name="Google Shape;8014;p75"/>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15" name="Google Shape;8015;p75"/>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016" name="Google Shape;8016;p75"/>
          <p:cNvGrpSpPr/>
          <p:nvPr/>
        </p:nvGrpSpPr>
        <p:grpSpPr>
          <a:xfrm>
            <a:off x="3057035" y="2235467"/>
            <a:ext cx="454495" cy="453344"/>
            <a:chOff x="-20173175" y="2038750"/>
            <a:chExt cx="305625" cy="304850"/>
          </a:xfrm>
        </p:grpSpPr>
        <p:sp>
          <p:nvSpPr>
            <p:cNvPr id="8017" name="Google Shape;8017;p75"/>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18" name="Google Shape;8018;p75"/>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019" name="Google Shape;8019;p75"/>
          <p:cNvSpPr/>
          <p:nvPr/>
        </p:nvSpPr>
        <p:spPr>
          <a:xfrm>
            <a:off x="3057389" y="2797096"/>
            <a:ext cx="452154" cy="451559"/>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020" name="Google Shape;8020;p75"/>
          <p:cNvGrpSpPr/>
          <p:nvPr/>
        </p:nvGrpSpPr>
        <p:grpSpPr>
          <a:xfrm>
            <a:off x="3058203" y="3347004"/>
            <a:ext cx="452154" cy="454495"/>
            <a:chOff x="-20173175" y="2787775"/>
            <a:chExt cx="304050" cy="305625"/>
          </a:xfrm>
        </p:grpSpPr>
        <p:sp>
          <p:nvSpPr>
            <p:cNvPr id="8021" name="Google Shape;8021;p75"/>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22" name="Google Shape;8022;p75"/>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23" name="Google Shape;8023;p75"/>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24" name="Google Shape;8024;p75"/>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25" name="Google Shape;8025;p75"/>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26" name="Google Shape;8026;p75"/>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27" name="Google Shape;8027;p75"/>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028" name="Google Shape;8028;p75"/>
          <p:cNvGrpSpPr/>
          <p:nvPr/>
        </p:nvGrpSpPr>
        <p:grpSpPr>
          <a:xfrm>
            <a:off x="5856193" y="2797238"/>
            <a:ext cx="453307" cy="451002"/>
            <a:chOff x="-18294675" y="2434925"/>
            <a:chExt cx="304825" cy="303275"/>
          </a:xfrm>
        </p:grpSpPr>
        <p:sp>
          <p:nvSpPr>
            <p:cNvPr id="8029" name="Google Shape;8029;p75"/>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30" name="Google Shape;8030;p75"/>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31" name="Google Shape;8031;p75"/>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032" name="Google Shape;8032;p75"/>
          <p:cNvGrpSpPr/>
          <p:nvPr/>
        </p:nvGrpSpPr>
        <p:grpSpPr>
          <a:xfrm>
            <a:off x="5910063" y="3348748"/>
            <a:ext cx="345566" cy="451002"/>
            <a:chOff x="-18258450" y="2809825"/>
            <a:chExt cx="232375" cy="303275"/>
          </a:xfrm>
        </p:grpSpPr>
        <p:sp>
          <p:nvSpPr>
            <p:cNvPr id="8033" name="Google Shape;8033;p75"/>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34" name="Google Shape;8034;p75"/>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35" name="Google Shape;8035;p75"/>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036" name="Google Shape;8036;p75"/>
          <p:cNvSpPr/>
          <p:nvPr/>
        </p:nvSpPr>
        <p:spPr>
          <a:xfrm>
            <a:off x="8642172" y="2235007"/>
            <a:ext cx="451002" cy="45449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037" name="Google Shape;8037;p75"/>
          <p:cNvGrpSpPr/>
          <p:nvPr/>
        </p:nvGrpSpPr>
        <p:grpSpPr>
          <a:xfrm>
            <a:off x="8669791" y="2796068"/>
            <a:ext cx="397094" cy="453344"/>
            <a:chOff x="-16422500" y="2425450"/>
            <a:chExt cx="267025" cy="304850"/>
          </a:xfrm>
        </p:grpSpPr>
        <p:sp>
          <p:nvSpPr>
            <p:cNvPr id="8038" name="Google Shape;8038;p75"/>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39" name="Google Shape;8039;p75"/>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40" name="Google Shape;8040;p75"/>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041" name="Google Shape;8041;p75"/>
          <p:cNvGrpSpPr/>
          <p:nvPr/>
        </p:nvGrpSpPr>
        <p:grpSpPr>
          <a:xfrm>
            <a:off x="8641666" y="3348174"/>
            <a:ext cx="453344" cy="452154"/>
            <a:chOff x="-16442200" y="2801175"/>
            <a:chExt cx="304850" cy="304050"/>
          </a:xfrm>
        </p:grpSpPr>
        <p:sp>
          <p:nvSpPr>
            <p:cNvPr id="8042" name="Google Shape;8042;p75"/>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43" name="Google Shape;8043;p75"/>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44" name="Google Shape;8044;p75"/>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045" name="Google Shape;8045;p75"/>
          <p:cNvSpPr/>
          <p:nvPr/>
        </p:nvSpPr>
        <p:spPr>
          <a:xfrm>
            <a:off x="10317200" y="2237347"/>
            <a:ext cx="450964" cy="449812"/>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46" name="Google Shape;8046;p75"/>
          <p:cNvSpPr/>
          <p:nvPr/>
        </p:nvSpPr>
        <p:spPr>
          <a:xfrm>
            <a:off x="3605569" y="2252721"/>
            <a:ext cx="454495" cy="419065"/>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047" name="Google Shape;8047;p75"/>
          <p:cNvGrpSpPr/>
          <p:nvPr/>
        </p:nvGrpSpPr>
        <p:grpSpPr>
          <a:xfrm>
            <a:off x="3603432" y="2797983"/>
            <a:ext cx="460370" cy="449514"/>
            <a:chOff x="-19802200" y="2416025"/>
            <a:chExt cx="309575" cy="302275"/>
          </a:xfrm>
        </p:grpSpPr>
        <p:sp>
          <p:nvSpPr>
            <p:cNvPr id="8048" name="Google Shape;8048;p75"/>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49" name="Google Shape;8049;p75"/>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50" name="Google Shape;8050;p75"/>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51" name="Google Shape;8051;p75"/>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52" name="Google Shape;8052;p75"/>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053" name="Google Shape;8053;p75"/>
          <p:cNvGrpSpPr/>
          <p:nvPr/>
        </p:nvGrpSpPr>
        <p:grpSpPr>
          <a:xfrm>
            <a:off x="3606370" y="3348174"/>
            <a:ext cx="454495" cy="452154"/>
            <a:chOff x="-19801400" y="2788575"/>
            <a:chExt cx="305625" cy="304050"/>
          </a:xfrm>
        </p:grpSpPr>
        <p:sp>
          <p:nvSpPr>
            <p:cNvPr id="8054" name="Google Shape;8054;p75"/>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55" name="Google Shape;8055;p75"/>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56" name="Google Shape;8056;p75"/>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57" name="Google Shape;8057;p75"/>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58" name="Google Shape;8058;p75"/>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59" name="Google Shape;8059;p75"/>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060" name="Google Shape;8060;p75"/>
          <p:cNvGrpSpPr/>
          <p:nvPr/>
        </p:nvGrpSpPr>
        <p:grpSpPr>
          <a:xfrm>
            <a:off x="6433143" y="2236061"/>
            <a:ext cx="404120" cy="452154"/>
            <a:chOff x="-17903225" y="2060800"/>
            <a:chExt cx="271750" cy="304050"/>
          </a:xfrm>
        </p:grpSpPr>
        <p:sp>
          <p:nvSpPr>
            <p:cNvPr id="8061" name="Google Shape;8061;p75"/>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62" name="Google Shape;8062;p75"/>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63" name="Google Shape;8063;p75"/>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064" name="Google Shape;8064;p75"/>
          <p:cNvGrpSpPr/>
          <p:nvPr/>
        </p:nvGrpSpPr>
        <p:grpSpPr>
          <a:xfrm>
            <a:off x="6408551" y="2796662"/>
            <a:ext cx="453307" cy="452154"/>
            <a:chOff x="-17918975" y="2435725"/>
            <a:chExt cx="304825" cy="304050"/>
          </a:xfrm>
        </p:grpSpPr>
        <p:sp>
          <p:nvSpPr>
            <p:cNvPr id="8065" name="Google Shape;8065;p75"/>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66" name="Google Shape;8066;p75"/>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067" name="Google Shape;8067;p75"/>
          <p:cNvGrpSpPr/>
          <p:nvPr/>
        </p:nvGrpSpPr>
        <p:grpSpPr>
          <a:xfrm>
            <a:off x="6436063" y="3349343"/>
            <a:ext cx="398284" cy="449812"/>
            <a:chOff x="-17899300" y="2810625"/>
            <a:chExt cx="267825" cy="302475"/>
          </a:xfrm>
        </p:grpSpPr>
        <p:sp>
          <p:nvSpPr>
            <p:cNvPr id="8068" name="Google Shape;8068;p75"/>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69" name="Google Shape;8069;p75"/>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70" name="Google Shape;8070;p75"/>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071" name="Google Shape;8071;p75"/>
          <p:cNvGrpSpPr/>
          <p:nvPr/>
        </p:nvGrpSpPr>
        <p:grpSpPr>
          <a:xfrm>
            <a:off x="9199217" y="2250692"/>
            <a:ext cx="452154" cy="422895"/>
            <a:chOff x="-16066500" y="2060800"/>
            <a:chExt cx="304050" cy="284375"/>
          </a:xfrm>
        </p:grpSpPr>
        <p:sp>
          <p:nvSpPr>
            <p:cNvPr id="8072" name="Google Shape;8072;p75"/>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73" name="Google Shape;8073;p75"/>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74" name="Google Shape;8074;p75"/>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75" name="Google Shape;8075;p75"/>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76" name="Google Shape;8076;p75"/>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077" name="Google Shape;8077;p75"/>
          <p:cNvSpPr/>
          <p:nvPr/>
        </p:nvSpPr>
        <p:spPr>
          <a:xfrm>
            <a:off x="9197399" y="2795646"/>
            <a:ext cx="454495" cy="454459"/>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78" name="Google Shape;8078;p75"/>
          <p:cNvSpPr/>
          <p:nvPr/>
        </p:nvSpPr>
        <p:spPr>
          <a:xfrm>
            <a:off x="9237217" y="3347308"/>
            <a:ext cx="374862" cy="454198"/>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79" name="Google Shape;8079;p75"/>
          <p:cNvSpPr/>
          <p:nvPr/>
        </p:nvSpPr>
        <p:spPr>
          <a:xfrm>
            <a:off x="10315451" y="2797673"/>
            <a:ext cx="454459" cy="450406"/>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80" name="Google Shape;8080;p75"/>
          <p:cNvSpPr/>
          <p:nvPr/>
        </p:nvSpPr>
        <p:spPr>
          <a:xfrm>
            <a:off x="1431710" y="4048820"/>
            <a:ext cx="345566" cy="449812"/>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081" name="Google Shape;8081;p75"/>
          <p:cNvGrpSpPr/>
          <p:nvPr/>
        </p:nvGrpSpPr>
        <p:grpSpPr>
          <a:xfrm>
            <a:off x="1377527" y="4604884"/>
            <a:ext cx="455649" cy="452303"/>
            <a:chOff x="-21322300" y="3693325"/>
            <a:chExt cx="306400" cy="304150"/>
          </a:xfrm>
        </p:grpSpPr>
        <p:sp>
          <p:nvSpPr>
            <p:cNvPr id="8082" name="Google Shape;8082;p75"/>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83" name="Google Shape;8083;p75"/>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84" name="Google Shape;8084;p75"/>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85" name="Google Shape;8085;p75"/>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086" name="Google Shape;8086;p75"/>
          <p:cNvGrpSpPr/>
          <p:nvPr/>
        </p:nvGrpSpPr>
        <p:grpSpPr>
          <a:xfrm>
            <a:off x="1376933" y="5175189"/>
            <a:ext cx="456838" cy="425200"/>
            <a:chOff x="-21322300" y="4077125"/>
            <a:chExt cx="307200" cy="285925"/>
          </a:xfrm>
        </p:grpSpPr>
        <p:sp>
          <p:nvSpPr>
            <p:cNvPr id="8087" name="Google Shape;8087;p75"/>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88" name="Google Shape;8088;p75"/>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89" name="Google Shape;8089;p75"/>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90" name="Google Shape;8090;p75"/>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91" name="Google Shape;8091;p75"/>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92" name="Google Shape;8092;p75"/>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93" name="Google Shape;8093;p75"/>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94" name="Google Shape;8094;p75"/>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95" name="Google Shape;8095;p75"/>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96" name="Google Shape;8096;p75"/>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97" name="Google Shape;8097;p75"/>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098" name="Google Shape;8098;p75"/>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099" name="Google Shape;8099;p75"/>
          <p:cNvGrpSpPr/>
          <p:nvPr/>
        </p:nvGrpSpPr>
        <p:grpSpPr>
          <a:xfrm>
            <a:off x="4171596" y="4047015"/>
            <a:ext cx="454495" cy="453046"/>
            <a:chOff x="-19394200" y="3333800"/>
            <a:chExt cx="305625" cy="304650"/>
          </a:xfrm>
        </p:grpSpPr>
        <p:sp>
          <p:nvSpPr>
            <p:cNvPr id="8100" name="Google Shape;8100;p75"/>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01" name="Google Shape;8101;p75"/>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02" name="Google Shape;8102;p75"/>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03" name="Google Shape;8103;p75"/>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04" name="Google Shape;8104;p75"/>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05" name="Google Shape;8105;p75"/>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06" name="Google Shape;8106;p75"/>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07" name="Google Shape;8107;p75"/>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08" name="Google Shape;8108;p75"/>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109" name="Google Shape;8109;p75"/>
          <p:cNvGrpSpPr/>
          <p:nvPr/>
        </p:nvGrpSpPr>
        <p:grpSpPr>
          <a:xfrm>
            <a:off x="4170423" y="4604957"/>
            <a:ext cx="456838" cy="452154"/>
            <a:chOff x="-19396575" y="3708500"/>
            <a:chExt cx="307200" cy="304050"/>
          </a:xfrm>
        </p:grpSpPr>
        <p:sp>
          <p:nvSpPr>
            <p:cNvPr id="8110" name="Google Shape;8110;p75"/>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11" name="Google Shape;8111;p75"/>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12" name="Google Shape;8112;p75"/>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113" name="Google Shape;8113;p75"/>
          <p:cNvGrpSpPr/>
          <p:nvPr/>
        </p:nvGrpSpPr>
        <p:grpSpPr>
          <a:xfrm>
            <a:off x="4164568" y="5161321"/>
            <a:ext cx="468549" cy="452934"/>
            <a:chOff x="-19394200" y="4084200"/>
            <a:chExt cx="315075" cy="304575"/>
          </a:xfrm>
        </p:grpSpPr>
        <p:sp>
          <p:nvSpPr>
            <p:cNvPr id="8114" name="Google Shape;8114;p75"/>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15" name="Google Shape;8115;p75"/>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16" name="Google Shape;8116;p75"/>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17" name="Google Shape;8117;p75"/>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18" name="Google Shape;8118;p75"/>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19" name="Google Shape;8119;p75"/>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120" name="Google Shape;8120;p75"/>
          <p:cNvGrpSpPr/>
          <p:nvPr/>
        </p:nvGrpSpPr>
        <p:grpSpPr>
          <a:xfrm>
            <a:off x="6987941" y="4046885"/>
            <a:ext cx="402969" cy="453307"/>
            <a:chOff x="-17526750" y="3309200"/>
            <a:chExt cx="270975" cy="304825"/>
          </a:xfrm>
        </p:grpSpPr>
        <p:sp>
          <p:nvSpPr>
            <p:cNvPr id="8121" name="Google Shape;8121;p75"/>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22" name="Google Shape;8122;p75"/>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23" name="Google Shape;8123;p75"/>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24" name="Google Shape;8124;p75"/>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25" name="Google Shape;8125;p75"/>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126" name="Google Shape;8126;p75"/>
          <p:cNvGrpSpPr/>
          <p:nvPr/>
        </p:nvGrpSpPr>
        <p:grpSpPr>
          <a:xfrm>
            <a:off x="6963943" y="4605553"/>
            <a:ext cx="450964" cy="450964"/>
            <a:chOff x="-17542500" y="3684100"/>
            <a:chExt cx="303250" cy="303250"/>
          </a:xfrm>
        </p:grpSpPr>
        <p:sp>
          <p:nvSpPr>
            <p:cNvPr id="8127" name="Google Shape;8127;p75"/>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28" name="Google Shape;8128;p75"/>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29" name="Google Shape;8129;p75"/>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30" name="Google Shape;8130;p75"/>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31" name="Google Shape;8131;p75"/>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32" name="Google Shape;8132;p75"/>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33" name="Google Shape;8133;p75"/>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134" name="Google Shape;8134;p75"/>
          <p:cNvGrpSpPr/>
          <p:nvPr/>
        </p:nvGrpSpPr>
        <p:grpSpPr>
          <a:xfrm>
            <a:off x="6963347" y="5175765"/>
            <a:ext cx="452154" cy="424047"/>
            <a:chOff x="-17542500" y="4068450"/>
            <a:chExt cx="304050" cy="285150"/>
          </a:xfrm>
        </p:grpSpPr>
        <p:sp>
          <p:nvSpPr>
            <p:cNvPr id="8135" name="Google Shape;8135;p75"/>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36" name="Google Shape;8136;p75"/>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37" name="Google Shape;8137;p75"/>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38" name="Google Shape;8138;p75"/>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39" name="Google Shape;8139;p75"/>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40" name="Google Shape;8140;p75"/>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141" name="Google Shape;8141;p75"/>
          <p:cNvGrpSpPr/>
          <p:nvPr/>
        </p:nvGrpSpPr>
        <p:grpSpPr>
          <a:xfrm>
            <a:off x="9812981" y="4047461"/>
            <a:ext cx="345566" cy="452154"/>
            <a:chOff x="-15652200" y="3335975"/>
            <a:chExt cx="232375" cy="304050"/>
          </a:xfrm>
        </p:grpSpPr>
        <p:sp>
          <p:nvSpPr>
            <p:cNvPr id="8142" name="Google Shape;8142;p75"/>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43" name="Google Shape;8143;p75"/>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44" name="Google Shape;8144;p75"/>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45" name="Google Shape;8145;p75"/>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46" name="Google Shape;8146;p75"/>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47" name="Google Shape;8147;p75"/>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48" name="Google Shape;8148;p75"/>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49" name="Google Shape;8149;p75"/>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50" name="Google Shape;8150;p75"/>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151" name="Google Shape;8151;p75"/>
          <p:cNvGrpSpPr/>
          <p:nvPr/>
        </p:nvGrpSpPr>
        <p:grpSpPr>
          <a:xfrm>
            <a:off x="1935656" y="4047461"/>
            <a:ext cx="453307" cy="452154"/>
            <a:chOff x="-20946600" y="3317850"/>
            <a:chExt cx="304825" cy="304050"/>
          </a:xfrm>
        </p:grpSpPr>
        <p:sp>
          <p:nvSpPr>
            <p:cNvPr id="8152" name="Google Shape;8152;p75"/>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53" name="Google Shape;8153;p75"/>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54" name="Google Shape;8154;p75"/>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155" name="Google Shape;8155;p75"/>
          <p:cNvGrpSpPr/>
          <p:nvPr/>
        </p:nvGrpSpPr>
        <p:grpSpPr>
          <a:xfrm>
            <a:off x="1936232" y="4605107"/>
            <a:ext cx="452154" cy="451857"/>
            <a:chOff x="-20945825" y="3692175"/>
            <a:chExt cx="304050" cy="303850"/>
          </a:xfrm>
        </p:grpSpPr>
        <p:sp>
          <p:nvSpPr>
            <p:cNvPr id="8156" name="Google Shape;8156;p75"/>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57" name="Google Shape;8157;p75"/>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58" name="Google Shape;8158;p75"/>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59" name="Google Shape;8159;p75"/>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160" name="Google Shape;8160;p75"/>
          <p:cNvGrpSpPr/>
          <p:nvPr/>
        </p:nvGrpSpPr>
        <p:grpSpPr>
          <a:xfrm>
            <a:off x="1961998" y="5162307"/>
            <a:ext cx="400626" cy="450964"/>
            <a:chOff x="-20930075" y="4066100"/>
            <a:chExt cx="269400" cy="303250"/>
          </a:xfrm>
        </p:grpSpPr>
        <p:sp>
          <p:nvSpPr>
            <p:cNvPr id="8161" name="Google Shape;8161;p75"/>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62" name="Google Shape;8162;p75"/>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163" name="Google Shape;8163;p75"/>
          <p:cNvGrpSpPr/>
          <p:nvPr/>
        </p:nvGrpSpPr>
        <p:grpSpPr>
          <a:xfrm>
            <a:off x="4760729" y="4047740"/>
            <a:ext cx="374862" cy="451596"/>
            <a:chOff x="-18994100" y="3334775"/>
            <a:chExt cx="252075" cy="303675"/>
          </a:xfrm>
        </p:grpSpPr>
        <p:sp>
          <p:nvSpPr>
            <p:cNvPr id="8164" name="Google Shape;8164;p75"/>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65" name="Google Shape;8165;p75"/>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66" name="Google Shape;8166;p75"/>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67" name="Google Shape;8167;p75"/>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168" name="Google Shape;8168;p75"/>
          <p:cNvGrpSpPr/>
          <p:nvPr/>
        </p:nvGrpSpPr>
        <p:grpSpPr>
          <a:xfrm>
            <a:off x="4775377" y="4606129"/>
            <a:ext cx="345566" cy="449812"/>
            <a:chOff x="-18983850" y="3710075"/>
            <a:chExt cx="232375" cy="302475"/>
          </a:xfrm>
        </p:grpSpPr>
        <p:sp>
          <p:nvSpPr>
            <p:cNvPr id="8169" name="Google Shape;8169;p75"/>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70" name="Google Shape;8170;p75"/>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71" name="Google Shape;8171;p75"/>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72" name="Google Shape;8172;p75"/>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173" name="Google Shape;8173;p75"/>
          <p:cNvGrpSpPr/>
          <p:nvPr/>
        </p:nvGrpSpPr>
        <p:grpSpPr>
          <a:xfrm>
            <a:off x="4721507" y="5162287"/>
            <a:ext cx="453307" cy="451002"/>
            <a:chOff x="-19020075" y="4084200"/>
            <a:chExt cx="304825" cy="303275"/>
          </a:xfrm>
        </p:grpSpPr>
        <p:sp>
          <p:nvSpPr>
            <p:cNvPr id="8174" name="Google Shape;8174;p75"/>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75" name="Google Shape;8175;p75"/>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76" name="Google Shape;8176;p75"/>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77" name="Google Shape;8177;p75"/>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78" name="Google Shape;8178;p75"/>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79" name="Google Shape;8179;p75"/>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80" name="Google Shape;8180;p75"/>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81" name="Google Shape;8181;p75"/>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82" name="Google Shape;8182;p75"/>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183" name="Google Shape;8183;p75"/>
          <p:cNvGrpSpPr/>
          <p:nvPr/>
        </p:nvGrpSpPr>
        <p:grpSpPr>
          <a:xfrm>
            <a:off x="7556506" y="4046885"/>
            <a:ext cx="399435" cy="453307"/>
            <a:chOff x="-17149475" y="3309200"/>
            <a:chExt cx="268600" cy="304825"/>
          </a:xfrm>
        </p:grpSpPr>
        <p:sp>
          <p:nvSpPr>
            <p:cNvPr id="8184" name="Google Shape;8184;p75"/>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85" name="Google Shape;8185;p75"/>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186" name="Google Shape;8186;p75"/>
          <p:cNvGrpSpPr/>
          <p:nvPr/>
        </p:nvGrpSpPr>
        <p:grpSpPr>
          <a:xfrm>
            <a:off x="7530148" y="4619590"/>
            <a:ext cx="452154" cy="422895"/>
            <a:chOff x="-17168375" y="3692750"/>
            <a:chExt cx="304050" cy="284375"/>
          </a:xfrm>
        </p:grpSpPr>
        <p:sp>
          <p:nvSpPr>
            <p:cNvPr id="8187" name="Google Shape;8187;p75"/>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88" name="Google Shape;8188;p75"/>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89" name="Google Shape;8189;p75"/>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90" name="Google Shape;8190;p75"/>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91" name="Google Shape;8191;p75"/>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92" name="Google Shape;8192;p75"/>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93" name="Google Shape;8193;p75"/>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194" name="Google Shape;8194;p75"/>
          <p:cNvGrpSpPr/>
          <p:nvPr/>
        </p:nvGrpSpPr>
        <p:grpSpPr>
          <a:xfrm>
            <a:off x="7526635" y="5161712"/>
            <a:ext cx="459180" cy="452154"/>
            <a:chOff x="-17170750" y="4058800"/>
            <a:chExt cx="308775" cy="304050"/>
          </a:xfrm>
        </p:grpSpPr>
        <p:sp>
          <p:nvSpPr>
            <p:cNvPr id="8195" name="Google Shape;8195;p75"/>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96" name="Google Shape;8196;p75"/>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97" name="Google Shape;8197;p75"/>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98" name="Google Shape;8198;p75"/>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199" name="Google Shape;8199;p75"/>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00" name="Google Shape;8200;p75"/>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01" name="Google Shape;8201;p75"/>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02" name="Google Shape;8202;p75"/>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03" name="Google Shape;8203;p75"/>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04" name="Google Shape;8204;p75"/>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05" name="Google Shape;8205;p75"/>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06" name="Google Shape;8206;p75"/>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07" name="Google Shape;8207;p75"/>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08" name="Google Shape;8208;p75"/>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09" name="Google Shape;8209;p75"/>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10" name="Google Shape;8210;p75"/>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11" name="Google Shape;8211;p75"/>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212" name="Google Shape;8212;p75"/>
          <p:cNvGrpSpPr/>
          <p:nvPr/>
        </p:nvGrpSpPr>
        <p:grpSpPr>
          <a:xfrm>
            <a:off x="9759111" y="4606129"/>
            <a:ext cx="453307" cy="449812"/>
            <a:chOff x="-15688425" y="3707725"/>
            <a:chExt cx="304825" cy="302475"/>
          </a:xfrm>
        </p:grpSpPr>
        <p:sp>
          <p:nvSpPr>
            <p:cNvPr id="8213" name="Google Shape;8213;p75"/>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14" name="Google Shape;8214;p75"/>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15" name="Google Shape;8215;p75"/>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16" name="Google Shape;8216;p75"/>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17" name="Google Shape;8217;p75"/>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18" name="Google Shape;8218;p75"/>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219" name="Google Shape;8219;p75"/>
          <p:cNvGrpSpPr/>
          <p:nvPr/>
        </p:nvGrpSpPr>
        <p:grpSpPr>
          <a:xfrm>
            <a:off x="2501249" y="4048336"/>
            <a:ext cx="454495" cy="450406"/>
            <a:chOff x="-20572500" y="3319025"/>
            <a:chExt cx="305625" cy="302875"/>
          </a:xfrm>
        </p:grpSpPr>
        <p:sp>
          <p:nvSpPr>
            <p:cNvPr id="8220" name="Google Shape;8220;p75"/>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21" name="Google Shape;8221;p75"/>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222" name="Google Shape;8222;p75"/>
          <p:cNvGrpSpPr/>
          <p:nvPr/>
        </p:nvGrpSpPr>
        <p:grpSpPr>
          <a:xfrm>
            <a:off x="2502418" y="4667175"/>
            <a:ext cx="452154" cy="327720"/>
            <a:chOff x="-20571700" y="3722875"/>
            <a:chExt cx="304050" cy="220375"/>
          </a:xfrm>
        </p:grpSpPr>
        <p:sp>
          <p:nvSpPr>
            <p:cNvPr id="8223" name="Google Shape;8223;p75"/>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24" name="Google Shape;8224;p75"/>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25" name="Google Shape;8225;p75"/>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26" name="Google Shape;8226;p75"/>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27" name="Google Shape;8227;p75"/>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28" name="Google Shape;8228;p75"/>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29" name="Google Shape;8229;p75"/>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230" name="Google Shape;8230;p75"/>
          <p:cNvGrpSpPr/>
          <p:nvPr/>
        </p:nvGrpSpPr>
        <p:grpSpPr>
          <a:xfrm>
            <a:off x="2501842" y="5161135"/>
            <a:ext cx="453307" cy="453307"/>
            <a:chOff x="-20571700" y="4066875"/>
            <a:chExt cx="304825" cy="304825"/>
          </a:xfrm>
        </p:grpSpPr>
        <p:sp>
          <p:nvSpPr>
            <p:cNvPr id="8231" name="Google Shape;8231;p75"/>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32" name="Google Shape;8232;p75"/>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33" name="Google Shape;8233;p75"/>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34" name="Google Shape;8234;p75"/>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35" name="Google Shape;8235;p75"/>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36" name="Google Shape;8236;p75"/>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237" name="Google Shape;8237;p75"/>
          <p:cNvGrpSpPr/>
          <p:nvPr/>
        </p:nvGrpSpPr>
        <p:grpSpPr>
          <a:xfrm>
            <a:off x="5285963" y="4046141"/>
            <a:ext cx="456838" cy="454793"/>
            <a:chOff x="-18645175" y="3334200"/>
            <a:chExt cx="307200" cy="305825"/>
          </a:xfrm>
        </p:grpSpPr>
        <p:sp>
          <p:nvSpPr>
            <p:cNvPr id="8238" name="Google Shape;8238;p75"/>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39" name="Google Shape;8239;p75"/>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40" name="Google Shape;8240;p75"/>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41" name="Google Shape;8241;p75"/>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42" name="Google Shape;8242;p75"/>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243" name="Google Shape;8243;p75"/>
          <p:cNvGrpSpPr/>
          <p:nvPr/>
        </p:nvGrpSpPr>
        <p:grpSpPr>
          <a:xfrm>
            <a:off x="5286560" y="4604363"/>
            <a:ext cx="455649" cy="453344"/>
            <a:chOff x="-18645175" y="3708500"/>
            <a:chExt cx="306400" cy="304850"/>
          </a:xfrm>
        </p:grpSpPr>
        <p:sp>
          <p:nvSpPr>
            <p:cNvPr id="8244" name="Google Shape;8244;p75"/>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45" name="Google Shape;8245;p75"/>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46" name="Google Shape;8246;p75"/>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47" name="Google Shape;8247;p75"/>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48" name="Google Shape;8248;p75"/>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49" name="Google Shape;8249;p75"/>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50" name="Google Shape;8250;p75"/>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251" name="Google Shape;8251;p75"/>
          <p:cNvGrpSpPr/>
          <p:nvPr/>
        </p:nvGrpSpPr>
        <p:grpSpPr>
          <a:xfrm>
            <a:off x="5284217" y="5160485"/>
            <a:ext cx="460333" cy="454607"/>
            <a:chOff x="-18647525" y="4082625"/>
            <a:chExt cx="309550" cy="305700"/>
          </a:xfrm>
        </p:grpSpPr>
        <p:sp>
          <p:nvSpPr>
            <p:cNvPr id="8252" name="Google Shape;8252;p75"/>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53" name="Google Shape;8253;p75"/>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54" name="Google Shape;8254;p75"/>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55" name="Google Shape;8255;p75"/>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256" name="Google Shape;8256;p75"/>
          <p:cNvGrpSpPr/>
          <p:nvPr/>
        </p:nvGrpSpPr>
        <p:grpSpPr>
          <a:xfrm>
            <a:off x="8112292" y="4047482"/>
            <a:ext cx="398247" cy="452116"/>
            <a:chOff x="-16775350" y="3309200"/>
            <a:chExt cx="267800" cy="304025"/>
          </a:xfrm>
        </p:grpSpPr>
        <p:sp>
          <p:nvSpPr>
            <p:cNvPr id="8257" name="Google Shape;8257;p75"/>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58" name="Google Shape;8258;p75"/>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59" name="Google Shape;8259;p75"/>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260" name="Google Shape;8260;p75"/>
          <p:cNvGrpSpPr/>
          <p:nvPr/>
        </p:nvGrpSpPr>
        <p:grpSpPr>
          <a:xfrm>
            <a:off x="8112292" y="4603192"/>
            <a:ext cx="398247" cy="455686"/>
            <a:chOff x="-16775350" y="3683300"/>
            <a:chExt cx="267800" cy="306425"/>
          </a:xfrm>
        </p:grpSpPr>
        <p:sp>
          <p:nvSpPr>
            <p:cNvPr id="8261" name="Google Shape;8261;p75"/>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62" name="Google Shape;8262;p75"/>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63" name="Google Shape;8263;p75"/>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264" name="Google Shape;8264;p75"/>
          <p:cNvGrpSpPr/>
          <p:nvPr/>
        </p:nvGrpSpPr>
        <p:grpSpPr>
          <a:xfrm>
            <a:off x="8084169" y="5161731"/>
            <a:ext cx="454495" cy="452116"/>
            <a:chOff x="-16794250" y="4058225"/>
            <a:chExt cx="305625" cy="304025"/>
          </a:xfrm>
        </p:grpSpPr>
        <p:sp>
          <p:nvSpPr>
            <p:cNvPr id="8265" name="Google Shape;8265;p75"/>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66" name="Google Shape;8266;p75"/>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67" name="Google Shape;8267;p75"/>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68" name="Google Shape;8268;p75"/>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69" name="Google Shape;8269;p75"/>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70" name="Google Shape;8270;p75"/>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71" name="Google Shape;8271;p75"/>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72" name="Google Shape;8272;p75"/>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73" name="Google Shape;8273;p75"/>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274" name="Google Shape;8274;p75"/>
          <p:cNvSpPr/>
          <p:nvPr/>
        </p:nvSpPr>
        <p:spPr>
          <a:xfrm>
            <a:off x="9757307" y="5161363"/>
            <a:ext cx="455649" cy="453307"/>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275" name="Google Shape;8275;p75"/>
          <p:cNvGrpSpPr/>
          <p:nvPr/>
        </p:nvGrpSpPr>
        <p:grpSpPr>
          <a:xfrm>
            <a:off x="3054115" y="4047461"/>
            <a:ext cx="460333" cy="452154"/>
            <a:chOff x="-20199150" y="3317850"/>
            <a:chExt cx="309550" cy="304050"/>
          </a:xfrm>
        </p:grpSpPr>
        <p:sp>
          <p:nvSpPr>
            <p:cNvPr id="8276" name="Google Shape;8276;p75"/>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77" name="Google Shape;8277;p75"/>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78" name="Google Shape;8278;p75"/>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79" name="Google Shape;8279;p75"/>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80" name="Google Shape;8280;p75"/>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81" name="Google Shape;8281;p75"/>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82" name="Google Shape;8282;p75"/>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283" name="Google Shape;8283;p75"/>
          <p:cNvGrpSpPr/>
          <p:nvPr/>
        </p:nvGrpSpPr>
        <p:grpSpPr>
          <a:xfrm>
            <a:off x="3056458" y="4604233"/>
            <a:ext cx="455649" cy="453604"/>
            <a:chOff x="-20199150" y="3693150"/>
            <a:chExt cx="306400" cy="305025"/>
          </a:xfrm>
        </p:grpSpPr>
        <p:sp>
          <p:nvSpPr>
            <p:cNvPr id="8284" name="Google Shape;8284;p75"/>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85" name="Google Shape;8285;p75"/>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86" name="Google Shape;8286;p75"/>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87" name="Google Shape;8287;p75"/>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88" name="Google Shape;8288;p75"/>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89" name="Google Shape;8289;p75"/>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290" name="Google Shape;8290;p75"/>
          <p:cNvGrpSpPr/>
          <p:nvPr/>
        </p:nvGrpSpPr>
        <p:grpSpPr>
          <a:xfrm>
            <a:off x="3057035" y="5160541"/>
            <a:ext cx="454495" cy="454495"/>
            <a:chOff x="-20197575" y="4066875"/>
            <a:chExt cx="305625" cy="305625"/>
          </a:xfrm>
        </p:grpSpPr>
        <p:sp>
          <p:nvSpPr>
            <p:cNvPr id="8291" name="Google Shape;8291;p75"/>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92" name="Google Shape;8292;p75"/>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93" name="Google Shape;8293;p75"/>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94" name="Google Shape;8294;p75"/>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95" name="Google Shape;8295;p75"/>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96" name="Google Shape;8296;p75"/>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97" name="Google Shape;8297;p75"/>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298" name="Google Shape;8298;p75"/>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299" name="Google Shape;8299;p75"/>
          <p:cNvGrpSpPr/>
          <p:nvPr/>
        </p:nvGrpSpPr>
        <p:grpSpPr>
          <a:xfrm>
            <a:off x="5856768" y="4045397"/>
            <a:ext cx="452154" cy="456281"/>
            <a:chOff x="-18271050" y="3333200"/>
            <a:chExt cx="304050" cy="306825"/>
          </a:xfrm>
        </p:grpSpPr>
        <p:sp>
          <p:nvSpPr>
            <p:cNvPr id="8300" name="Google Shape;8300;p75"/>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01" name="Google Shape;8301;p75"/>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02" name="Google Shape;8302;p75"/>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03" name="Google Shape;8303;p75"/>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04" name="Google Shape;8304;p75"/>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305" name="Google Shape;8305;p75"/>
          <p:cNvGrpSpPr/>
          <p:nvPr/>
        </p:nvGrpSpPr>
        <p:grpSpPr>
          <a:xfrm>
            <a:off x="5857345" y="4605552"/>
            <a:ext cx="451002" cy="450964"/>
            <a:chOff x="-18270275" y="3710875"/>
            <a:chExt cx="303275" cy="303250"/>
          </a:xfrm>
        </p:grpSpPr>
        <p:sp>
          <p:nvSpPr>
            <p:cNvPr id="8306" name="Google Shape;8306;p75"/>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07" name="Google Shape;8307;p75"/>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08" name="Google Shape;8308;p75"/>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09" name="Google Shape;8309;p75"/>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10" name="Google Shape;8310;p75"/>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11" name="Google Shape;8311;p75"/>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312" name="Google Shape;8312;p75"/>
          <p:cNvGrpSpPr/>
          <p:nvPr/>
        </p:nvGrpSpPr>
        <p:grpSpPr>
          <a:xfrm>
            <a:off x="5911233" y="5162287"/>
            <a:ext cx="343223" cy="451002"/>
            <a:chOff x="-18234025" y="4084200"/>
            <a:chExt cx="230800" cy="303275"/>
          </a:xfrm>
        </p:grpSpPr>
        <p:sp>
          <p:nvSpPr>
            <p:cNvPr id="8313" name="Google Shape;8313;p75"/>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14" name="Google Shape;8314;p75"/>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15" name="Google Shape;8315;p75"/>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316" name="Google Shape;8316;p75"/>
          <p:cNvGrpSpPr/>
          <p:nvPr/>
        </p:nvGrpSpPr>
        <p:grpSpPr>
          <a:xfrm>
            <a:off x="8642259" y="4046885"/>
            <a:ext cx="452154" cy="453307"/>
            <a:chOff x="-16419350" y="3308400"/>
            <a:chExt cx="304050" cy="304825"/>
          </a:xfrm>
        </p:grpSpPr>
        <p:sp>
          <p:nvSpPr>
            <p:cNvPr id="8317" name="Google Shape;8317;p75"/>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18" name="Google Shape;8318;p75"/>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19" name="Google Shape;8319;p75"/>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20" name="Google Shape;8320;p75"/>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21" name="Google Shape;8321;p75"/>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22" name="Google Shape;8322;p75"/>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23" name="Google Shape;8323;p75"/>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324" name="Google Shape;8324;p75"/>
          <p:cNvGrpSpPr/>
          <p:nvPr/>
        </p:nvGrpSpPr>
        <p:grpSpPr>
          <a:xfrm>
            <a:off x="8669213" y="4603176"/>
            <a:ext cx="398247" cy="455723"/>
            <a:chOff x="-16401225" y="3683275"/>
            <a:chExt cx="267800" cy="306450"/>
          </a:xfrm>
        </p:grpSpPr>
        <p:sp>
          <p:nvSpPr>
            <p:cNvPr id="8325" name="Google Shape;8325;p75"/>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26" name="Google Shape;8326;p75"/>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27" name="Google Shape;8327;p75"/>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28" name="Google Shape;8328;p75"/>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29" name="Google Shape;8329;p75"/>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30" name="Google Shape;8330;p75"/>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31" name="Google Shape;8331;p75"/>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332" name="Google Shape;8332;p75"/>
          <p:cNvGrpSpPr/>
          <p:nvPr/>
        </p:nvGrpSpPr>
        <p:grpSpPr>
          <a:xfrm>
            <a:off x="8641683" y="5162288"/>
            <a:ext cx="453307" cy="451002"/>
            <a:chOff x="-16419350" y="4058200"/>
            <a:chExt cx="304825" cy="303275"/>
          </a:xfrm>
        </p:grpSpPr>
        <p:sp>
          <p:nvSpPr>
            <p:cNvPr id="8333" name="Google Shape;8333;p75"/>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34" name="Google Shape;8334;p75"/>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35" name="Google Shape;8335;p75"/>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36" name="Google Shape;8336;p75"/>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37" name="Google Shape;8337;p75"/>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38" name="Google Shape;8338;p75"/>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39" name="Google Shape;8339;p75"/>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340" name="Google Shape;8340;p75"/>
          <p:cNvGrpSpPr/>
          <p:nvPr/>
        </p:nvGrpSpPr>
        <p:grpSpPr>
          <a:xfrm>
            <a:off x="10316627" y="4048335"/>
            <a:ext cx="453344" cy="450406"/>
            <a:chOff x="-15296200" y="3326900"/>
            <a:chExt cx="304850" cy="302875"/>
          </a:xfrm>
        </p:grpSpPr>
        <p:sp>
          <p:nvSpPr>
            <p:cNvPr id="8341" name="Google Shape;8341;p75"/>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42" name="Google Shape;8342;p75"/>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43" name="Google Shape;8343;p75"/>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44" name="Google Shape;8344;p75"/>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45" name="Google Shape;8345;p75"/>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346" name="Google Shape;8346;p75"/>
          <p:cNvGrpSpPr/>
          <p:nvPr/>
        </p:nvGrpSpPr>
        <p:grpSpPr>
          <a:xfrm>
            <a:off x="3588804" y="4064881"/>
            <a:ext cx="489628" cy="417318"/>
            <a:chOff x="-19835275" y="3330250"/>
            <a:chExt cx="329250" cy="280625"/>
          </a:xfrm>
        </p:grpSpPr>
        <p:sp>
          <p:nvSpPr>
            <p:cNvPr id="8347" name="Google Shape;8347;p75"/>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48" name="Google Shape;8348;p75"/>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49" name="Google Shape;8349;p75"/>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350" name="Google Shape;8350;p75"/>
          <p:cNvGrpSpPr/>
          <p:nvPr/>
        </p:nvGrpSpPr>
        <p:grpSpPr>
          <a:xfrm>
            <a:off x="3606946" y="4604846"/>
            <a:ext cx="453344" cy="452378"/>
            <a:chOff x="-19822675" y="3692750"/>
            <a:chExt cx="304850" cy="304200"/>
          </a:xfrm>
        </p:grpSpPr>
        <p:sp>
          <p:nvSpPr>
            <p:cNvPr id="8351" name="Google Shape;8351;p75"/>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52" name="Google Shape;8352;p75"/>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53" name="Google Shape;8353;p75"/>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54" name="Google Shape;8354;p75"/>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55" name="Google Shape;8355;p75"/>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356" name="Google Shape;8356;p75"/>
          <p:cNvGrpSpPr/>
          <p:nvPr/>
        </p:nvGrpSpPr>
        <p:grpSpPr>
          <a:xfrm>
            <a:off x="3607541" y="5161135"/>
            <a:ext cx="452154" cy="453307"/>
            <a:chOff x="-19822675" y="4066875"/>
            <a:chExt cx="304050" cy="304825"/>
          </a:xfrm>
        </p:grpSpPr>
        <p:sp>
          <p:nvSpPr>
            <p:cNvPr id="8357" name="Google Shape;8357;p75"/>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58" name="Google Shape;8358;p75"/>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59" name="Google Shape;8359;p75"/>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60" name="Google Shape;8360;p75"/>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61" name="Google Shape;8361;p75"/>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62" name="Google Shape;8362;p75"/>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363" name="Google Shape;8363;p75"/>
          <p:cNvGrpSpPr/>
          <p:nvPr/>
        </p:nvGrpSpPr>
        <p:grpSpPr>
          <a:xfrm>
            <a:off x="6434295" y="4047461"/>
            <a:ext cx="401815" cy="452154"/>
            <a:chOff x="-17878825" y="3334400"/>
            <a:chExt cx="270200" cy="304050"/>
          </a:xfrm>
        </p:grpSpPr>
        <p:sp>
          <p:nvSpPr>
            <p:cNvPr id="8364" name="Google Shape;8364;p75"/>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65" name="Google Shape;8365;p75"/>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66" name="Google Shape;8366;p75"/>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67" name="Google Shape;8367;p75"/>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68" name="Google Shape;8368;p75"/>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69" name="Google Shape;8369;p75"/>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70" name="Google Shape;8370;p75"/>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371" name="Google Shape;8371;p75"/>
          <p:cNvGrpSpPr/>
          <p:nvPr/>
        </p:nvGrpSpPr>
        <p:grpSpPr>
          <a:xfrm>
            <a:off x="6407956" y="4603788"/>
            <a:ext cx="454495" cy="454495"/>
            <a:chOff x="-17896150" y="3709300"/>
            <a:chExt cx="305625" cy="305625"/>
          </a:xfrm>
        </p:grpSpPr>
        <p:sp>
          <p:nvSpPr>
            <p:cNvPr id="8372" name="Google Shape;8372;p75"/>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73" name="Google Shape;8373;p75"/>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74" name="Google Shape;8374;p75"/>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75" name="Google Shape;8375;p75"/>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376" name="Google Shape;8376;p75"/>
          <p:cNvGrpSpPr/>
          <p:nvPr/>
        </p:nvGrpSpPr>
        <p:grpSpPr>
          <a:xfrm>
            <a:off x="6436061" y="5160540"/>
            <a:ext cx="398284" cy="454495"/>
            <a:chOff x="-17878025" y="4082625"/>
            <a:chExt cx="267825" cy="305625"/>
          </a:xfrm>
        </p:grpSpPr>
        <p:sp>
          <p:nvSpPr>
            <p:cNvPr id="8377" name="Google Shape;8377;p75"/>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78" name="Google Shape;8378;p75"/>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79" name="Google Shape;8379;p75"/>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80" name="Google Shape;8380;p75"/>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81" name="Google Shape;8381;p75"/>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82" name="Google Shape;8382;p75"/>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83" name="Google Shape;8383;p75"/>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384" name="Google Shape;8384;p75"/>
          <p:cNvGrpSpPr/>
          <p:nvPr/>
        </p:nvGrpSpPr>
        <p:grpSpPr>
          <a:xfrm>
            <a:off x="9198622" y="4060344"/>
            <a:ext cx="453344" cy="426389"/>
            <a:chOff x="-16044450" y="3317850"/>
            <a:chExt cx="304850" cy="286725"/>
          </a:xfrm>
        </p:grpSpPr>
        <p:sp>
          <p:nvSpPr>
            <p:cNvPr id="8385" name="Google Shape;8385;p75"/>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86" name="Google Shape;8386;p75"/>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87" name="Google Shape;8387;p75"/>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88" name="Google Shape;8388;p75"/>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389" name="Google Shape;8389;p75"/>
          <p:cNvSpPr/>
          <p:nvPr/>
        </p:nvSpPr>
        <p:spPr>
          <a:xfrm>
            <a:off x="9199145" y="4604572"/>
            <a:ext cx="451002" cy="453344"/>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390" name="Google Shape;8390;p75"/>
          <p:cNvGrpSpPr/>
          <p:nvPr/>
        </p:nvGrpSpPr>
        <p:grpSpPr>
          <a:xfrm>
            <a:off x="9237287" y="5161861"/>
            <a:ext cx="376014" cy="451857"/>
            <a:chOff x="-16018450" y="4058400"/>
            <a:chExt cx="252850" cy="303850"/>
          </a:xfrm>
        </p:grpSpPr>
        <p:sp>
          <p:nvSpPr>
            <p:cNvPr id="8391" name="Google Shape;8391;p75"/>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92" name="Google Shape;8392;p75"/>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93" name="Google Shape;8393;p75"/>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94" name="Google Shape;8394;p75"/>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395" name="Google Shape;8395;p75"/>
          <p:cNvSpPr/>
          <p:nvPr/>
        </p:nvSpPr>
        <p:spPr>
          <a:xfrm>
            <a:off x="10316622" y="4605762"/>
            <a:ext cx="452116" cy="450964"/>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396" name="Google Shape;8396;p75"/>
          <p:cNvGrpSpPr/>
          <p:nvPr/>
        </p:nvGrpSpPr>
        <p:grpSpPr>
          <a:xfrm>
            <a:off x="8149261" y="2818478"/>
            <a:ext cx="352369" cy="401108"/>
            <a:chOff x="4995050" y="3245650"/>
            <a:chExt cx="236950" cy="269725"/>
          </a:xfrm>
        </p:grpSpPr>
        <p:sp>
          <p:nvSpPr>
            <p:cNvPr id="8397" name="Google Shape;8397;p75"/>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98" name="Google Shape;8398;p75"/>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399" name="Google Shape;8399;p75"/>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400" name="Google Shape;8400;p75"/>
            <p:cNvGrpSpPr/>
            <p:nvPr/>
          </p:nvGrpSpPr>
          <p:grpSpPr>
            <a:xfrm>
              <a:off x="4995050" y="3245650"/>
              <a:ext cx="236950" cy="269725"/>
              <a:chOff x="4995050" y="3245650"/>
              <a:chExt cx="236950" cy="269725"/>
            </a:xfrm>
          </p:grpSpPr>
          <p:sp>
            <p:nvSpPr>
              <p:cNvPr id="8401" name="Google Shape;8401;p75"/>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02" name="Google Shape;8402;p75"/>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grpSp>
        <p:nvGrpSpPr>
          <p:cNvPr id="8403" name="Google Shape;8403;p75"/>
          <p:cNvGrpSpPr/>
          <p:nvPr/>
        </p:nvGrpSpPr>
        <p:grpSpPr>
          <a:xfrm>
            <a:off x="5852937" y="2236656"/>
            <a:ext cx="462725" cy="460375"/>
            <a:chOff x="4724650" y="2885700"/>
            <a:chExt cx="270750" cy="269375"/>
          </a:xfrm>
        </p:grpSpPr>
        <p:sp>
          <p:nvSpPr>
            <p:cNvPr id="8404" name="Google Shape;8404;p75"/>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05" name="Google Shape;8405;p75"/>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06" name="Google Shape;8406;p75"/>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07" name="Google Shape;8407;p75"/>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08" name="Google Shape;8408;p75"/>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09" name="Google Shape;8409;p75"/>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10" name="Google Shape;8410;p75"/>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411" name="Google Shape;8411;p75"/>
          <p:cNvGrpSpPr/>
          <p:nvPr/>
        </p:nvGrpSpPr>
        <p:grpSpPr>
          <a:xfrm>
            <a:off x="4769761" y="2231363"/>
            <a:ext cx="372525" cy="447520"/>
            <a:chOff x="4459350" y="2882125"/>
            <a:chExt cx="228375" cy="274350"/>
          </a:xfrm>
        </p:grpSpPr>
        <p:sp>
          <p:nvSpPr>
            <p:cNvPr id="8412" name="Google Shape;8412;p75"/>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13" name="Google Shape;8413;p75"/>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14" name="Google Shape;8414;p75"/>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15" name="Google Shape;8415;p75"/>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16" name="Google Shape;8416;p75"/>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8417" name="Google Shape;8417;p75"/>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21"/>
        <p:cNvGrpSpPr/>
        <p:nvPr/>
      </p:nvGrpSpPr>
      <p:grpSpPr>
        <a:xfrm>
          <a:off x="0" y="0"/>
          <a:ext cx="0" cy="0"/>
          <a:chOff x="0" y="0"/>
          <a:chExt cx="0" cy="0"/>
        </a:xfrm>
      </p:grpSpPr>
      <p:sp>
        <p:nvSpPr>
          <p:cNvPr id="8422" name="Google Shape;8422;p76"/>
          <p:cNvSpPr txBox="1">
            <a:spLocks noGrp="1"/>
          </p:cNvSpPr>
          <p:nvPr>
            <p:ph type="title" idx="4294967295"/>
          </p:nvPr>
        </p:nvSpPr>
        <p:spPr>
          <a:xfrm>
            <a:off x="1425274" y="1245133"/>
            <a:ext cx="9394106" cy="643043"/>
          </a:xfrm>
          <a:prstGeom prst="rect">
            <a:avLst/>
          </a:prstGeom>
        </p:spPr>
        <p:txBody>
          <a:bodyPr spcFirstLastPara="1" wrap="square" lIns="121870" tIns="121870" rIns="121870" bIns="121870" anchor="t" anchorCtr="0">
            <a:noAutofit/>
          </a:bodyPr>
          <a:lstStyle/>
          <a:p>
            <a:pPr>
              <a:buClr>
                <a:srgbClr val="000000"/>
              </a:buClr>
              <a:buSzPts val="1100"/>
            </a:pPr>
            <a:r>
              <a:rPr lang="es"/>
              <a:t>Performing </a:t>
            </a:r>
            <a:r>
              <a:rPr lang="es">
                <a:solidFill>
                  <a:srgbClr val="FFFFFF"/>
                </a:solidFill>
                <a:latin typeface="Proxima Nova Semibold"/>
                <a:ea typeface="Proxima Nova Semibold"/>
                <a:cs typeface="Proxima Nova Semibold"/>
                <a:sym typeface="Proxima Nova Semibold"/>
              </a:rPr>
              <a:t>Arts Icons</a:t>
            </a:r>
            <a:endParaRPr>
              <a:solidFill>
                <a:srgbClr val="FFFFFF"/>
              </a:solidFill>
              <a:latin typeface="Proxima Nova Semibold"/>
              <a:ea typeface="Proxima Nova Semibold"/>
              <a:cs typeface="Proxima Nova Semibold"/>
              <a:sym typeface="Proxima Nova Semibold"/>
            </a:endParaRPr>
          </a:p>
        </p:txBody>
      </p:sp>
      <p:grpSp>
        <p:nvGrpSpPr>
          <p:cNvPr id="8423" name="Google Shape;8423;p76"/>
          <p:cNvGrpSpPr/>
          <p:nvPr/>
        </p:nvGrpSpPr>
        <p:grpSpPr>
          <a:xfrm>
            <a:off x="2166862" y="2227696"/>
            <a:ext cx="456326" cy="452947"/>
            <a:chOff x="-13966675" y="1639700"/>
            <a:chExt cx="354450" cy="351825"/>
          </a:xfrm>
        </p:grpSpPr>
        <p:sp>
          <p:nvSpPr>
            <p:cNvPr id="8424" name="Google Shape;8424;p76"/>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25" name="Google Shape;8425;p76"/>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26" name="Google Shape;8426;p76"/>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27" name="Google Shape;8427;p76"/>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28" name="Google Shape;8428;p76"/>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429" name="Google Shape;8429;p76"/>
          <p:cNvSpPr/>
          <p:nvPr/>
        </p:nvSpPr>
        <p:spPr>
          <a:xfrm>
            <a:off x="2167900" y="2770138"/>
            <a:ext cx="454298" cy="455328"/>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30" name="Google Shape;8430;p76"/>
          <p:cNvSpPr/>
          <p:nvPr/>
        </p:nvSpPr>
        <p:spPr>
          <a:xfrm>
            <a:off x="2814237" y="3345099"/>
            <a:ext cx="293081" cy="452271"/>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431" name="Google Shape;8431;p76"/>
          <p:cNvGrpSpPr/>
          <p:nvPr/>
        </p:nvGrpSpPr>
        <p:grpSpPr>
          <a:xfrm>
            <a:off x="4448466" y="2227277"/>
            <a:ext cx="453268" cy="453782"/>
            <a:chOff x="-12199250" y="1662675"/>
            <a:chExt cx="352075" cy="352475"/>
          </a:xfrm>
        </p:grpSpPr>
        <p:sp>
          <p:nvSpPr>
            <p:cNvPr id="8432" name="Google Shape;8432;p76"/>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33" name="Google Shape;8433;p76"/>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34" name="Google Shape;8434;p76"/>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435" name="Google Shape;8435;p76"/>
          <p:cNvGrpSpPr/>
          <p:nvPr/>
        </p:nvGrpSpPr>
        <p:grpSpPr>
          <a:xfrm>
            <a:off x="4446937" y="2769633"/>
            <a:ext cx="456326" cy="456326"/>
            <a:chOff x="-12199250" y="2096250"/>
            <a:chExt cx="354450" cy="354450"/>
          </a:xfrm>
        </p:grpSpPr>
        <p:sp>
          <p:nvSpPr>
            <p:cNvPr id="8436" name="Google Shape;8436;p76"/>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37" name="Google Shape;8437;p76"/>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438" name="Google Shape;8438;p76"/>
          <p:cNvGrpSpPr/>
          <p:nvPr/>
        </p:nvGrpSpPr>
        <p:grpSpPr>
          <a:xfrm>
            <a:off x="5018249" y="3343565"/>
            <a:ext cx="453268" cy="455328"/>
            <a:chOff x="-12199250" y="2530225"/>
            <a:chExt cx="352075" cy="353675"/>
          </a:xfrm>
        </p:grpSpPr>
        <p:sp>
          <p:nvSpPr>
            <p:cNvPr id="8439" name="Google Shape;8439;p76"/>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40" name="Google Shape;8440;p76"/>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41" name="Google Shape;8441;p76"/>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42" name="Google Shape;8442;p76"/>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443" name="Google Shape;8443;p76"/>
          <p:cNvSpPr/>
          <p:nvPr/>
        </p:nvSpPr>
        <p:spPr>
          <a:xfrm>
            <a:off x="6723633" y="2226378"/>
            <a:ext cx="455328" cy="455585"/>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444" name="Google Shape;8444;p76"/>
          <p:cNvGrpSpPr/>
          <p:nvPr/>
        </p:nvGrpSpPr>
        <p:grpSpPr>
          <a:xfrm>
            <a:off x="6723116" y="2771645"/>
            <a:ext cx="456326" cy="452303"/>
            <a:chOff x="-10462550" y="2057650"/>
            <a:chExt cx="354450" cy="351325"/>
          </a:xfrm>
        </p:grpSpPr>
        <p:sp>
          <p:nvSpPr>
            <p:cNvPr id="8445" name="Google Shape;8445;p76"/>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46" name="Google Shape;8446;p76"/>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447" name="Google Shape;8447;p76"/>
          <p:cNvSpPr/>
          <p:nvPr/>
        </p:nvSpPr>
        <p:spPr>
          <a:xfrm>
            <a:off x="7312179" y="3343570"/>
            <a:ext cx="417800" cy="455328"/>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448" name="Google Shape;8448;p76"/>
          <p:cNvGrpSpPr/>
          <p:nvPr/>
        </p:nvGrpSpPr>
        <p:grpSpPr>
          <a:xfrm>
            <a:off x="8980545" y="2227195"/>
            <a:ext cx="499937" cy="453944"/>
            <a:chOff x="-8692750" y="1622100"/>
            <a:chExt cx="388325" cy="352600"/>
          </a:xfrm>
        </p:grpSpPr>
        <p:sp>
          <p:nvSpPr>
            <p:cNvPr id="8449" name="Google Shape;8449;p76"/>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50" name="Google Shape;8450;p76"/>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451" name="Google Shape;8451;p76"/>
          <p:cNvGrpSpPr/>
          <p:nvPr/>
        </p:nvGrpSpPr>
        <p:grpSpPr>
          <a:xfrm>
            <a:off x="2733107" y="2226503"/>
            <a:ext cx="455296" cy="455328"/>
            <a:chOff x="-13529550" y="1639425"/>
            <a:chExt cx="353650" cy="353675"/>
          </a:xfrm>
        </p:grpSpPr>
        <p:sp>
          <p:nvSpPr>
            <p:cNvPr id="8452" name="Google Shape;8452;p76"/>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53" name="Google Shape;8453;p76"/>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54" name="Google Shape;8454;p76"/>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55" name="Google Shape;8455;p76"/>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56" name="Google Shape;8456;p76"/>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57" name="Google Shape;8457;p76"/>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58" name="Google Shape;8458;p76"/>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59" name="Google Shape;8459;p76"/>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460" name="Google Shape;8460;p76"/>
          <p:cNvGrpSpPr/>
          <p:nvPr/>
        </p:nvGrpSpPr>
        <p:grpSpPr>
          <a:xfrm>
            <a:off x="2731579" y="2771146"/>
            <a:ext cx="458353" cy="453300"/>
            <a:chOff x="-13531925" y="2075775"/>
            <a:chExt cx="356025" cy="352100"/>
          </a:xfrm>
        </p:grpSpPr>
        <p:sp>
          <p:nvSpPr>
            <p:cNvPr id="8461" name="Google Shape;8461;p76"/>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62" name="Google Shape;8462;p76"/>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463" name="Google Shape;8463;p76"/>
          <p:cNvGrpSpPr/>
          <p:nvPr/>
        </p:nvGrpSpPr>
        <p:grpSpPr>
          <a:xfrm>
            <a:off x="3303389" y="3344080"/>
            <a:ext cx="454298" cy="454298"/>
            <a:chOff x="-13528775" y="2507400"/>
            <a:chExt cx="352875" cy="352875"/>
          </a:xfrm>
        </p:grpSpPr>
        <p:sp>
          <p:nvSpPr>
            <p:cNvPr id="8464" name="Google Shape;8464;p76"/>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65" name="Google Shape;8465;p76"/>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66" name="Google Shape;8466;p76"/>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467" name="Google Shape;8467;p76"/>
          <p:cNvSpPr/>
          <p:nvPr/>
        </p:nvSpPr>
        <p:spPr>
          <a:xfrm>
            <a:off x="5012657" y="2268091"/>
            <a:ext cx="455328" cy="372161"/>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68" name="Google Shape;8468;p76"/>
          <p:cNvSpPr/>
          <p:nvPr/>
        </p:nvSpPr>
        <p:spPr>
          <a:xfrm>
            <a:off x="5012158" y="2770764"/>
            <a:ext cx="456326" cy="454074"/>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469" name="Google Shape;8469;p76"/>
          <p:cNvGrpSpPr/>
          <p:nvPr/>
        </p:nvGrpSpPr>
        <p:grpSpPr>
          <a:xfrm>
            <a:off x="5604738" y="3343565"/>
            <a:ext cx="410687" cy="455328"/>
            <a:chOff x="-11747150" y="2530225"/>
            <a:chExt cx="319000" cy="353675"/>
          </a:xfrm>
        </p:grpSpPr>
        <p:sp>
          <p:nvSpPr>
            <p:cNvPr id="8470" name="Google Shape;8470;p76"/>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71" name="Google Shape;8471;p76"/>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472" name="Google Shape;8472;p76"/>
          <p:cNvGrpSpPr/>
          <p:nvPr/>
        </p:nvGrpSpPr>
        <p:grpSpPr>
          <a:xfrm>
            <a:off x="7296867" y="2227020"/>
            <a:ext cx="454298" cy="454298"/>
            <a:chOff x="-10027775" y="1622900"/>
            <a:chExt cx="352875" cy="352875"/>
          </a:xfrm>
        </p:grpSpPr>
        <p:sp>
          <p:nvSpPr>
            <p:cNvPr id="8473" name="Google Shape;8473;p76"/>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74" name="Google Shape;8474;p76"/>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75" name="Google Shape;8475;p76"/>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76" name="Google Shape;8476;p76"/>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77" name="Google Shape;8477;p76"/>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78" name="Google Shape;8478;p76"/>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479" name="Google Shape;8479;p76"/>
          <p:cNvSpPr/>
          <p:nvPr/>
        </p:nvSpPr>
        <p:spPr>
          <a:xfrm>
            <a:off x="7306010" y="2770023"/>
            <a:ext cx="436048" cy="455553"/>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480" name="Google Shape;8480;p76"/>
          <p:cNvGrpSpPr/>
          <p:nvPr/>
        </p:nvGrpSpPr>
        <p:grpSpPr>
          <a:xfrm>
            <a:off x="7878818" y="3343066"/>
            <a:ext cx="429966" cy="456326"/>
            <a:chOff x="-10019125" y="2490075"/>
            <a:chExt cx="333975" cy="354450"/>
          </a:xfrm>
        </p:grpSpPr>
        <p:sp>
          <p:nvSpPr>
            <p:cNvPr id="8481" name="Google Shape;8481;p76"/>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82" name="Google Shape;8482;p76"/>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83" name="Google Shape;8483;p76"/>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84" name="Google Shape;8484;p76"/>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485" name="Google Shape;8485;p76"/>
          <p:cNvGrpSpPr/>
          <p:nvPr/>
        </p:nvGrpSpPr>
        <p:grpSpPr>
          <a:xfrm>
            <a:off x="8995753" y="2769119"/>
            <a:ext cx="469522" cy="457355"/>
            <a:chOff x="-8684100" y="2032450"/>
            <a:chExt cx="364700" cy="355250"/>
          </a:xfrm>
        </p:grpSpPr>
        <p:sp>
          <p:nvSpPr>
            <p:cNvPr id="8486" name="Google Shape;8486;p76"/>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87" name="Google Shape;8487;p76"/>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88" name="Google Shape;8488;p76"/>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489" name="Google Shape;8489;p76"/>
          <p:cNvSpPr/>
          <p:nvPr/>
        </p:nvSpPr>
        <p:spPr>
          <a:xfrm>
            <a:off x="3335769" y="2227022"/>
            <a:ext cx="400581" cy="454298"/>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490" name="Google Shape;8490;p76"/>
          <p:cNvGrpSpPr/>
          <p:nvPr/>
        </p:nvGrpSpPr>
        <p:grpSpPr>
          <a:xfrm>
            <a:off x="3306861" y="2770036"/>
            <a:ext cx="458353" cy="455521"/>
            <a:chOff x="-13095575" y="2073400"/>
            <a:chExt cx="356025" cy="353825"/>
          </a:xfrm>
        </p:grpSpPr>
        <p:sp>
          <p:nvSpPr>
            <p:cNvPr id="8491" name="Google Shape;8491;p76"/>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92" name="Google Shape;8492;p76"/>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93" name="Google Shape;8493;p76"/>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94" name="Google Shape;8494;p76"/>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95" name="Google Shape;8495;p76"/>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96" name="Google Shape;8496;p76"/>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97" name="Google Shape;8497;p76"/>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498" name="Google Shape;8498;p76"/>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499" name="Google Shape;8499;p76"/>
          <p:cNvSpPr/>
          <p:nvPr/>
        </p:nvSpPr>
        <p:spPr>
          <a:xfrm>
            <a:off x="3878178" y="3344085"/>
            <a:ext cx="455328" cy="454298"/>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500" name="Google Shape;8500;p76"/>
          <p:cNvGrpSpPr/>
          <p:nvPr/>
        </p:nvGrpSpPr>
        <p:grpSpPr>
          <a:xfrm>
            <a:off x="5586404" y="2225940"/>
            <a:ext cx="457355" cy="456454"/>
            <a:chOff x="-11332875" y="1660700"/>
            <a:chExt cx="355250" cy="354550"/>
          </a:xfrm>
        </p:grpSpPr>
        <p:sp>
          <p:nvSpPr>
            <p:cNvPr id="8501" name="Google Shape;8501;p76"/>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02" name="Google Shape;8502;p76"/>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03" name="Google Shape;8503;p76"/>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04" name="Google Shape;8504;p76"/>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505" name="Google Shape;8505;p76"/>
          <p:cNvSpPr/>
          <p:nvPr/>
        </p:nvSpPr>
        <p:spPr>
          <a:xfrm>
            <a:off x="5584912" y="2771666"/>
            <a:ext cx="460381" cy="452271"/>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06" name="Google Shape;8506;p76"/>
          <p:cNvSpPr/>
          <p:nvPr/>
        </p:nvSpPr>
        <p:spPr>
          <a:xfrm>
            <a:off x="6155710" y="3371957"/>
            <a:ext cx="458353" cy="398554"/>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507" name="Google Shape;8507;p76"/>
          <p:cNvGrpSpPr/>
          <p:nvPr/>
        </p:nvGrpSpPr>
        <p:grpSpPr>
          <a:xfrm>
            <a:off x="7888460" y="2224992"/>
            <a:ext cx="399550" cy="458353"/>
            <a:chOff x="-9570950" y="1622100"/>
            <a:chExt cx="310350" cy="356025"/>
          </a:xfrm>
        </p:grpSpPr>
        <p:sp>
          <p:nvSpPr>
            <p:cNvPr id="8508" name="Google Shape;8508;p76"/>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09" name="Google Shape;8509;p76"/>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510" name="Google Shape;8510;p76"/>
          <p:cNvGrpSpPr/>
          <p:nvPr/>
        </p:nvGrpSpPr>
        <p:grpSpPr>
          <a:xfrm>
            <a:off x="7860072" y="2770132"/>
            <a:ext cx="456326" cy="455328"/>
            <a:chOff x="-9594575" y="2056875"/>
            <a:chExt cx="354450" cy="353675"/>
          </a:xfrm>
        </p:grpSpPr>
        <p:sp>
          <p:nvSpPr>
            <p:cNvPr id="8511" name="Google Shape;8511;p76"/>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12" name="Google Shape;8512;p76"/>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13" name="Google Shape;8513;p76"/>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514" name="Google Shape;8514;p76"/>
          <p:cNvSpPr/>
          <p:nvPr/>
        </p:nvSpPr>
        <p:spPr>
          <a:xfrm>
            <a:off x="9574742" y="2810705"/>
            <a:ext cx="456358" cy="374188"/>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515" name="Google Shape;8515;p76"/>
          <p:cNvGrpSpPr/>
          <p:nvPr/>
        </p:nvGrpSpPr>
        <p:grpSpPr>
          <a:xfrm>
            <a:off x="3870564" y="2227018"/>
            <a:ext cx="456326" cy="454298"/>
            <a:chOff x="-12661600" y="1640225"/>
            <a:chExt cx="354450" cy="352875"/>
          </a:xfrm>
        </p:grpSpPr>
        <p:sp>
          <p:nvSpPr>
            <p:cNvPr id="8516" name="Google Shape;8516;p76"/>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17" name="Google Shape;8517;p76"/>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18" name="Google Shape;8518;p76"/>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519" name="Google Shape;8519;p76"/>
          <p:cNvGrpSpPr/>
          <p:nvPr/>
        </p:nvGrpSpPr>
        <p:grpSpPr>
          <a:xfrm>
            <a:off x="3871063" y="2798263"/>
            <a:ext cx="455328" cy="399067"/>
            <a:chOff x="-12660025" y="2096250"/>
            <a:chExt cx="353675" cy="309975"/>
          </a:xfrm>
        </p:grpSpPr>
        <p:sp>
          <p:nvSpPr>
            <p:cNvPr id="8520" name="Google Shape;8520;p76"/>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21" name="Google Shape;8521;p76"/>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22" name="Google Shape;8522;p76"/>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23" name="Google Shape;8523;p76"/>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24" name="Google Shape;8524;p76"/>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25" name="Google Shape;8525;p76"/>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526" name="Google Shape;8526;p76"/>
          <p:cNvGrpSpPr/>
          <p:nvPr/>
        </p:nvGrpSpPr>
        <p:grpSpPr>
          <a:xfrm>
            <a:off x="4438817" y="3343325"/>
            <a:ext cx="459384" cy="455810"/>
            <a:chOff x="-12663175" y="2506800"/>
            <a:chExt cx="356825" cy="354050"/>
          </a:xfrm>
        </p:grpSpPr>
        <p:sp>
          <p:nvSpPr>
            <p:cNvPr id="8527" name="Google Shape;8527;p76"/>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28" name="Google Shape;8528;p76"/>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29" name="Google Shape;8529;p76"/>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30" name="Google Shape;8530;p76"/>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531" name="Google Shape;8531;p76"/>
          <p:cNvGrpSpPr/>
          <p:nvPr/>
        </p:nvGrpSpPr>
        <p:grpSpPr>
          <a:xfrm>
            <a:off x="6150125" y="2226503"/>
            <a:ext cx="454298" cy="455328"/>
            <a:chOff x="-10896525" y="1663050"/>
            <a:chExt cx="352875" cy="353675"/>
          </a:xfrm>
        </p:grpSpPr>
        <p:sp>
          <p:nvSpPr>
            <p:cNvPr id="8532" name="Google Shape;8532;p76"/>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33" name="Google Shape;8533;p76"/>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534" name="Google Shape;8534;p76"/>
          <p:cNvSpPr/>
          <p:nvPr/>
        </p:nvSpPr>
        <p:spPr>
          <a:xfrm>
            <a:off x="6202366" y="2770040"/>
            <a:ext cx="349856" cy="455521"/>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535" name="Google Shape;8535;p76"/>
          <p:cNvGrpSpPr/>
          <p:nvPr/>
        </p:nvGrpSpPr>
        <p:grpSpPr>
          <a:xfrm>
            <a:off x="6719392" y="3358274"/>
            <a:ext cx="455328" cy="425910"/>
            <a:chOff x="-10898100" y="2542050"/>
            <a:chExt cx="353675" cy="330825"/>
          </a:xfrm>
        </p:grpSpPr>
        <p:sp>
          <p:nvSpPr>
            <p:cNvPr id="8536" name="Google Shape;8536;p76"/>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37" name="Google Shape;8537;p76"/>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38" name="Google Shape;8538;p76"/>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39" name="Google Shape;8539;p76"/>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40" name="Google Shape;8540;p76"/>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41" name="Google Shape;8541;p76"/>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542" name="Google Shape;8542;p76"/>
          <p:cNvGrpSpPr/>
          <p:nvPr/>
        </p:nvGrpSpPr>
        <p:grpSpPr>
          <a:xfrm>
            <a:off x="8428829" y="2227936"/>
            <a:ext cx="453300" cy="452463"/>
            <a:chOff x="-9157450" y="1622750"/>
            <a:chExt cx="352100" cy="351450"/>
          </a:xfrm>
        </p:grpSpPr>
        <p:sp>
          <p:nvSpPr>
            <p:cNvPr id="8543" name="Google Shape;8543;p76"/>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44" name="Google Shape;8544;p76"/>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545" name="Google Shape;8545;p76"/>
          <p:cNvGrpSpPr/>
          <p:nvPr/>
        </p:nvGrpSpPr>
        <p:grpSpPr>
          <a:xfrm>
            <a:off x="8479537" y="2772160"/>
            <a:ext cx="351884" cy="451272"/>
            <a:chOff x="-9119650" y="2056875"/>
            <a:chExt cx="273325" cy="350525"/>
          </a:xfrm>
        </p:grpSpPr>
        <p:sp>
          <p:nvSpPr>
            <p:cNvPr id="8546" name="Google Shape;8546;p76"/>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47" name="Google Shape;8547;p76"/>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548" name="Google Shape;8548;p76"/>
          <p:cNvSpPr/>
          <p:nvPr/>
        </p:nvSpPr>
        <p:spPr>
          <a:xfrm>
            <a:off x="8998627" y="3343586"/>
            <a:ext cx="453300" cy="455296"/>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49" name="Google Shape;8549;p76"/>
          <p:cNvSpPr/>
          <p:nvPr/>
        </p:nvSpPr>
        <p:spPr>
          <a:xfrm>
            <a:off x="9602148" y="2226523"/>
            <a:ext cx="401546" cy="455296"/>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550" name="Google Shape;8550;p76"/>
          <p:cNvGrpSpPr/>
          <p:nvPr/>
        </p:nvGrpSpPr>
        <p:grpSpPr>
          <a:xfrm>
            <a:off x="2167360" y="4063845"/>
            <a:ext cx="455328" cy="453686"/>
            <a:chOff x="-13947000" y="3212800"/>
            <a:chExt cx="353675" cy="352400"/>
          </a:xfrm>
        </p:grpSpPr>
        <p:sp>
          <p:nvSpPr>
            <p:cNvPr id="8551" name="Google Shape;8551;p76"/>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52" name="Google Shape;8552;p76"/>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553" name="Google Shape;8553;p76"/>
          <p:cNvGrpSpPr/>
          <p:nvPr/>
        </p:nvGrpSpPr>
        <p:grpSpPr>
          <a:xfrm>
            <a:off x="2167376" y="4627315"/>
            <a:ext cx="455296" cy="453300"/>
            <a:chOff x="-13946200" y="3647075"/>
            <a:chExt cx="353650" cy="352100"/>
          </a:xfrm>
        </p:grpSpPr>
        <p:sp>
          <p:nvSpPr>
            <p:cNvPr id="8554" name="Google Shape;8554;p76"/>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55" name="Google Shape;8555;p76"/>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56" name="Google Shape;8556;p76"/>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57" name="Google Shape;8557;p76"/>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58" name="Google Shape;8558;p76"/>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59" name="Google Shape;8559;p76"/>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560" name="Google Shape;8560;p76"/>
          <p:cNvSpPr/>
          <p:nvPr/>
        </p:nvSpPr>
        <p:spPr>
          <a:xfrm>
            <a:off x="2787363" y="5186676"/>
            <a:ext cx="346831" cy="452271"/>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561" name="Google Shape;8561;p76"/>
          <p:cNvGrpSpPr/>
          <p:nvPr/>
        </p:nvGrpSpPr>
        <p:grpSpPr>
          <a:xfrm>
            <a:off x="4446937" y="4064295"/>
            <a:ext cx="456326" cy="452786"/>
            <a:chOff x="-12163025" y="3214275"/>
            <a:chExt cx="354450" cy="351700"/>
          </a:xfrm>
        </p:grpSpPr>
        <p:sp>
          <p:nvSpPr>
            <p:cNvPr id="8562" name="Google Shape;8562;p76"/>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63" name="Google Shape;8563;p76"/>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64" name="Google Shape;8564;p76"/>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565" name="Google Shape;8565;p76"/>
          <p:cNvGrpSpPr/>
          <p:nvPr/>
        </p:nvGrpSpPr>
        <p:grpSpPr>
          <a:xfrm>
            <a:off x="4447935" y="4626319"/>
            <a:ext cx="454331" cy="455296"/>
            <a:chOff x="-12160675" y="3647875"/>
            <a:chExt cx="352900" cy="353650"/>
          </a:xfrm>
        </p:grpSpPr>
        <p:sp>
          <p:nvSpPr>
            <p:cNvPr id="8566" name="Google Shape;8566;p76"/>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67" name="Google Shape;8567;p76"/>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68" name="Google Shape;8568;p76"/>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69" name="Google Shape;8569;p76"/>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70" name="Google Shape;8570;p76"/>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71" name="Google Shape;8571;p76"/>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72" name="Google Shape;8572;p76"/>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573" name="Google Shape;8573;p76"/>
          <p:cNvGrpSpPr/>
          <p:nvPr/>
        </p:nvGrpSpPr>
        <p:grpSpPr>
          <a:xfrm>
            <a:off x="5025793" y="5185154"/>
            <a:ext cx="453300" cy="455296"/>
            <a:chOff x="-12160675" y="4081850"/>
            <a:chExt cx="352100" cy="353650"/>
          </a:xfrm>
        </p:grpSpPr>
        <p:sp>
          <p:nvSpPr>
            <p:cNvPr id="8574" name="Google Shape;8574;p76"/>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75" name="Google Shape;8575;p76"/>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76" name="Google Shape;8576;p76"/>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77" name="Google Shape;8577;p76"/>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78" name="Google Shape;8578;p76"/>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79" name="Google Shape;8579;p76"/>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580" name="Google Shape;8580;p76"/>
          <p:cNvGrpSpPr/>
          <p:nvPr/>
        </p:nvGrpSpPr>
        <p:grpSpPr>
          <a:xfrm>
            <a:off x="6724130" y="4063410"/>
            <a:ext cx="454298" cy="454556"/>
            <a:chOff x="-10391650" y="3180600"/>
            <a:chExt cx="352875" cy="353075"/>
          </a:xfrm>
        </p:grpSpPr>
        <p:sp>
          <p:nvSpPr>
            <p:cNvPr id="8581" name="Google Shape;8581;p76"/>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82" name="Google Shape;8582;p76"/>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83" name="Google Shape;8583;p76"/>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84" name="Google Shape;8584;p76"/>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85" name="Google Shape;8585;p76"/>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86" name="Google Shape;8586;p76"/>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587" name="Google Shape;8587;p76"/>
          <p:cNvGrpSpPr/>
          <p:nvPr/>
        </p:nvGrpSpPr>
        <p:grpSpPr>
          <a:xfrm>
            <a:off x="6724628" y="4627816"/>
            <a:ext cx="453300" cy="452303"/>
            <a:chOff x="-10390875" y="3616350"/>
            <a:chExt cx="352100" cy="351325"/>
          </a:xfrm>
        </p:grpSpPr>
        <p:sp>
          <p:nvSpPr>
            <p:cNvPr id="8588" name="Google Shape;8588;p76"/>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89" name="Google Shape;8589;p76"/>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90" name="Google Shape;8590;p76"/>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591" name="Google Shape;8591;p76"/>
          <p:cNvGrpSpPr/>
          <p:nvPr/>
        </p:nvGrpSpPr>
        <p:grpSpPr>
          <a:xfrm>
            <a:off x="7328846" y="5186152"/>
            <a:ext cx="399550" cy="453300"/>
            <a:chOff x="-10370400" y="4049550"/>
            <a:chExt cx="310350" cy="352100"/>
          </a:xfrm>
        </p:grpSpPr>
        <p:sp>
          <p:nvSpPr>
            <p:cNvPr id="8592" name="Google Shape;8592;p76"/>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93" name="Google Shape;8593;p76"/>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94" name="Google Shape;8594;p76"/>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95" name="Google Shape;8595;p76"/>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96" name="Google Shape;8596;p76"/>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597" name="Google Shape;8597;p76"/>
          <p:cNvGrpSpPr/>
          <p:nvPr/>
        </p:nvGrpSpPr>
        <p:grpSpPr>
          <a:xfrm>
            <a:off x="8988140" y="4063927"/>
            <a:ext cx="484746" cy="453525"/>
            <a:chOff x="-8674650" y="3210975"/>
            <a:chExt cx="376525" cy="352275"/>
          </a:xfrm>
        </p:grpSpPr>
        <p:sp>
          <p:nvSpPr>
            <p:cNvPr id="8598" name="Google Shape;8598;p76"/>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599" name="Google Shape;8599;p76"/>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00" name="Google Shape;8600;p76"/>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01" name="Google Shape;8601;p76"/>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02" name="Google Shape;8602;p76"/>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03" name="Google Shape;8603;p76"/>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604" name="Google Shape;8604;p76"/>
          <p:cNvGrpSpPr/>
          <p:nvPr/>
        </p:nvGrpSpPr>
        <p:grpSpPr>
          <a:xfrm>
            <a:off x="2733091" y="4063024"/>
            <a:ext cx="455328" cy="455328"/>
            <a:chOff x="-13512225" y="3211525"/>
            <a:chExt cx="353675" cy="353675"/>
          </a:xfrm>
        </p:grpSpPr>
        <p:sp>
          <p:nvSpPr>
            <p:cNvPr id="8605" name="Google Shape;8605;p76"/>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06" name="Google Shape;8606;p76"/>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07" name="Google Shape;8607;p76"/>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08" name="Google Shape;8608;p76"/>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09" name="Google Shape;8609;p76"/>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610" name="Google Shape;8610;p76"/>
          <p:cNvGrpSpPr/>
          <p:nvPr/>
        </p:nvGrpSpPr>
        <p:grpSpPr>
          <a:xfrm>
            <a:off x="2733091" y="4627315"/>
            <a:ext cx="455328" cy="453300"/>
            <a:chOff x="-13512225" y="3647075"/>
            <a:chExt cx="353675" cy="352100"/>
          </a:xfrm>
        </p:grpSpPr>
        <p:sp>
          <p:nvSpPr>
            <p:cNvPr id="8611" name="Google Shape;8611;p76"/>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12" name="Google Shape;8612;p76"/>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13" name="Google Shape;8613;p76"/>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14" name="Google Shape;8614;p76"/>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15" name="Google Shape;8615;p76"/>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16" name="Google Shape;8616;p76"/>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17" name="Google Shape;8617;p76"/>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18" name="Google Shape;8618;p76"/>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19" name="Google Shape;8619;p76"/>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20" name="Google Shape;8620;p76"/>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621" name="Google Shape;8621;p76"/>
          <p:cNvGrpSpPr/>
          <p:nvPr/>
        </p:nvGrpSpPr>
        <p:grpSpPr>
          <a:xfrm>
            <a:off x="3310434" y="5185655"/>
            <a:ext cx="455328" cy="454298"/>
            <a:chOff x="-13512225" y="4080275"/>
            <a:chExt cx="353675" cy="352875"/>
          </a:xfrm>
        </p:grpSpPr>
        <p:sp>
          <p:nvSpPr>
            <p:cNvPr id="8622" name="Google Shape;8622;p76"/>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23" name="Google Shape;8623;p76"/>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24" name="Google Shape;8624;p76"/>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25" name="Google Shape;8625;p76"/>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26" name="Google Shape;8626;p76"/>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27" name="Google Shape;8627;p76"/>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28" name="Google Shape;8628;p76"/>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29" name="Google Shape;8629;p76"/>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30" name="Google Shape;8630;p76"/>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31" name="Google Shape;8631;p76"/>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32" name="Google Shape;8632;p76"/>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633" name="Google Shape;8633;p76"/>
          <p:cNvGrpSpPr/>
          <p:nvPr/>
        </p:nvGrpSpPr>
        <p:grpSpPr>
          <a:xfrm>
            <a:off x="5012651" y="4105124"/>
            <a:ext cx="455296" cy="371131"/>
            <a:chOff x="-11728250" y="3245400"/>
            <a:chExt cx="353650" cy="288275"/>
          </a:xfrm>
        </p:grpSpPr>
        <p:sp>
          <p:nvSpPr>
            <p:cNvPr id="8634" name="Google Shape;8634;p76"/>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35" name="Google Shape;8635;p76"/>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36" name="Google Shape;8636;p76"/>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37" name="Google Shape;8637;p76"/>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38" name="Google Shape;8638;p76"/>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639" name="Google Shape;8639;p76"/>
          <p:cNvSpPr/>
          <p:nvPr/>
        </p:nvSpPr>
        <p:spPr>
          <a:xfrm>
            <a:off x="5214460" y="4800208"/>
            <a:ext cx="51722" cy="107531"/>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640" name="Google Shape;8640;p76"/>
          <p:cNvGrpSpPr/>
          <p:nvPr/>
        </p:nvGrpSpPr>
        <p:grpSpPr>
          <a:xfrm>
            <a:off x="5011125" y="4625419"/>
            <a:ext cx="458353" cy="457097"/>
            <a:chOff x="-11729050" y="3646475"/>
            <a:chExt cx="356025" cy="355050"/>
          </a:xfrm>
        </p:grpSpPr>
        <p:sp>
          <p:nvSpPr>
            <p:cNvPr id="8641" name="Google Shape;8641;p76"/>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42" name="Google Shape;8642;p76"/>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43" name="Google Shape;8643;p76"/>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44" name="Google Shape;8644;p76"/>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45" name="Google Shape;8645;p76"/>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46" name="Google Shape;8646;p76"/>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47" name="Google Shape;8647;p76"/>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48" name="Google Shape;8648;p76"/>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49" name="Google Shape;8649;p76"/>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50" name="Google Shape;8650;p76"/>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51" name="Google Shape;8651;p76"/>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652" name="Google Shape;8652;p76"/>
          <p:cNvGrpSpPr/>
          <p:nvPr/>
        </p:nvGrpSpPr>
        <p:grpSpPr>
          <a:xfrm>
            <a:off x="5618367" y="5185655"/>
            <a:ext cx="398554" cy="454298"/>
            <a:chOff x="-11703850" y="4081850"/>
            <a:chExt cx="309575" cy="352875"/>
          </a:xfrm>
        </p:grpSpPr>
        <p:sp>
          <p:nvSpPr>
            <p:cNvPr id="8653" name="Google Shape;8653;p76"/>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54" name="Google Shape;8654;p76"/>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55" name="Google Shape;8655;p76"/>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56" name="Google Shape;8656;p76"/>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57" name="Google Shape;8657;p76"/>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58" name="Google Shape;8658;p76"/>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59" name="Google Shape;8659;p76"/>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60" name="Google Shape;8660;p76"/>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661" name="Google Shape;8661;p76"/>
          <p:cNvGrpSpPr/>
          <p:nvPr/>
        </p:nvGrpSpPr>
        <p:grpSpPr>
          <a:xfrm>
            <a:off x="7295854" y="4063539"/>
            <a:ext cx="456326" cy="454298"/>
            <a:chOff x="-9958475" y="3180025"/>
            <a:chExt cx="354450" cy="352875"/>
          </a:xfrm>
        </p:grpSpPr>
        <p:sp>
          <p:nvSpPr>
            <p:cNvPr id="8662" name="Google Shape;8662;p76"/>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63" name="Google Shape;8663;p76"/>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64" name="Google Shape;8664;p76"/>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665" name="Google Shape;8665;p76"/>
          <p:cNvGrpSpPr/>
          <p:nvPr/>
        </p:nvGrpSpPr>
        <p:grpSpPr>
          <a:xfrm>
            <a:off x="7308019" y="4626898"/>
            <a:ext cx="431994" cy="454137"/>
            <a:chOff x="-9949025" y="3615575"/>
            <a:chExt cx="335550" cy="352750"/>
          </a:xfrm>
        </p:grpSpPr>
        <p:sp>
          <p:nvSpPr>
            <p:cNvPr id="8666" name="Google Shape;8666;p76"/>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67" name="Google Shape;8667;p76"/>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68" name="Google Shape;8668;p76"/>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669" name="Google Shape;8669;p76"/>
          <p:cNvGrpSpPr/>
          <p:nvPr/>
        </p:nvGrpSpPr>
        <p:grpSpPr>
          <a:xfrm>
            <a:off x="7871170" y="5183755"/>
            <a:ext cx="460381" cy="458096"/>
            <a:chOff x="-9961625" y="4048175"/>
            <a:chExt cx="357600" cy="355825"/>
          </a:xfrm>
        </p:grpSpPr>
        <p:sp>
          <p:nvSpPr>
            <p:cNvPr id="8670" name="Google Shape;8670;p76"/>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71" name="Google Shape;8671;p76"/>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72" name="Google Shape;8672;p76"/>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73" name="Google Shape;8673;p76"/>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74" name="Google Shape;8674;p76"/>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75" name="Google Shape;8675;p76"/>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676" name="Google Shape;8676;p76"/>
          <p:cNvGrpSpPr/>
          <p:nvPr/>
        </p:nvGrpSpPr>
        <p:grpSpPr>
          <a:xfrm>
            <a:off x="8997265" y="4625644"/>
            <a:ext cx="466497" cy="456647"/>
            <a:chOff x="-8680950" y="3624225"/>
            <a:chExt cx="362350" cy="354700"/>
          </a:xfrm>
        </p:grpSpPr>
        <p:sp>
          <p:nvSpPr>
            <p:cNvPr id="8677" name="Google Shape;8677;p76"/>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78" name="Google Shape;8678;p76"/>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79" name="Google Shape;8679;p76"/>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80" name="Google Shape;8680;p76"/>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81" name="Google Shape;8681;p76"/>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82" name="Google Shape;8682;p76"/>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683" name="Google Shape;8683;p76"/>
          <p:cNvGrpSpPr/>
          <p:nvPr/>
        </p:nvGrpSpPr>
        <p:grpSpPr>
          <a:xfrm>
            <a:off x="3335763" y="4063524"/>
            <a:ext cx="400549" cy="454331"/>
            <a:chOff x="-13056975" y="3212300"/>
            <a:chExt cx="311125" cy="352900"/>
          </a:xfrm>
        </p:grpSpPr>
        <p:sp>
          <p:nvSpPr>
            <p:cNvPr id="8684" name="Google Shape;8684;p76"/>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85" name="Google Shape;8685;p76"/>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86" name="Google Shape;8686;p76"/>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87" name="Google Shape;8687;p76"/>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688" name="Google Shape;8688;p76"/>
          <p:cNvGrpSpPr/>
          <p:nvPr/>
        </p:nvGrpSpPr>
        <p:grpSpPr>
          <a:xfrm>
            <a:off x="3306861" y="4626898"/>
            <a:ext cx="458353" cy="454137"/>
            <a:chOff x="-13077450" y="3647075"/>
            <a:chExt cx="356025" cy="352750"/>
          </a:xfrm>
        </p:grpSpPr>
        <p:sp>
          <p:nvSpPr>
            <p:cNvPr id="8689" name="Google Shape;8689;p76"/>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90" name="Google Shape;8690;p76"/>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91" name="Google Shape;8691;p76"/>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692" name="Google Shape;8692;p76"/>
          <p:cNvGrpSpPr/>
          <p:nvPr/>
        </p:nvGrpSpPr>
        <p:grpSpPr>
          <a:xfrm>
            <a:off x="3885218" y="5184640"/>
            <a:ext cx="456326" cy="456326"/>
            <a:chOff x="-13079025" y="4079475"/>
            <a:chExt cx="354450" cy="354450"/>
          </a:xfrm>
        </p:grpSpPr>
        <p:sp>
          <p:nvSpPr>
            <p:cNvPr id="8693" name="Google Shape;8693;p76"/>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94" name="Google Shape;8694;p76"/>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95" name="Google Shape;8695;p76"/>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96" name="Google Shape;8696;p76"/>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697" name="Google Shape;8697;p76"/>
          <p:cNvGrpSpPr/>
          <p:nvPr/>
        </p:nvGrpSpPr>
        <p:grpSpPr>
          <a:xfrm>
            <a:off x="5587419" y="4064038"/>
            <a:ext cx="455328" cy="453300"/>
            <a:chOff x="-11292700" y="3213875"/>
            <a:chExt cx="353675" cy="352100"/>
          </a:xfrm>
        </p:grpSpPr>
        <p:sp>
          <p:nvSpPr>
            <p:cNvPr id="8698" name="Google Shape;8698;p76"/>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699" name="Google Shape;8699;p76"/>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00" name="Google Shape;8700;p76"/>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01" name="Google Shape;8701;p76"/>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02" name="Google Shape;8702;p76"/>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03" name="Google Shape;8703;p76"/>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04" name="Google Shape;8704;p76"/>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705" name="Google Shape;8705;p76"/>
          <p:cNvGrpSpPr/>
          <p:nvPr/>
        </p:nvGrpSpPr>
        <p:grpSpPr>
          <a:xfrm>
            <a:off x="5579822" y="4626319"/>
            <a:ext cx="470519" cy="455296"/>
            <a:chOff x="-11299000" y="3647875"/>
            <a:chExt cx="365475" cy="353650"/>
          </a:xfrm>
        </p:grpSpPr>
        <p:sp>
          <p:nvSpPr>
            <p:cNvPr id="8706" name="Google Shape;8706;p76"/>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07" name="Google Shape;8707;p76"/>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08" name="Google Shape;8708;p76"/>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09" name="Google Shape;8709;p76"/>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10" name="Google Shape;8710;p76"/>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11" name="Google Shape;8711;p76"/>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712" name="Google Shape;8712;p76"/>
          <p:cNvGrpSpPr/>
          <p:nvPr/>
        </p:nvGrpSpPr>
        <p:grpSpPr>
          <a:xfrm>
            <a:off x="6163748" y="5199849"/>
            <a:ext cx="457355" cy="425910"/>
            <a:chOff x="-11295075" y="4092875"/>
            <a:chExt cx="355250" cy="330825"/>
          </a:xfrm>
        </p:grpSpPr>
        <p:sp>
          <p:nvSpPr>
            <p:cNvPr id="8713" name="Google Shape;8713;p76"/>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14" name="Google Shape;8714;p76"/>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15" name="Google Shape;8715;p76"/>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16" name="Google Shape;8716;p76"/>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17" name="Google Shape;8717;p76"/>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718" name="Google Shape;8718;p76"/>
          <p:cNvGrpSpPr/>
          <p:nvPr/>
        </p:nvGrpSpPr>
        <p:grpSpPr>
          <a:xfrm>
            <a:off x="7888460" y="4063539"/>
            <a:ext cx="399550" cy="454298"/>
            <a:chOff x="-9500075" y="3180800"/>
            <a:chExt cx="310350" cy="352875"/>
          </a:xfrm>
        </p:grpSpPr>
        <p:sp>
          <p:nvSpPr>
            <p:cNvPr id="8719" name="Google Shape;8719;p76"/>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20" name="Google Shape;8720;p76"/>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21" name="Google Shape;8721;p76"/>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22" name="Google Shape;8722;p76"/>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23" name="Google Shape;8723;p76"/>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24" name="Google Shape;8724;p76"/>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25" name="Google Shape;8725;p76"/>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26" name="Google Shape;8726;p76"/>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27" name="Google Shape;8727;p76"/>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728" name="Google Shape;8728;p76"/>
          <p:cNvGrpSpPr/>
          <p:nvPr/>
        </p:nvGrpSpPr>
        <p:grpSpPr>
          <a:xfrm>
            <a:off x="7860571" y="4626303"/>
            <a:ext cx="455328" cy="455328"/>
            <a:chOff x="-9523700" y="3614000"/>
            <a:chExt cx="353675" cy="353675"/>
          </a:xfrm>
        </p:grpSpPr>
        <p:sp>
          <p:nvSpPr>
            <p:cNvPr id="8729" name="Google Shape;8729;p76"/>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30" name="Google Shape;8730;p76"/>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31" name="Google Shape;8731;p76"/>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32" name="Google Shape;8732;p76"/>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33" name="Google Shape;8733;p76"/>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34" name="Google Shape;8734;p76"/>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35" name="Google Shape;8735;p76"/>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36" name="Google Shape;8736;p76"/>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37" name="Google Shape;8737;p76"/>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738" name="Google Shape;8738;p76"/>
          <p:cNvGrpSpPr/>
          <p:nvPr/>
        </p:nvGrpSpPr>
        <p:grpSpPr>
          <a:xfrm>
            <a:off x="8437915" y="5186152"/>
            <a:ext cx="455328" cy="453300"/>
            <a:chOff x="-9523700" y="4049550"/>
            <a:chExt cx="353675" cy="352100"/>
          </a:xfrm>
        </p:grpSpPr>
        <p:sp>
          <p:nvSpPr>
            <p:cNvPr id="8739" name="Google Shape;8739;p76"/>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40" name="Google Shape;8740;p76"/>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41" name="Google Shape;8741;p76"/>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42" name="Google Shape;8742;p76"/>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43" name="Google Shape;8743;p76"/>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44" name="Google Shape;8744;p76"/>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45" name="Google Shape;8745;p76"/>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746" name="Google Shape;8746;p76"/>
          <p:cNvGrpSpPr/>
          <p:nvPr/>
        </p:nvGrpSpPr>
        <p:grpSpPr>
          <a:xfrm>
            <a:off x="9574743" y="4655206"/>
            <a:ext cx="456326" cy="397523"/>
            <a:chOff x="-8209150" y="3659675"/>
            <a:chExt cx="354450" cy="308775"/>
          </a:xfrm>
        </p:grpSpPr>
        <p:sp>
          <p:nvSpPr>
            <p:cNvPr id="8747" name="Google Shape;8747;p76"/>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48" name="Google Shape;8748;p76"/>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49" name="Google Shape;8749;p76"/>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50" name="Google Shape;8750;p76"/>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51" name="Google Shape;8751;p76"/>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52" name="Google Shape;8752;p76"/>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753" name="Google Shape;8753;p76"/>
          <p:cNvGrpSpPr/>
          <p:nvPr/>
        </p:nvGrpSpPr>
        <p:grpSpPr>
          <a:xfrm>
            <a:off x="3871063" y="4063524"/>
            <a:ext cx="455328" cy="454331"/>
            <a:chOff x="-12643475" y="3212300"/>
            <a:chExt cx="353675" cy="352900"/>
          </a:xfrm>
        </p:grpSpPr>
        <p:sp>
          <p:nvSpPr>
            <p:cNvPr id="8754" name="Google Shape;8754;p76"/>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55" name="Google Shape;8755;p76"/>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56" name="Google Shape;8756;p76"/>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57" name="Google Shape;8757;p76"/>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58" name="Google Shape;8758;p76"/>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59" name="Google Shape;8759;p76"/>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60" name="Google Shape;8760;p76"/>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61" name="Google Shape;8761;p76"/>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62" name="Google Shape;8762;p76"/>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763" name="Google Shape;8763;p76"/>
          <p:cNvGrpSpPr/>
          <p:nvPr/>
        </p:nvGrpSpPr>
        <p:grpSpPr>
          <a:xfrm>
            <a:off x="3871063" y="4640931"/>
            <a:ext cx="455328" cy="426072"/>
            <a:chOff x="-12643475" y="3657325"/>
            <a:chExt cx="353675" cy="330950"/>
          </a:xfrm>
        </p:grpSpPr>
        <p:sp>
          <p:nvSpPr>
            <p:cNvPr id="8764" name="Google Shape;8764;p76"/>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65" name="Google Shape;8765;p76"/>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66" name="Google Shape;8766;p76"/>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67" name="Google Shape;8767;p76"/>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68" name="Google Shape;8768;p76"/>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69" name="Google Shape;8769;p76"/>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770" name="Google Shape;8770;p76"/>
          <p:cNvGrpSpPr/>
          <p:nvPr/>
        </p:nvGrpSpPr>
        <p:grpSpPr>
          <a:xfrm>
            <a:off x="4448405" y="5187183"/>
            <a:ext cx="455328" cy="451241"/>
            <a:chOff x="-12643475" y="4081850"/>
            <a:chExt cx="353675" cy="350500"/>
          </a:xfrm>
        </p:grpSpPr>
        <p:sp>
          <p:nvSpPr>
            <p:cNvPr id="8771" name="Google Shape;8771;p76"/>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72" name="Google Shape;8772;p76"/>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73" name="Google Shape;8773;p76"/>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74" name="Google Shape;8774;p76"/>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775" name="Google Shape;8775;p76"/>
          <p:cNvGrpSpPr/>
          <p:nvPr/>
        </p:nvGrpSpPr>
        <p:grpSpPr>
          <a:xfrm>
            <a:off x="6150125" y="4064038"/>
            <a:ext cx="454298" cy="453300"/>
            <a:chOff x="-10857925" y="3213875"/>
            <a:chExt cx="352875" cy="352100"/>
          </a:xfrm>
        </p:grpSpPr>
        <p:sp>
          <p:nvSpPr>
            <p:cNvPr id="8776" name="Google Shape;8776;p76"/>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77" name="Google Shape;8777;p76"/>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78" name="Google Shape;8778;p76"/>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79" name="Google Shape;8779;p76"/>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80" name="Google Shape;8780;p76"/>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81" name="Google Shape;8781;p76"/>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82" name="Google Shape;8782;p76"/>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83" name="Google Shape;8783;p76"/>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84" name="Google Shape;8784;p76"/>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85" name="Google Shape;8785;p76"/>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786" name="Google Shape;8786;p76"/>
          <p:cNvSpPr/>
          <p:nvPr/>
        </p:nvSpPr>
        <p:spPr>
          <a:xfrm>
            <a:off x="6202347" y="4627422"/>
            <a:ext cx="349888" cy="453106"/>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787" name="Google Shape;8787;p76"/>
          <p:cNvGrpSpPr/>
          <p:nvPr/>
        </p:nvGrpSpPr>
        <p:grpSpPr>
          <a:xfrm>
            <a:off x="6726953" y="5199849"/>
            <a:ext cx="455328" cy="425910"/>
            <a:chOff x="-10858725" y="4092875"/>
            <a:chExt cx="353675" cy="330825"/>
          </a:xfrm>
        </p:grpSpPr>
        <p:sp>
          <p:nvSpPr>
            <p:cNvPr id="8788" name="Google Shape;8788;p76"/>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89" name="Google Shape;8789;p76"/>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90" name="Google Shape;8790;p76"/>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91" name="Google Shape;8791;p76"/>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92" name="Google Shape;8792;p76"/>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93" name="Google Shape;8793;p76"/>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794" name="Google Shape;8794;p76"/>
          <p:cNvGrpSpPr/>
          <p:nvPr/>
        </p:nvGrpSpPr>
        <p:grpSpPr>
          <a:xfrm>
            <a:off x="8427897" y="4064167"/>
            <a:ext cx="455167" cy="453043"/>
            <a:chOff x="-9089725" y="3180200"/>
            <a:chExt cx="353550" cy="351900"/>
          </a:xfrm>
        </p:grpSpPr>
        <p:sp>
          <p:nvSpPr>
            <p:cNvPr id="8795" name="Google Shape;8795;p76"/>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96" name="Google Shape;8796;p76"/>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797" name="Google Shape;8797;p76"/>
          <p:cNvGrpSpPr/>
          <p:nvPr/>
        </p:nvGrpSpPr>
        <p:grpSpPr>
          <a:xfrm>
            <a:off x="8494248" y="4626818"/>
            <a:ext cx="322466" cy="454298"/>
            <a:chOff x="-9039300" y="3614000"/>
            <a:chExt cx="250475" cy="352875"/>
          </a:xfrm>
        </p:grpSpPr>
        <p:sp>
          <p:nvSpPr>
            <p:cNvPr id="8798" name="Google Shape;8798;p76"/>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799" name="Google Shape;8799;p76"/>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800" name="Google Shape;8800;p76"/>
          <p:cNvGrpSpPr/>
          <p:nvPr/>
        </p:nvGrpSpPr>
        <p:grpSpPr>
          <a:xfrm>
            <a:off x="9003863" y="5186152"/>
            <a:ext cx="453300" cy="453300"/>
            <a:chOff x="-9088150" y="4049550"/>
            <a:chExt cx="352100" cy="352100"/>
          </a:xfrm>
        </p:grpSpPr>
        <p:sp>
          <p:nvSpPr>
            <p:cNvPr id="8801" name="Google Shape;8801;p76"/>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02" name="Google Shape;8802;p76"/>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03" name="Google Shape;8803;p76"/>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04" name="Google Shape;8804;p76"/>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05" name="Google Shape;8805;p76"/>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06" name="Google Shape;8806;p76"/>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807" name="Google Shape;8807;p76"/>
          <p:cNvGrpSpPr/>
          <p:nvPr/>
        </p:nvGrpSpPr>
        <p:grpSpPr>
          <a:xfrm>
            <a:off x="9601103" y="4064038"/>
            <a:ext cx="403606" cy="453300"/>
            <a:chOff x="-8191825" y="3174500"/>
            <a:chExt cx="313500" cy="352100"/>
          </a:xfrm>
        </p:grpSpPr>
        <p:sp>
          <p:nvSpPr>
            <p:cNvPr id="8808" name="Google Shape;8808;p76"/>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09" name="Google Shape;8809;p76"/>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10" name="Google Shape;8810;p76"/>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811" name="Google Shape;8811;p76"/>
          <p:cNvGrpSpPr/>
          <p:nvPr/>
        </p:nvGrpSpPr>
        <p:grpSpPr>
          <a:xfrm>
            <a:off x="8439911" y="3344227"/>
            <a:ext cx="457347" cy="455314"/>
            <a:chOff x="6001575" y="3119050"/>
            <a:chExt cx="315025" cy="313625"/>
          </a:xfrm>
        </p:grpSpPr>
        <p:sp>
          <p:nvSpPr>
            <p:cNvPr id="8812" name="Google Shape;8812;p76"/>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13" name="Google Shape;8813;p76"/>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sp>
        <p:nvSpPr>
          <p:cNvPr id="23" name="PA_任意多边形 22"/>
          <p:cNvSpPr/>
          <p:nvPr>
            <p:custDataLst>
              <p:tags r:id="rId1"/>
            </p:custDataLst>
          </p:nvPr>
        </p:nvSpPr>
        <p:spPr>
          <a:xfrm rot="2414190">
            <a:off x="7795428" y="2956315"/>
            <a:ext cx="5553155" cy="1553028"/>
          </a:xfrm>
          <a:custGeom>
            <a:avLst/>
            <a:gdLst>
              <a:gd name="connsiteX0" fmla="*/ 227435 w 5553155"/>
              <a:gd name="connsiteY0" fmla="*/ 227436 h 1553028"/>
              <a:gd name="connsiteX1" fmla="*/ 776514 w 5553155"/>
              <a:gd name="connsiteY1" fmla="*/ 0 h 1553028"/>
              <a:gd name="connsiteX2" fmla="*/ 4241646 w 5553155"/>
              <a:gd name="connsiteY2" fmla="*/ 0 h 1553028"/>
              <a:gd name="connsiteX3" fmla="*/ 5553155 w 5553155"/>
              <a:gd name="connsiteY3" fmla="*/ 1549957 h 1553028"/>
              <a:gd name="connsiteX4" fmla="*/ 5522686 w 5553155"/>
              <a:gd name="connsiteY4" fmla="*/ 1553028 h 1553028"/>
              <a:gd name="connsiteX5" fmla="*/ 776514 w 5553155"/>
              <a:gd name="connsiteY5" fmla="*/ 1553028 h 1553028"/>
              <a:gd name="connsiteX6" fmla="*/ 0 w 5553155"/>
              <a:gd name="connsiteY6" fmla="*/ 776514 h 1553028"/>
              <a:gd name="connsiteX7" fmla="*/ 227435 w 5553155"/>
              <a:gd name="connsiteY7" fmla="*/ 227436 h 155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53155" h="1553028">
                <a:moveTo>
                  <a:pt x="227435" y="227436"/>
                </a:moveTo>
                <a:cubicBezTo>
                  <a:pt x="367957" y="86914"/>
                  <a:pt x="562086" y="0"/>
                  <a:pt x="776514" y="0"/>
                </a:cubicBezTo>
                <a:lnTo>
                  <a:pt x="4241646" y="0"/>
                </a:lnTo>
                <a:lnTo>
                  <a:pt x="5553155" y="1549957"/>
                </a:lnTo>
                <a:lnTo>
                  <a:pt x="5522686" y="1553028"/>
                </a:lnTo>
                <a:lnTo>
                  <a:pt x="776514" y="1553028"/>
                </a:lnTo>
                <a:cubicBezTo>
                  <a:pt x="347657" y="1553028"/>
                  <a:pt x="0" y="1205371"/>
                  <a:pt x="0" y="776514"/>
                </a:cubicBezTo>
                <a:cubicBezTo>
                  <a:pt x="0" y="562085"/>
                  <a:pt x="86915" y="367957"/>
                  <a:pt x="227435" y="227436"/>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PA_任意多边形 9"/>
          <p:cNvSpPr/>
          <p:nvPr>
            <p:custDataLst>
              <p:tags r:id="rId2"/>
            </p:custDataLst>
          </p:nvPr>
        </p:nvSpPr>
        <p:spPr>
          <a:xfrm rot="2414190">
            <a:off x="7424574" y="2902868"/>
            <a:ext cx="5584839" cy="416382"/>
          </a:xfrm>
          <a:custGeom>
            <a:avLst/>
            <a:gdLst>
              <a:gd name="connsiteX0" fmla="*/ 60978 w 5584839"/>
              <a:gd name="connsiteY0" fmla="*/ 60977 h 416382"/>
              <a:gd name="connsiteX1" fmla="*/ 208191 w 5584839"/>
              <a:gd name="connsiteY1" fmla="*/ 0 h 416382"/>
              <a:gd name="connsiteX2" fmla="*/ 5232514 w 5584839"/>
              <a:gd name="connsiteY2" fmla="*/ 0 h 416382"/>
              <a:gd name="connsiteX3" fmla="*/ 5584839 w 5584839"/>
              <a:gd name="connsiteY3" fmla="*/ 416382 h 416382"/>
              <a:gd name="connsiteX4" fmla="*/ 208191 w 5584839"/>
              <a:gd name="connsiteY4" fmla="*/ 416382 h 416382"/>
              <a:gd name="connsiteX5" fmla="*/ 0 w 5584839"/>
              <a:gd name="connsiteY5" fmla="*/ 208191 h 416382"/>
              <a:gd name="connsiteX6" fmla="*/ 60978 w 5584839"/>
              <a:gd name="connsiteY6" fmla="*/ 60977 h 41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84839" h="416382">
                <a:moveTo>
                  <a:pt x="60978" y="60977"/>
                </a:moveTo>
                <a:cubicBezTo>
                  <a:pt x="98653" y="23302"/>
                  <a:pt x="150701" y="0"/>
                  <a:pt x="208191" y="0"/>
                </a:cubicBezTo>
                <a:lnTo>
                  <a:pt x="5232514" y="0"/>
                </a:lnTo>
                <a:lnTo>
                  <a:pt x="5584839" y="416382"/>
                </a:lnTo>
                <a:lnTo>
                  <a:pt x="208191" y="416382"/>
                </a:lnTo>
                <a:cubicBezTo>
                  <a:pt x="93210" y="416382"/>
                  <a:pt x="0" y="323172"/>
                  <a:pt x="0" y="208191"/>
                </a:cubicBezTo>
                <a:cubicBezTo>
                  <a:pt x="0" y="150700"/>
                  <a:pt x="23303" y="98653"/>
                  <a:pt x="60978" y="60977"/>
                </a:cubicBezTo>
                <a:close/>
              </a:path>
            </a:pathLst>
          </a:cu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12"/>
          <p:cNvSpPr/>
          <p:nvPr>
            <p:custDataLst>
              <p:tags r:id="rId3"/>
            </p:custDataLst>
          </p:nvPr>
        </p:nvSpPr>
        <p:spPr>
          <a:xfrm rot="2414190" flipV="1">
            <a:off x="10308050" y="2278101"/>
            <a:ext cx="2252474" cy="315938"/>
          </a:xfrm>
          <a:custGeom>
            <a:avLst/>
            <a:gdLst>
              <a:gd name="connsiteX0" fmla="*/ 46268 w 2252474"/>
              <a:gd name="connsiteY0" fmla="*/ 269670 h 315938"/>
              <a:gd name="connsiteX1" fmla="*/ 157969 w 2252474"/>
              <a:gd name="connsiteY1" fmla="*/ 315938 h 315938"/>
              <a:gd name="connsiteX2" fmla="*/ 1985141 w 2252474"/>
              <a:gd name="connsiteY2" fmla="*/ 315938 h 315938"/>
              <a:gd name="connsiteX3" fmla="*/ 2252474 w 2252474"/>
              <a:gd name="connsiteY3" fmla="*/ 0 h 315938"/>
              <a:gd name="connsiteX4" fmla="*/ 157969 w 2252474"/>
              <a:gd name="connsiteY4" fmla="*/ 0 h 315938"/>
              <a:gd name="connsiteX5" fmla="*/ 46269 w 2252474"/>
              <a:gd name="connsiteY5" fmla="*/ 46268 h 315938"/>
              <a:gd name="connsiteX6" fmla="*/ 0 w 2252474"/>
              <a:gd name="connsiteY6" fmla="*/ 157969 h 315938"/>
              <a:gd name="connsiteX7" fmla="*/ 46268 w 2252474"/>
              <a:gd name="connsiteY7" fmla="*/ 269670 h 3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2474" h="315938">
                <a:moveTo>
                  <a:pt x="46268" y="269670"/>
                </a:moveTo>
                <a:cubicBezTo>
                  <a:pt x="74855" y="298257"/>
                  <a:pt x="114347" y="315938"/>
                  <a:pt x="157969" y="315938"/>
                </a:cubicBezTo>
                <a:lnTo>
                  <a:pt x="1985141" y="315938"/>
                </a:lnTo>
                <a:lnTo>
                  <a:pt x="2252474" y="0"/>
                </a:lnTo>
                <a:lnTo>
                  <a:pt x="157969" y="0"/>
                </a:lnTo>
                <a:cubicBezTo>
                  <a:pt x="114348" y="0"/>
                  <a:pt x="74855" y="17681"/>
                  <a:pt x="46269" y="46268"/>
                </a:cubicBezTo>
                <a:cubicBezTo>
                  <a:pt x="17682" y="74855"/>
                  <a:pt x="0" y="114346"/>
                  <a:pt x="0" y="157969"/>
                </a:cubicBezTo>
                <a:cubicBezTo>
                  <a:pt x="1" y="201591"/>
                  <a:pt x="17681" y="241083"/>
                  <a:pt x="46268" y="26967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26"/>
          <p:cNvSpPr/>
          <p:nvPr>
            <p:custDataLst>
              <p:tags r:id="rId4"/>
            </p:custDataLst>
          </p:nvPr>
        </p:nvSpPr>
        <p:spPr>
          <a:xfrm rot="2414190">
            <a:off x="9366242" y="4854181"/>
            <a:ext cx="3320279" cy="1622530"/>
          </a:xfrm>
          <a:custGeom>
            <a:avLst/>
            <a:gdLst>
              <a:gd name="connsiteX0" fmla="*/ 295225 w 3320279"/>
              <a:gd name="connsiteY0" fmla="*/ 185253 h 1622530"/>
              <a:gd name="connsiteX1" fmla="*/ 811265 w 3320279"/>
              <a:gd name="connsiteY1" fmla="*/ 0 h 1622530"/>
              <a:gd name="connsiteX2" fmla="*/ 2500590 w 3320279"/>
              <a:gd name="connsiteY2" fmla="*/ 0 h 1622530"/>
              <a:gd name="connsiteX3" fmla="*/ 3320279 w 3320279"/>
              <a:gd name="connsiteY3" fmla="*/ 968718 h 1622530"/>
              <a:gd name="connsiteX4" fmla="*/ 2547596 w 3320279"/>
              <a:gd name="connsiteY4" fmla="*/ 1622530 h 1622530"/>
              <a:gd name="connsiteX5" fmla="*/ 811265 w 3320279"/>
              <a:gd name="connsiteY5" fmla="*/ 1622529 h 1622530"/>
              <a:gd name="connsiteX6" fmla="*/ 0 w 3320279"/>
              <a:gd name="connsiteY6" fmla="*/ 811265 h 1622530"/>
              <a:gd name="connsiteX7" fmla="*/ 295225 w 3320279"/>
              <a:gd name="connsiteY7" fmla="*/ 185253 h 1622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0279" h="1622530">
                <a:moveTo>
                  <a:pt x="295225" y="185253"/>
                </a:moveTo>
                <a:cubicBezTo>
                  <a:pt x="435460" y="69522"/>
                  <a:pt x="615243" y="0"/>
                  <a:pt x="811265" y="0"/>
                </a:cubicBezTo>
                <a:lnTo>
                  <a:pt x="2500590" y="0"/>
                </a:lnTo>
                <a:lnTo>
                  <a:pt x="3320279" y="968718"/>
                </a:lnTo>
                <a:lnTo>
                  <a:pt x="2547596" y="1622530"/>
                </a:lnTo>
                <a:lnTo>
                  <a:pt x="811265" y="1622529"/>
                </a:lnTo>
                <a:cubicBezTo>
                  <a:pt x="363216" y="1622529"/>
                  <a:pt x="0" y="1259313"/>
                  <a:pt x="0" y="811265"/>
                </a:cubicBezTo>
                <a:cubicBezTo>
                  <a:pt x="0" y="559237"/>
                  <a:pt x="114924" y="334052"/>
                  <a:pt x="295225" y="185253"/>
                </a:cubicBezTo>
                <a:close/>
              </a:path>
            </a:pathLst>
          </a:custGeom>
          <a:solidFill>
            <a:srgbClr val="5628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文本框 27"/>
          <p:cNvSpPr txBox="1"/>
          <p:nvPr/>
        </p:nvSpPr>
        <p:spPr>
          <a:xfrm>
            <a:off x="1397624" y="1361050"/>
            <a:ext cx="4835751" cy="523220"/>
          </a:xfrm>
          <a:prstGeom prst="rect">
            <a:avLst/>
          </a:prstGeom>
          <a:noFill/>
        </p:spPr>
        <p:txBody>
          <a:bodyPr wrap="square" rtlCol="0">
            <a:spAutoFit/>
          </a:bodyPr>
          <a:lstStyle/>
          <a:p>
            <a:r>
              <a:rPr lang="en-US" altLang="zh-CN" sz="2800" dirty="0">
                <a:solidFill>
                  <a:schemeClr val="bg1"/>
                </a:solidFill>
                <a:latin typeface="Kozuka Gothic Pr6N M" panose="020B0700000000000000" pitchFamily="34" charset="-128"/>
                <a:ea typeface="Kozuka Gothic Pr6N M" panose="020B0700000000000000" pitchFamily="34" charset="-128"/>
              </a:rPr>
              <a:t> </a:t>
            </a:r>
            <a:r>
              <a:rPr lang="en-US" altLang="zh-CN" sz="2800" dirty="0">
                <a:solidFill>
                  <a:srgbClr val="FDB813"/>
                </a:solidFill>
                <a:latin typeface="Kozuka Gothic Pr6N M" panose="020B0700000000000000" pitchFamily="34" charset="-128"/>
                <a:ea typeface="Kozuka Gothic Pr6N M" panose="020B0700000000000000" pitchFamily="34" charset="-128"/>
              </a:rPr>
              <a:t>TEXT</a:t>
            </a:r>
            <a:r>
              <a:rPr lang="en-US" altLang="zh-CN" sz="2800" dirty="0">
                <a:solidFill>
                  <a:schemeClr val="bg1"/>
                </a:solidFill>
                <a:latin typeface="Kozuka Gothic Pr6N M" panose="020B0700000000000000" pitchFamily="34" charset="-128"/>
                <a:ea typeface="Kozuka Gothic Pr6N M" panose="020B0700000000000000" pitchFamily="34" charset="-128"/>
              </a:rPr>
              <a:t> </a:t>
            </a:r>
            <a:r>
              <a:rPr lang="en-US" altLang="zh-CN" sz="2800" dirty="0">
                <a:solidFill>
                  <a:srgbClr val="FDB813"/>
                </a:solidFill>
                <a:latin typeface="Kozuka Gothic Pr6N M" panose="020B0700000000000000" pitchFamily="34" charset="-128"/>
                <a:ea typeface="Kozuka Gothic Pr6N M" panose="020B0700000000000000" pitchFamily="34" charset="-128"/>
              </a:rPr>
              <a:t>YOUR TITLE</a:t>
            </a:r>
          </a:p>
        </p:txBody>
      </p:sp>
      <p:sp>
        <p:nvSpPr>
          <p:cNvPr id="29" name="文本框 28"/>
          <p:cNvSpPr txBox="1"/>
          <p:nvPr/>
        </p:nvSpPr>
        <p:spPr>
          <a:xfrm>
            <a:off x="1484708" y="1810243"/>
            <a:ext cx="4310743" cy="1200329"/>
          </a:xfrm>
          <a:prstGeom prst="rect">
            <a:avLst/>
          </a:prstGeom>
          <a:noFill/>
        </p:spPr>
        <p:txBody>
          <a:bodyPr wrap="square" rtlCol="0">
            <a:spAutoFit/>
          </a:bodyPr>
          <a:lstStyle/>
          <a:p>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 doing well. Whatever is worth doing is worth doing well.</a:t>
            </a:r>
            <a:endParaRPr lang="zh-CN" altLang="en-US" dirty="0"/>
          </a:p>
        </p:txBody>
      </p:sp>
      <p:sp>
        <p:nvSpPr>
          <p:cNvPr id="30" name="文本框 29"/>
          <p:cNvSpPr txBox="1"/>
          <p:nvPr/>
        </p:nvSpPr>
        <p:spPr>
          <a:xfrm>
            <a:off x="1457327" y="3817256"/>
            <a:ext cx="4236526" cy="369332"/>
          </a:xfrm>
          <a:prstGeom prst="rect">
            <a:avLst/>
          </a:prstGeom>
          <a:noFill/>
        </p:spPr>
        <p:txBody>
          <a:bodyPr wrap="square" rtlCol="0">
            <a:spAutoFit/>
          </a:bodyPr>
          <a:lstStyle/>
          <a:p>
            <a:r>
              <a:rPr lang="en-US" altLang="zh-CN" dirty="0">
                <a:solidFill>
                  <a:schemeClr val="bg1"/>
                </a:solidFill>
                <a:latin typeface="Kozuka Gothic Pr6N M" panose="020B0700000000000000" pitchFamily="34" charset="-128"/>
                <a:ea typeface="Kozuka Gothic Pr6N M" panose="020B0700000000000000" pitchFamily="34" charset="-128"/>
              </a:rPr>
              <a:t>PLEASE TEXT YOUR TITLE</a:t>
            </a:r>
            <a:endParaRPr lang="zh-CN" altLang="en-US" dirty="0">
              <a:solidFill>
                <a:schemeClr val="bg1"/>
              </a:solidFill>
              <a:latin typeface="Kozuka Gothic Pr6N M" panose="020B0700000000000000" pitchFamily="34" charset="-128"/>
              <a:ea typeface="Kozuka Gothic Pr6N M" panose="020B0700000000000000" pitchFamily="34" charset="-128"/>
            </a:endParaRPr>
          </a:p>
        </p:txBody>
      </p:sp>
      <p:sp>
        <p:nvSpPr>
          <p:cNvPr id="31" name="文本框 30"/>
          <p:cNvSpPr txBox="1"/>
          <p:nvPr/>
        </p:nvSpPr>
        <p:spPr>
          <a:xfrm>
            <a:off x="1471841" y="4177431"/>
            <a:ext cx="6496504" cy="923330"/>
          </a:xfrm>
          <a:prstGeom prst="rect">
            <a:avLst/>
          </a:prstGeom>
          <a:noFill/>
        </p:spPr>
        <p:txBody>
          <a:bodyPr wrap="square" rtlCol="0">
            <a:spAutoFit/>
          </a:bodyPr>
          <a:lstStyle/>
          <a:p>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 doing well. Whatever is worth doing is worth doing well.</a:t>
            </a:r>
            <a:endParaRPr lang="zh-CN" altLang="en-US" dirty="0"/>
          </a:p>
        </p:txBody>
      </p:sp>
    </p:spTree>
    <p:extLst>
      <p:ext uri="{BB962C8B-B14F-4D97-AF65-F5344CB8AC3E}">
        <p14:creationId xmlns:p14="http://schemas.microsoft.com/office/powerpoint/2010/main" val="6595452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fill="hold" grpId="0" nodeType="withEffect" p14:presetBounceEnd="10000">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14:bounceEnd="10000">
                                          <p:cBhvr additive="base">
                                            <p:cTn id="7" dur="500" fill="hold"/>
                                            <p:tgtEl>
                                              <p:spTgt spid="23"/>
                                            </p:tgtEl>
                                            <p:attrNameLst>
                                              <p:attrName>ppt_x</p:attrName>
                                            </p:attrNameLst>
                                          </p:cBhvr>
                                          <p:tavLst>
                                            <p:tav tm="0">
                                              <p:val>
                                                <p:strVal val="1+#ppt_w/2"/>
                                              </p:val>
                                            </p:tav>
                                            <p:tav tm="100000">
                                              <p:val>
                                                <p:strVal val="#ppt_x"/>
                                              </p:val>
                                            </p:tav>
                                          </p:tavLst>
                                        </p:anim>
                                        <p:anim calcmode="lin" valueType="num" p14:bounceEnd="10000">
                                          <p:cBhvr additive="base">
                                            <p:cTn id="8" dur="500" fill="hold"/>
                                            <p:tgtEl>
                                              <p:spTgt spid="23"/>
                                            </p:tgtEl>
                                            <p:attrNameLst>
                                              <p:attrName>ppt_y</p:attrName>
                                            </p:attrNameLst>
                                          </p:cBhvr>
                                          <p:tavLst>
                                            <p:tav tm="0">
                                              <p:val>
                                                <p:strVal val="1+#ppt_h/2"/>
                                              </p:val>
                                            </p:tav>
                                            <p:tav tm="100000">
                                              <p:val>
                                                <p:strVal val="#ppt_y"/>
                                              </p:val>
                                            </p:tav>
                                          </p:tavLst>
                                        </p:anim>
                                      </p:childTnLst>
                                    </p:cTn>
                                  </p:par>
                                  <p:par>
                                    <p:cTn id="9" presetID="2" presetClass="entr" presetSubtype="6" fill="hold" grpId="0" nodeType="withEffect" p14:presetBounceEnd="30000">
                                      <p:stCondLst>
                                        <p:cond delay="250"/>
                                      </p:stCondLst>
                                      <p:childTnLst>
                                        <p:set>
                                          <p:cBhvr>
                                            <p:cTn id="10" dur="1" fill="hold">
                                              <p:stCondLst>
                                                <p:cond delay="0"/>
                                              </p:stCondLst>
                                            </p:cTn>
                                            <p:tgtEl>
                                              <p:spTgt spid="10"/>
                                            </p:tgtEl>
                                            <p:attrNameLst>
                                              <p:attrName>style.visibility</p:attrName>
                                            </p:attrNameLst>
                                          </p:cBhvr>
                                          <p:to>
                                            <p:strVal val="visible"/>
                                          </p:to>
                                        </p:set>
                                        <p:anim calcmode="lin" valueType="num" p14:bounceEnd="30000">
                                          <p:cBhvr additive="base">
                                            <p:cTn id="11" dur="500" fill="hold"/>
                                            <p:tgtEl>
                                              <p:spTgt spid="10"/>
                                            </p:tgtEl>
                                            <p:attrNameLst>
                                              <p:attrName>ppt_x</p:attrName>
                                            </p:attrNameLst>
                                          </p:cBhvr>
                                          <p:tavLst>
                                            <p:tav tm="0">
                                              <p:val>
                                                <p:strVal val="1+#ppt_w/2"/>
                                              </p:val>
                                            </p:tav>
                                            <p:tav tm="100000">
                                              <p:val>
                                                <p:strVal val="#ppt_x"/>
                                              </p:val>
                                            </p:tav>
                                          </p:tavLst>
                                        </p:anim>
                                        <p:anim calcmode="lin" valueType="num" p14:bounceEnd="30000">
                                          <p:cBhvr additive="base">
                                            <p:cTn id="12" dur="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6" fill="hold" grpId="0" nodeType="withEffect" p14:presetBounceEnd="30000">
                                      <p:stCondLst>
                                        <p:cond delay="400"/>
                                      </p:stCondLst>
                                      <p:childTnLst>
                                        <p:set>
                                          <p:cBhvr>
                                            <p:cTn id="14" dur="1" fill="hold">
                                              <p:stCondLst>
                                                <p:cond delay="0"/>
                                              </p:stCondLst>
                                            </p:cTn>
                                            <p:tgtEl>
                                              <p:spTgt spid="13"/>
                                            </p:tgtEl>
                                            <p:attrNameLst>
                                              <p:attrName>style.visibility</p:attrName>
                                            </p:attrNameLst>
                                          </p:cBhvr>
                                          <p:to>
                                            <p:strVal val="visible"/>
                                          </p:to>
                                        </p:set>
                                        <p:anim calcmode="lin" valueType="num" p14:bounceEnd="30000">
                                          <p:cBhvr additive="base">
                                            <p:cTn id="15" dur="500" fill="hold"/>
                                            <p:tgtEl>
                                              <p:spTgt spid="13"/>
                                            </p:tgtEl>
                                            <p:attrNameLst>
                                              <p:attrName>ppt_x</p:attrName>
                                            </p:attrNameLst>
                                          </p:cBhvr>
                                          <p:tavLst>
                                            <p:tav tm="0">
                                              <p:val>
                                                <p:strVal val="1+#ppt_w/2"/>
                                              </p:val>
                                            </p:tav>
                                            <p:tav tm="100000">
                                              <p:val>
                                                <p:strVal val="#ppt_x"/>
                                              </p:val>
                                            </p:tav>
                                          </p:tavLst>
                                        </p:anim>
                                        <p:anim calcmode="lin" valueType="num" p14:bounceEnd="30000">
                                          <p:cBhvr additive="base">
                                            <p:cTn id="16" dur="500" fill="hold"/>
                                            <p:tgtEl>
                                              <p:spTgt spid="13"/>
                                            </p:tgtEl>
                                            <p:attrNameLst>
                                              <p:attrName>ppt_y</p:attrName>
                                            </p:attrNameLst>
                                          </p:cBhvr>
                                          <p:tavLst>
                                            <p:tav tm="0">
                                              <p:val>
                                                <p:strVal val="1+#ppt_h/2"/>
                                              </p:val>
                                            </p:tav>
                                            <p:tav tm="100000">
                                              <p:val>
                                                <p:strVal val="#ppt_y"/>
                                              </p:val>
                                            </p:tav>
                                          </p:tavLst>
                                        </p:anim>
                                      </p:childTnLst>
                                    </p:cTn>
                                  </p:par>
                                </p:childTnLst>
                              </p:cTn>
                            </p:par>
                            <p:par>
                              <p:cTn id="17" fill="hold">
                                <p:stCondLst>
                                  <p:cond delay="900"/>
                                </p:stCondLst>
                                <p:childTnLst>
                                  <p:par>
                                    <p:cTn id="18" presetID="1" presetClass="entr" presetSubtype="0"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childTnLst>
                                    </p:cTn>
                                  </p:par>
                                </p:childTnLst>
                              </p:cTn>
                            </p:par>
                            <p:par>
                              <p:cTn id="20" fill="hold">
                                <p:stCondLst>
                                  <p:cond delay="900"/>
                                </p:stCondLst>
                                <p:childTnLst>
                                  <p:par>
                                    <p:cTn id="21" presetID="12" presetClass="entr" presetSubtype="4" fill="hold" grpId="0" nodeType="afterEffect">
                                      <p:stCondLst>
                                        <p:cond delay="0"/>
                                      </p:stCondLst>
                                      <p:iterate type="lt">
                                        <p:tmPct val="5000"/>
                                      </p:iterate>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350"/>
                                            <p:tgtEl>
                                              <p:spTgt spid="28"/>
                                            </p:tgtEl>
                                            <p:attrNameLst>
                                              <p:attrName>ppt_y</p:attrName>
                                            </p:attrNameLst>
                                          </p:cBhvr>
                                          <p:tavLst>
                                            <p:tav tm="0">
                                              <p:val>
                                                <p:strVal val="#ppt_y+#ppt_h*1.125000"/>
                                              </p:val>
                                            </p:tav>
                                            <p:tav tm="100000">
                                              <p:val>
                                                <p:strVal val="#ppt_y"/>
                                              </p:val>
                                            </p:tav>
                                          </p:tavLst>
                                        </p:anim>
                                        <p:animEffect transition="in" filter="wipe(up)">
                                          <p:cBhvr>
                                            <p:cTn id="24" dur="350"/>
                                            <p:tgtEl>
                                              <p:spTgt spid="28"/>
                                            </p:tgtEl>
                                          </p:cBhvr>
                                        </p:animEffect>
                                      </p:childTnLst>
                                    </p:cTn>
                                  </p:par>
                                </p:childTnLst>
                              </p:cTn>
                            </p:par>
                            <p:par>
                              <p:cTn id="25" fill="hold">
                                <p:stCondLst>
                                  <p:cond delay="1460"/>
                                </p:stCondLst>
                                <p:childTnLst>
                                  <p:par>
                                    <p:cTn id="26" presetID="22" presetClass="entr" presetSubtype="4" fill="hold" grpId="0"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down)">
                                          <p:cBhvr>
                                            <p:cTn id="28" dur="350"/>
                                            <p:tgtEl>
                                              <p:spTgt spid="29"/>
                                            </p:tgtEl>
                                          </p:cBhvr>
                                        </p:animEffect>
                                      </p:childTnLst>
                                    </p:cTn>
                                  </p:par>
                                </p:childTnLst>
                              </p:cTn>
                            </p:par>
                            <p:par>
                              <p:cTn id="29" fill="hold">
                                <p:stCondLst>
                                  <p:cond delay="1810"/>
                                </p:stCondLst>
                                <p:childTnLst>
                                  <p:par>
                                    <p:cTn id="30" presetID="12" presetClass="entr" presetSubtype="4" fill="hold" grpId="0" nodeType="afterEffect">
                                      <p:stCondLst>
                                        <p:cond delay="0"/>
                                      </p:stCondLst>
                                      <p:iterate type="lt">
                                        <p:tmPct val="5000"/>
                                      </p:iterate>
                                      <p:childTnLst>
                                        <p:set>
                                          <p:cBhvr>
                                            <p:cTn id="31" dur="1" fill="hold">
                                              <p:stCondLst>
                                                <p:cond delay="0"/>
                                              </p:stCondLst>
                                            </p:cTn>
                                            <p:tgtEl>
                                              <p:spTgt spid="30"/>
                                            </p:tgtEl>
                                            <p:attrNameLst>
                                              <p:attrName>style.visibility</p:attrName>
                                            </p:attrNameLst>
                                          </p:cBhvr>
                                          <p:to>
                                            <p:strVal val="visible"/>
                                          </p:to>
                                        </p:set>
                                        <p:anim calcmode="lin" valueType="num">
                                          <p:cBhvr additive="base">
                                            <p:cTn id="32" dur="350"/>
                                            <p:tgtEl>
                                              <p:spTgt spid="30"/>
                                            </p:tgtEl>
                                            <p:attrNameLst>
                                              <p:attrName>ppt_y</p:attrName>
                                            </p:attrNameLst>
                                          </p:cBhvr>
                                          <p:tavLst>
                                            <p:tav tm="0">
                                              <p:val>
                                                <p:strVal val="#ppt_y+#ppt_h*1.125000"/>
                                              </p:val>
                                            </p:tav>
                                            <p:tav tm="100000">
                                              <p:val>
                                                <p:strVal val="#ppt_y"/>
                                              </p:val>
                                            </p:tav>
                                          </p:tavLst>
                                        </p:anim>
                                        <p:animEffect transition="in" filter="wipe(up)">
                                          <p:cBhvr>
                                            <p:cTn id="33" dur="350"/>
                                            <p:tgtEl>
                                              <p:spTgt spid="30"/>
                                            </p:tgtEl>
                                          </p:cBhvr>
                                        </p:animEffect>
                                      </p:childTnLst>
                                    </p:cTn>
                                  </p:par>
                                </p:childTnLst>
                              </p:cTn>
                            </p:par>
                            <p:par>
                              <p:cTn id="34" fill="hold">
                                <p:stCondLst>
                                  <p:cond delay="2475"/>
                                </p:stCondLst>
                                <p:childTnLst>
                                  <p:par>
                                    <p:cTn id="35" presetID="22" presetClass="entr" presetSubtype="4" fill="hold" grpId="0" nodeType="after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wipe(down)">
                                          <p:cBhvr>
                                            <p:cTn id="37" dur="3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10" grpId="0" animBg="1"/>
          <p:bldP spid="13" grpId="0" animBg="1"/>
          <p:bldP spid="27" grpId="0" animBg="1"/>
          <p:bldP spid="28" grpId="0"/>
          <p:bldP spid="29" grpId="0"/>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1+#ppt_w/2"/>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par>
                                    <p:cTn id="9" presetID="2" presetClass="entr" presetSubtype="6" fill="hold" grpId="0" nodeType="withEffect">
                                      <p:stCondLst>
                                        <p:cond delay="25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1+#ppt_w/2"/>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6" fill="hold" grpId="0" nodeType="withEffect">
                                      <p:stCondLst>
                                        <p:cond delay="4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1+#ppt_w/2"/>
                                              </p:val>
                                            </p:tav>
                                            <p:tav tm="100000">
                                              <p:val>
                                                <p:strVal val="#ppt_x"/>
                                              </p:val>
                                            </p:tav>
                                          </p:tavLst>
                                        </p:anim>
                                        <p:anim calcmode="lin" valueType="num">
                                          <p:cBhvr additive="base">
                                            <p:cTn id="16" dur="500" fill="hold"/>
                                            <p:tgtEl>
                                              <p:spTgt spid="13"/>
                                            </p:tgtEl>
                                            <p:attrNameLst>
                                              <p:attrName>ppt_y</p:attrName>
                                            </p:attrNameLst>
                                          </p:cBhvr>
                                          <p:tavLst>
                                            <p:tav tm="0">
                                              <p:val>
                                                <p:strVal val="1+#ppt_h/2"/>
                                              </p:val>
                                            </p:tav>
                                            <p:tav tm="100000">
                                              <p:val>
                                                <p:strVal val="#ppt_y"/>
                                              </p:val>
                                            </p:tav>
                                          </p:tavLst>
                                        </p:anim>
                                      </p:childTnLst>
                                    </p:cTn>
                                  </p:par>
                                </p:childTnLst>
                              </p:cTn>
                            </p:par>
                            <p:par>
                              <p:cTn id="17" fill="hold">
                                <p:stCondLst>
                                  <p:cond delay="900"/>
                                </p:stCondLst>
                                <p:childTnLst>
                                  <p:par>
                                    <p:cTn id="18" presetID="1" presetClass="entr" presetSubtype="0"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childTnLst>
                                    </p:cTn>
                                  </p:par>
                                </p:childTnLst>
                              </p:cTn>
                            </p:par>
                            <p:par>
                              <p:cTn id="20" fill="hold">
                                <p:stCondLst>
                                  <p:cond delay="900"/>
                                </p:stCondLst>
                                <p:childTnLst>
                                  <p:par>
                                    <p:cTn id="21" presetID="12" presetClass="entr" presetSubtype="4" fill="hold" grpId="0" nodeType="afterEffect">
                                      <p:stCondLst>
                                        <p:cond delay="0"/>
                                      </p:stCondLst>
                                      <p:iterate type="lt">
                                        <p:tmPct val="5000"/>
                                      </p:iterate>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350"/>
                                            <p:tgtEl>
                                              <p:spTgt spid="28"/>
                                            </p:tgtEl>
                                            <p:attrNameLst>
                                              <p:attrName>ppt_y</p:attrName>
                                            </p:attrNameLst>
                                          </p:cBhvr>
                                          <p:tavLst>
                                            <p:tav tm="0">
                                              <p:val>
                                                <p:strVal val="#ppt_y+#ppt_h*1.125000"/>
                                              </p:val>
                                            </p:tav>
                                            <p:tav tm="100000">
                                              <p:val>
                                                <p:strVal val="#ppt_y"/>
                                              </p:val>
                                            </p:tav>
                                          </p:tavLst>
                                        </p:anim>
                                        <p:animEffect transition="in" filter="wipe(up)">
                                          <p:cBhvr>
                                            <p:cTn id="24" dur="350"/>
                                            <p:tgtEl>
                                              <p:spTgt spid="28"/>
                                            </p:tgtEl>
                                          </p:cBhvr>
                                        </p:animEffect>
                                      </p:childTnLst>
                                    </p:cTn>
                                  </p:par>
                                </p:childTnLst>
                              </p:cTn>
                            </p:par>
                            <p:par>
                              <p:cTn id="25" fill="hold">
                                <p:stCondLst>
                                  <p:cond delay="1460"/>
                                </p:stCondLst>
                                <p:childTnLst>
                                  <p:par>
                                    <p:cTn id="26" presetID="22" presetClass="entr" presetSubtype="4" fill="hold" grpId="0"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down)">
                                          <p:cBhvr>
                                            <p:cTn id="28" dur="350"/>
                                            <p:tgtEl>
                                              <p:spTgt spid="29"/>
                                            </p:tgtEl>
                                          </p:cBhvr>
                                        </p:animEffect>
                                      </p:childTnLst>
                                    </p:cTn>
                                  </p:par>
                                </p:childTnLst>
                              </p:cTn>
                            </p:par>
                            <p:par>
                              <p:cTn id="29" fill="hold">
                                <p:stCondLst>
                                  <p:cond delay="1810"/>
                                </p:stCondLst>
                                <p:childTnLst>
                                  <p:par>
                                    <p:cTn id="30" presetID="12" presetClass="entr" presetSubtype="4" fill="hold" grpId="0" nodeType="afterEffect">
                                      <p:stCondLst>
                                        <p:cond delay="0"/>
                                      </p:stCondLst>
                                      <p:iterate type="lt">
                                        <p:tmPct val="5000"/>
                                      </p:iterate>
                                      <p:childTnLst>
                                        <p:set>
                                          <p:cBhvr>
                                            <p:cTn id="31" dur="1" fill="hold">
                                              <p:stCondLst>
                                                <p:cond delay="0"/>
                                              </p:stCondLst>
                                            </p:cTn>
                                            <p:tgtEl>
                                              <p:spTgt spid="30"/>
                                            </p:tgtEl>
                                            <p:attrNameLst>
                                              <p:attrName>style.visibility</p:attrName>
                                            </p:attrNameLst>
                                          </p:cBhvr>
                                          <p:to>
                                            <p:strVal val="visible"/>
                                          </p:to>
                                        </p:set>
                                        <p:anim calcmode="lin" valueType="num">
                                          <p:cBhvr additive="base">
                                            <p:cTn id="32" dur="350"/>
                                            <p:tgtEl>
                                              <p:spTgt spid="30"/>
                                            </p:tgtEl>
                                            <p:attrNameLst>
                                              <p:attrName>ppt_y</p:attrName>
                                            </p:attrNameLst>
                                          </p:cBhvr>
                                          <p:tavLst>
                                            <p:tav tm="0">
                                              <p:val>
                                                <p:strVal val="#ppt_y+#ppt_h*1.125000"/>
                                              </p:val>
                                            </p:tav>
                                            <p:tav tm="100000">
                                              <p:val>
                                                <p:strVal val="#ppt_y"/>
                                              </p:val>
                                            </p:tav>
                                          </p:tavLst>
                                        </p:anim>
                                        <p:animEffect transition="in" filter="wipe(up)">
                                          <p:cBhvr>
                                            <p:cTn id="33" dur="350"/>
                                            <p:tgtEl>
                                              <p:spTgt spid="30"/>
                                            </p:tgtEl>
                                          </p:cBhvr>
                                        </p:animEffect>
                                      </p:childTnLst>
                                    </p:cTn>
                                  </p:par>
                                </p:childTnLst>
                              </p:cTn>
                            </p:par>
                            <p:par>
                              <p:cTn id="34" fill="hold">
                                <p:stCondLst>
                                  <p:cond delay="2475"/>
                                </p:stCondLst>
                                <p:childTnLst>
                                  <p:par>
                                    <p:cTn id="35" presetID="22" presetClass="entr" presetSubtype="4" fill="hold" grpId="0" nodeType="after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wipe(down)">
                                          <p:cBhvr>
                                            <p:cTn id="37" dur="35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10" grpId="0" animBg="1"/>
          <p:bldP spid="13" grpId="0" animBg="1"/>
          <p:bldP spid="27" grpId="0" animBg="1"/>
          <p:bldP spid="28" grpId="0"/>
          <p:bldP spid="29" grpId="0"/>
          <p:bldP spid="30" grpId="0"/>
          <p:bldP spid="31" grpId="0"/>
        </p:bldLst>
      </p:timing>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17"/>
        <p:cNvGrpSpPr/>
        <p:nvPr/>
      </p:nvGrpSpPr>
      <p:grpSpPr>
        <a:xfrm>
          <a:off x="0" y="0"/>
          <a:ext cx="0" cy="0"/>
          <a:chOff x="0" y="0"/>
          <a:chExt cx="0" cy="0"/>
        </a:xfrm>
      </p:grpSpPr>
      <p:sp>
        <p:nvSpPr>
          <p:cNvPr id="8818" name="Google Shape;8818;p77"/>
          <p:cNvSpPr txBox="1">
            <a:spLocks noGrp="1"/>
          </p:cNvSpPr>
          <p:nvPr>
            <p:ph type="title" idx="4294967295"/>
          </p:nvPr>
        </p:nvSpPr>
        <p:spPr>
          <a:xfrm>
            <a:off x="1425274" y="1245133"/>
            <a:ext cx="9394106" cy="643043"/>
          </a:xfrm>
          <a:prstGeom prst="rect">
            <a:avLst/>
          </a:prstGeom>
        </p:spPr>
        <p:txBody>
          <a:bodyPr spcFirstLastPara="1" wrap="square" lIns="121870" tIns="121870" rIns="121870" bIns="121870"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SEO &amp; Marketing Icons</a:t>
            </a:r>
            <a:endParaRPr>
              <a:solidFill>
                <a:srgbClr val="FFFFFF"/>
              </a:solidFill>
              <a:latin typeface="Proxima Nova Semibold"/>
              <a:ea typeface="Proxima Nova Semibold"/>
              <a:cs typeface="Proxima Nova Semibold"/>
              <a:sym typeface="Proxima Nova Semibold"/>
            </a:endParaRPr>
          </a:p>
        </p:txBody>
      </p:sp>
      <p:sp>
        <p:nvSpPr>
          <p:cNvPr id="8819" name="Google Shape;8819;p77"/>
          <p:cNvSpPr/>
          <p:nvPr/>
        </p:nvSpPr>
        <p:spPr>
          <a:xfrm>
            <a:off x="1368361" y="2271258"/>
            <a:ext cx="449959" cy="439053"/>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820" name="Google Shape;8820;p77"/>
          <p:cNvGrpSpPr/>
          <p:nvPr/>
        </p:nvGrpSpPr>
        <p:grpSpPr>
          <a:xfrm>
            <a:off x="1371766" y="2801079"/>
            <a:ext cx="442876" cy="436991"/>
            <a:chOff x="-6713450" y="2397900"/>
            <a:chExt cx="295375" cy="291450"/>
          </a:xfrm>
        </p:grpSpPr>
        <p:sp>
          <p:nvSpPr>
            <p:cNvPr id="8821" name="Google Shape;8821;p77"/>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22" name="Google Shape;8822;p77"/>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823" name="Google Shape;8823;p77"/>
          <p:cNvSpPr/>
          <p:nvPr/>
        </p:nvSpPr>
        <p:spPr>
          <a:xfrm>
            <a:off x="1371885" y="3341023"/>
            <a:ext cx="442913" cy="438153"/>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824" name="Google Shape;8824;p77"/>
          <p:cNvGrpSpPr/>
          <p:nvPr/>
        </p:nvGrpSpPr>
        <p:grpSpPr>
          <a:xfrm>
            <a:off x="4180629" y="2272477"/>
            <a:ext cx="439352" cy="436690"/>
            <a:chOff x="-4932650" y="2046625"/>
            <a:chExt cx="293025" cy="291250"/>
          </a:xfrm>
        </p:grpSpPr>
        <p:sp>
          <p:nvSpPr>
            <p:cNvPr id="8825" name="Google Shape;8825;p77"/>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26" name="Google Shape;8826;p77"/>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827" name="Google Shape;8827;p77"/>
          <p:cNvSpPr/>
          <p:nvPr/>
        </p:nvSpPr>
        <p:spPr>
          <a:xfrm>
            <a:off x="4181911" y="2801614"/>
            <a:ext cx="436991" cy="435829"/>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828" name="Google Shape;8828;p77"/>
          <p:cNvGrpSpPr/>
          <p:nvPr/>
        </p:nvGrpSpPr>
        <p:grpSpPr>
          <a:xfrm>
            <a:off x="4180629" y="3341657"/>
            <a:ext cx="439352" cy="436991"/>
            <a:chOff x="-4931075" y="2765725"/>
            <a:chExt cx="293025" cy="291450"/>
          </a:xfrm>
        </p:grpSpPr>
        <p:sp>
          <p:nvSpPr>
            <p:cNvPr id="8829" name="Google Shape;8829;p77"/>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30" name="Google Shape;8830;p77"/>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831" name="Google Shape;8831;p77"/>
          <p:cNvGrpSpPr/>
          <p:nvPr/>
        </p:nvGrpSpPr>
        <p:grpSpPr>
          <a:xfrm>
            <a:off x="7002719" y="2298322"/>
            <a:ext cx="436991" cy="385001"/>
            <a:chOff x="-3137650" y="2067900"/>
            <a:chExt cx="291450" cy="256775"/>
          </a:xfrm>
        </p:grpSpPr>
        <p:sp>
          <p:nvSpPr>
            <p:cNvPr id="8832" name="Google Shape;8832;p77"/>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33" name="Google Shape;8833;p77"/>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34" name="Google Shape;8834;p77"/>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835" name="Google Shape;8835;p77"/>
          <p:cNvGrpSpPr/>
          <p:nvPr/>
        </p:nvGrpSpPr>
        <p:grpSpPr>
          <a:xfrm>
            <a:off x="7002719" y="2800572"/>
            <a:ext cx="436991" cy="438002"/>
            <a:chOff x="-3137650" y="2408950"/>
            <a:chExt cx="291450" cy="292125"/>
          </a:xfrm>
        </p:grpSpPr>
        <p:sp>
          <p:nvSpPr>
            <p:cNvPr id="8836" name="Google Shape;8836;p77"/>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37" name="Google Shape;8837;p77"/>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38" name="Google Shape;8838;p77"/>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39" name="Google Shape;8839;p77"/>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40" name="Google Shape;8840;p77"/>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841" name="Google Shape;8841;p77"/>
          <p:cNvGrpSpPr/>
          <p:nvPr/>
        </p:nvGrpSpPr>
        <p:grpSpPr>
          <a:xfrm>
            <a:off x="7002719" y="3367053"/>
            <a:ext cx="436991" cy="386199"/>
            <a:chOff x="-3137650" y="2787000"/>
            <a:chExt cx="291450" cy="257575"/>
          </a:xfrm>
        </p:grpSpPr>
        <p:sp>
          <p:nvSpPr>
            <p:cNvPr id="8842" name="Google Shape;8842;p77"/>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43" name="Google Shape;8843;p77"/>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44" name="Google Shape;8844;p77"/>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45" name="Google Shape;8845;p77"/>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46" name="Google Shape;8846;p77"/>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47" name="Google Shape;8847;p77"/>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48" name="Google Shape;8848;p77"/>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49" name="Google Shape;8849;p77"/>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850" name="Google Shape;8850;p77"/>
          <p:cNvSpPr/>
          <p:nvPr/>
        </p:nvSpPr>
        <p:spPr>
          <a:xfrm>
            <a:off x="9819388" y="2337248"/>
            <a:ext cx="436991" cy="307070"/>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51" name="Google Shape;8851;p77"/>
          <p:cNvSpPr/>
          <p:nvPr/>
        </p:nvSpPr>
        <p:spPr>
          <a:xfrm>
            <a:off x="1933135" y="2271615"/>
            <a:ext cx="438153" cy="438340"/>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52" name="Google Shape;8852;p77"/>
          <p:cNvSpPr/>
          <p:nvPr/>
        </p:nvSpPr>
        <p:spPr>
          <a:xfrm>
            <a:off x="1931353" y="2800002"/>
            <a:ext cx="441714" cy="439053"/>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853" name="Google Shape;8853;p77"/>
          <p:cNvGrpSpPr/>
          <p:nvPr/>
        </p:nvGrpSpPr>
        <p:grpSpPr>
          <a:xfrm>
            <a:off x="1933004" y="3341076"/>
            <a:ext cx="438153" cy="438153"/>
            <a:chOff x="-6354300" y="2757075"/>
            <a:chExt cx="292225" cy="292225"/>
          </a:xfrm>
        </p:grpSpPr>
        <p:sp>
          <p:nvSpPr>
            <p:cNvPr id="8854" name="Google Shape;8854;p77"/>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55" name="Google Shape;8855;p77"/>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56" name="Google Shape;8856;p77"/>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57" name="Google Shape;8857;p77"/>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858" name="Google Shape;8858;p77"/>
          <p:cNvGrpSpPr/>
          <p:nvPr/>
        </p:nvGrpSpPr>
        <p:grpSpPr>
          <a:xfrm>
            <a:off x="4743084" y="2270564"/>
            <a:ext cx="440513" cy="440513"/>
            <a:chOff x="-4573475" y="2045850"/>
            <a:chExt cx="293800" cy="293800"/>
          </a:xfrm>
        </p:grpSpPr>
        <p:sp>
          <p:nvSpPr>
            <p:cNvPr id="8859" name="Google Shape;8859;p77"/>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60" name="Google Shape;8860;p77"/>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861" name="Google Shape;8861;p77"/>
          <p:cNvGrpSpPr/>
          <p:nvPr/>
        </p:nvGrpSpPr>
        <p:grpSpPr>
          <a:xfrm>
            <a:off x="4742484" y="2799298"/>
            <a:ext cx="441714" cy="440551"/>
            <a:chOff x="-4570325" y="2405775"/>
            <a:chExt cx="294600" cy="293825"/>
          </a:xfrm>
        </p:grpSpPr>
        <p:sp>
          <p:nvSpPr>
            <p:cNvPr id="8862" name="Google Shape;8862;p77"/>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63" name="Google Shape;8863;p77"/>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864" name="Google Shape;8864;p77"/>
          <p:cNvGrpSpPr/>
          <p:nvPr/>
        </p:nvGrpSpPr>
        <p:grpSpPr>
          <a:xfrm>
            <a:off x="4743667" y="3340496"/>
            <a:ext cx="439352" cy="439314"/>
            <a:chOff x="-4572700" y="2764950"/>
            <a:chExt cx="293025" cy="293000"/>
          </a:xfrm>
        </p:grpSpPr>
        <p:sp>
          <p:nvSpPr>
            <p:cNvPr id="8865" name="Google Shape;8865;p77"/>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66" name="Google Shape;8866;p77"/>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67" name="Google Shape;8867;p77"/>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68" name="Google Shape;8868;p77"/>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69" name="Google Shape;8869;p77"/>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870" name="Google Shape;8870;p77"/>
          <p:cNvGrpSpPr/>
          <p:nvPr/>
        </p:nvGrpSpPr>
        <p:grpSpPr>
          <a:xfrm>
            <a:off x="7568748" y="2272309"/>
            <a:ext cx="430805" cy="437028"/>
            <a:chOff x="-2777700" y="2049775"/>
            <a:chExt cx="287325" cy="291475"/>
          </a:xfrm>
        </p:grpSpPr>
        <p:sp>
          <p:nvSpPr>
            <p:cNvPr id="8871" name="Google Shape;8871;p77"/>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72" name="Google Shape;8872;p77"/>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73" name="Google Shape;8873;p77"/>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874" name="Google Shape;8874;p77"/>
          <p:cNvGrpSpPr/>
          <p:nvPr/>
        </p:nvGrpSpPr>
        <p:grpSpPr>
          <a:xfrm>
            <a:off x="7565080" y="2801098"/>
            <a:ext cx="438153" cy="436953"/>
            <a:chOff x="-2571737" y="2403625"/>
            <a:chExt cx="292225" cy="291425"/>
          </a:xfrm>
        </p:grpSpPr>
        <p:sp>
          <p:nvSpPr>
            <p:cNvPr id="8875" name="Google Shape;8875;p77"/>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76" name="Google Shape;8876;p77"/>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77" name="Google Shape;8877;p77"/>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78" name="Google Shape;8878;p77"/>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79" name="Google Shape;8879;p77"/>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80" name="Google Shape;8880;p77"/>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81" name="Google Shape;8881;p77"/>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882" name="Google Shape;8882;p77"/>
          <p:cNvGrpSpPr/>
          <p:nvPr/>
        </p:nvGrpSpPr>
        <p:grpSpPr>
          <a:xfrm>
            <a:off x="7565080" y="3342257"/>
            <a:ext cx="438153" cy="435791"/>
            <a:chOff x="-2571737" y="2764550"/>
            <a:chExt cx="292225" cy="290650"/>
          </a:xfrm>
        </p:grpSpPr>
        <p:sp>
          <p:nvSpPr>
            <p:cNvPr id="8883" name="Google Shape;8883;p77"/>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84" name="Google Shape;8884;p77"/>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85" name="Google Shape;8885;p77"/>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886" name="Google Shape;8886;p77"/>
          <p:cNvGrpSpPr/>
          <p:nvPr/>
        </p:nvGrpSpPr>
        <p:grpSpPr>
          <a:xfrm>
            <a:off x="9818781" y="2799485"/>
            <a:ext cx="438153" cy="440177"/>
            <a:chOff x="-1333975" y="2365850"/>
            <a:chExt cx="292225" cy="293575"/>
          </a:xfrm>
        </p:grpSpPr>
        <p:sp>
          <p:nvSpPr>
            <p:cNvPr id="8887" name="Google Shape;8887;p77"/>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88" name="Google Shape;8888;p77"/>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89" name="Google Shape;8889;p77"/>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90" name="Google Shape;8890;p77"/>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91" name="Google Shape;8891;p77"/>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92" name="Google Shape;8892;p77"/>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93" name="Google Shape;8893;p77"/>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94" name="Google Shape;8894;p77"/>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895" name="Google Shape;8895;p77"/>
          <p:cNvGrpSpPr/>
          <p:nvPr/>
        </p:nvGrpSpPr>
        <p:grpSpPr>
          <a:xfrm>
            <a:off x="2509050" y="3341076"/>
            <a:ext cx="413337" cy="438153"/>
            <a:chOff x="-5995925" y="2757850"/>
            <a:chExt cx="275675" cy="292225"/>
          </a:xfrm>
        </p:grpSpPr>
        <p:sp>
          <p:nvSpPr>
            <p:cNvPr id="8896" name="Google Shape;8896;p77"/>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97" name="Google Shape;8897;p77"/>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98" name="Google Shape;8898;p77"/>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899" name="Google Shape;8899;p77"/>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00" name="Google Shape;8900;p77"/>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01" name="Google Shape;8901;p77"/>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02" name="Google Shape;8902;p77"/>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03" name="Google Shape;8903;p77"/>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04" name="Google Shape;8904;p77"/>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905" name="Google Shape;8905;p77"/>
          <p:cNvGrpSpPr/>
          <p:nvPr/>
        </p:nvGrpSpPr>
        <p:grpSpPr>
          <a:xfrm>
            <a:off x="5304886" y="2272908"/>
            <a:ext cx="438190" cy="435829"/>
            <a:chOff x="-4211975" y="2046625"/>
            <a:chExt cx="292250" cy="290675"/>
          </a:xfrm>
        </p:grpSpPr>
        <p:sp>
          <p:nvSpPr>
            <p:cNvPr id="8906" name="Google Shape;8906;p77"/>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07" name="Google Shape;8907;p77"/>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908" name="Google Shape;8908;p77"/>
          <p:cNvGrpSpPr/>
          <p:nvPr/>
        </p:nvGrpSpPr>
        <p:grpSpPr>
          <a:xfrm>
            <a:off x="5356858" y="2799298"/>
            <a:ext cx="334246" cy="440551"/>
            <a:chOff x="-4178875" y="2405775"/>
            <a:chExt cx="222925" cy="293825"/>
          </a:xfrm>
        </p:grpSpPr>
        <p:sp>
          <p:nvSpPr>
            <p:cNvPr id="8909" name="Google Shape;8909;p77"/>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10" name="Google Shape;8910;p77"/>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11" name="Google Shape;8911;p77"/>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912" name="Google Shape;8912;p77"/>
          <p:cNvGrpSpPr/>
          <p:nvPr/>
        </p:nvGrpSpPr>
        <p:grpSpPr>
          <a:xfrm>
            <a:off x="5305484" y="3354664"/>
            <a:ext cx="436991" cy="410977"/>
            <a:chOff x="-4211975" y="2783850"/>
            <a:chExt cx="291450" cy="274100"/>
          </a:xfrm>
        </p:grpSpPr>
        <p:sp>
          <p:nvSpPr>
            <p:cNvPr id="8913" name="Google Shape;8913;p77"/>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14" name="Google Shape;8914;p77"/>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15" name="Google Shape;8915;p77"/>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916" name="Google Shape;8916;p77"/>
          <p:cNvSpPr/>
          <p:nvPr/>
        </p:nvSpPr>
        <p:spPr>
          <a:xfrm>
            <a:off x="8138189" y="2271109"/>
            <a:ext cx="414538" cy="439352"/>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917" name="Google Shape;8917;p77"/>
          <p:cNvGrpSpPr/>
          <p:nvPr/>
        </p:nvGrpSpPr>
        <p:grpSpPr>
          <a:xfrm>
            <a:off x="8126912" y="2801079"/>
            <a:ext cx="436991" cy="436991"/>
            <a:chOff x="-2419325" y="2408150"/>
            <a:chExt cx="291450" cy="291450"/>
          </a:xfrm>
        </p:grpSpPr>
        <p:sp>
          <p:nvSpPr>
            <p:cNvPr id="8918" name="Google Shape;8918;p77"/>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19" name="Google Shape;8919;p77"/>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20" name="Google Shape;8920;p77"/>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21" name="Google Shape;8921;p77"/>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22" name="Google Shape;8922;p77"/>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23" name="Google Shape;8923;p77"/>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24" name="Google Shape;8924;p77"/>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925" name="Google Shape;8925;p77"/>
          <p:cNvSpPr/>
          <p:nvPr/>
        </p:nvSpPr>
        <p:spPr>
          <a:xfrm>
            <a:off x="8125201" y="3340425"/>
            <a:ext cx="440513" cy="439352"/>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926" name="Google Shape;8926;p77"/>
          <p:cNvGrpSpPr/>
          <p:nvPr/>
        </p:nvGrpSpPr>
        <p:grpSpPr>
          <a:xfrm>
            <a:off x="9819362" y="3341077"/>
            <a:ext cx="436991" cy="438153"/>
            <a:chOff x="-1333200" y="2770450"/>
            <a:chExt cx="291450" cy="292225"/>
          </a:xfrm>
        </p:grpSpPr>
        <p:sp>
          <p:nvSpPr>
            <p:cNvPr id="8927" name="Google Shape;8927;p77"/>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28" name="Google Shape;8928;p77"/>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929" name="Google Shape;8929;p77"/>
          <p:cNvGrpSpPr/>
          <p:nvPr/>
        </p:nvGrpSpPr>
        <p:grpSpPr>
          <a:xfrm>
            <a:off x="3057157" y="2272327"/>
            <a:ext cx="439352" cy="436991"/>
            <a:chOff x="-5635200" y="2037975"/>
            <a:chExt cx="293025" cy="291450"/>
          </a:xfrm>
        </p:grpSpPr>
        <p:sp>
          <p:nvSpPr>
            <p:cNvPr id="8930" name="Google Shape;8930;p77"/>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31" name="Google Shape;8931;p77"/>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932" name="Google Shape;8932;p77"/>
          <p:cNvGrpSpPr/>
          <p:nvPr/>
        </p:nvGrpSpPr>
        <p:grpSpPr>
          <a:xfrm>
            <a:off x="3055375" y="2801079"/>
            <a:ext cx="442913" cy="436991"/>
            <a:chOff x="-5637575" y="2397900"/>
            <a:chExt cx="295400" cy="291450"/>
          </a:xfrm>
        </p:grpSpPr>
        <p:sp>
          <p:nvSpPr>
            <p:cNvPr id="8933" name="Google Shape;8933;p77"/>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34" name="Google Shape;8934;p77"/>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35" name="Google Shape;8935;p77"/>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36" name="Google Shape;8936;p77"/>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937" name="Google Shape;8937;p77"/>
          <p:cNvGrpSpPr/>
          <p:nvPr/>
        </p:nvGrpSpPr>
        <p:grpSpPr>
          <a:xfrm>
            <a:off x="3057175" y="3341076"/>
            <a:ext cx="439314" cy="438153"/>
            <a:chOff x="-5635975" y="2757075"/>
            <a:chExt cx="293000" cy="292225"/>
          </a:xfrm>
        </p:grpSpPr>
        <p:sp>
          <p:nvSpPr>
            <p:cNvPr id="8938" name="Google Shape;8938;p77"/>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39" name="Google Shape;8939;p77"/>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940" name="Google Shape;8940;p77"/>
          <p:cNvGrpSpPr/>
          <p:nvPr/>
        </p:nvGrpSpPr>
        <p:grpSpPr>
          <a:xfrm>
            <a:off x="5856802" y="2272327"/>
            <a:ext cx="439352" cy="436991"/>
            <a:chOff x="-3854375" y="2046625"/>
            <a:chExt cx="293025" cy="291450"/>
          </a:xfrm>
        </p:grpSpPr>
        <p:sp>
          <p:nvSpPr>
            <p:cNvPr id="8941" name="Google Shape;8941;p77"/>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42" name="Google Shape;8942;p77"/>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943" name="Google Shape;8943;p77"/>
          <p:cNvGrpSpPr/>
          <p:nvPr/>
        </p:nvGrpSpPr>
        <p:grpSpPr>
          <a:xfrm>
            <a:off x="5855619" y="2799317"/>
            <a:ext cx="441714" cy="440513"/>
            <a:chOff x="-3854375" y="2405000"/>
            <a:chExt cx="294600" cy="293800"/>
          </a:xfrm>
        </p:grpSpPr>
        <p:sp>
          <p:nvSpPr>
            <p:cNvPr id="8944" name="Google Shape;8944;p77"/>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45" name="Google Shape;8945;p77"/>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946" name="Google Shape;8946;p77"/>
          <p:cNvGrpSpPr/>
          <p:nvPr/>
        </p:nvGrpSpPr>
        <p:grpSpPr>
          <a:xfrm>
            <a:off x="5857980" y="3340496"/>
            <a:ext cx="436991" cy="439314"/>
            <a:chOff x="-3852025" y="2764950"/>
            <a:chExt cx="291450" cy="293000"/>
          </a:xfrm>
        </p:grpSpPr>
        <p:sp>
          <p:nvSpPr>
            <p:cNvPr id="8947" name="Google Shape;8947;p77"/>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48" name="Google Shape;8948;p77"/>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949" name="Google Shape;8949;p77"/>
          <p:cNvSpPr/>
          <p:nvPr/>
        </p:nvSpPr>
        <p:spPr>
          <a:xfrm>
            <a:off x="8693483" y="2324859"/>
            <a:ext cx="438153" cy="331847"/>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50" name="Google Shape;8950;p77"/>
          <p:cNvSpPr/>
          <p:nvPr/>
        </p:nvSpPr>
        <p:spPr>
          <a:xfrm>
            <a:off x="8693483" y="2801053"/>
            <a:ext cx="438153" cy="436953"/>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951" name="Google Shape;8951;p77"/>
          <p:cNvGrpSpPr/>
          <p:nvPr/>
        </p:nvGrpSpPr>
        <p:grpSpPr>
          <a:xfrm>
            <a:off x="8694022" y="3341077"/>
            <a:ext cx="436991" cy="438153"/>
            <a:chOff x="-2060175" y="2768875"/>
            <a:chExt cx="291450" cy="292225"/>
          </a:xfrm>
        </p:grpSpPr>
        <p:sp>
          <p:nvSpPr>
            <p:cNvPr id="8952" name="Google Shape;8952;p77"/>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53" name="Google Shape;8953;p77"/>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954" name="Google Shape;8954;p77"/>
          <p:cNvGrpSpPr/>
          <p:nvPr/>
        </p:nvGrpSpPr>
        <p:grpSpPr>
          <a:xfrm>
            <a:off x="10396874" y="2272327"/>
            <a:ext cx="438153" cy="436991"/>
            <a:chOff x="-937025" y="2064750"/>
            <a:chExt cx="292225" cy="291450"/>
          </a:xfrm>
        </p:grpSpPr>
        <p:sp>
          <p:nvSpPr>
            <p:cNvPr id="8955" name="Google Shape;8955;p77"/>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56" name="Google Shape;8956;p77"/>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57" name="Google Shape;8957;p77"/>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958" name="Google Shape;8958;p77"/>
          <p:cNvGrpSpPr/>
          <p:nvPr/>
        </p:nvGrpSpPr>
        <p:grpSpPr>
          <a:xfrm>
            <a:off x="3626574" y="2271746"/>
            <a:ext cx="438190" cy="438153"/>
            <a:chOff x="-5276050" y="2037975"/>
            <a:chExt cx="292250" cy="292225"/>
          </a:xfrm>
        </p:grpSpPr>
        <p:sp>
          <p:nvSpPr>
            <p:cNvPr id="8959" name="Google Shape;8959;p77"/>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60" name="Google Shape;8960;p77"/>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61" name="Google Shape;8961;p77"/>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962" name="Google Shape;8962;p77"/>
          <p:cNvSpPr/>
          <p:nvPr/>
        </p:nvSpPr>
        <p:spPr>
          <a:xfrm>
            <a:off x="3622559" y="2814172"/>
            <a:ext cx="446437" cy="410714"/>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63" name="Google Shape;8963;p77"/>
          <p:cNvSpPr/>
          <p:nvPr/>
        </p:nvSpPr>
        <p:spPr>
          <a:xfrm>
            <a:off x="3626701" y="3341623"/>
            <a:ext cx="438153" cy="436953"/>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964" name="Google Shape;8964;p77"/>
          <p:cNvGrpSpPr/>
          <p:nvPr/>
        </p:nvGrpSpPr>
        <p:grpSpPr>
          <a:xfrm>
            <a:off x="6491569" y="2272327"/>
            <a:ext cx="336609" cy="436991"/>
            <a:chOff x="-3462150" y="2046625"/>
            <a:chExt cx="224500" cy="291450"/>
          </a:xfrm>
        </p:grpSpPr>
        <p:sp>
          <p:nvSpPr>
            <p:cNvPr id="8965" name="Google Shape;8965;p77"/>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66" name="Google Shape;8966;p77"/>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67" name="Google Shape;8967;p77"/>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68" name="Google Shape;8968;p77"/>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69" name="Google Shape;8969;p77"/>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70" name="Google Shape;8970;p77"/>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71" name="Google Shape;8971;p77"/>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972" name="Google Shape;8972;p77"/>
          <p:cNvGrpSpPr/>
          <p:nvPr/>
        </p:nvGrpSpPr>
        <p:grpSpPr>
          <a:xfrm>
            <a:off x="6466191" y="2799900"/>
            <a:ext cx="387361" cy="439352"/>
            <a:chOff x="-3478675" y="2405775"/>
            <a:chExt cx="258350" cy="293025"/>
          </a:xfrm>
        </p:grpSpPr>
        <p:sp>
          <p:nvSpPr>
            <p:cNvPr id="8973" name="Google Shape;8973;p77"/>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74" name="Google Shape;8974;p77"/>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75" name="Google Shape;8975;p77"/>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76" name="Google Shape;8976;p77"/>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977" name="Google Shape;8977;p77"/>
          <p:cNvGrpSpPr/>
          <p:nvPr/>
        </p:nvGrpSpPr>
        <p:grpSpPr>
          <a:xfrm>
            <a:off x="6518726" y="3341076"/>
            <a:ext cx="282293" cy="438153"/>
            <a:chOff x="-3443250" y="2765725"/>
            <a:chExt cx="188275" cy="292225"/>
          </a:xfrm>
        </p:grpSpPr>
        <p:sp>
          <p:nvSpPr>
            <p:cNvPr id="8978" name="Google Shape;8978;p77"/>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79" name="Google Shape;8979;p77"/>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80" name="Google Shape;8980;p77"/>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81" name="Google Shape;8981;p77"/>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982" name="Google Shape;8982;p77"/>
          <p:cNvGrpSpPr/>
          <p:nvPr/>
        </p:nvGrpSpPr>
        <p:grpSpPr>
          <a:xfrm>
            <a:off x="9284608" y="2271147"/>
            <a:ext cx="386199" cy="439352"/>
            <a:chOff x="-1684475" y="2049000"/>
            <a:chExt cx="257575" cy="293025"/>
          </a:xfrm>
        </p:grpSpPr>
        <p:sp>
          <p:nvSpPr>
            <p:cNvPr id="8983" name="Google Shape;8983;p77"/>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84" name="Google Shape;8984;p77"/>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85" name="Google Shape;8985;p77"/>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86" name="Google Shape;8986;p77"/>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8987" name="Google Shape;8987;p77"/>
          <p:cNvSpPr/>
          <p:nvPr/>
        </p:nvSpPr>
        <p:spPr>
          <a:xfrm>
            <a:off x="9249221" y="2800735"/>
            <a:ext cx="457045" cy="437591"/>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8988" name="Google Shape;8988;p77"/>
          <p:cNvGrpSpPr/>
          <p:nvPr/>
        </p:nvGrpSpPr>
        <p:grpSpPr>
          <a:xfrm>
            <a:off x="9259212" y="3341077"/>
            <a:ext cx="436991" cy="438153"/>
            <a:chOff x="-1700225" y="2768875"/>
            <a:chExt cx="291450" cy="292225"/>
          </a:xfrm>
        </p:grpSpPr>
        <p:sp>
          <p:nvSpPr>
            <p:cNvPr id="8989" name="Google Shape;8989;p77"/>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90" name="Google Shape;8990;p77"/>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91" name="Google Shape;8991;p77"/>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92" name="Google Shape;8992;p77"/>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93" name="Google Shape;8993;p77"/>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94" name="Google Shape;8994;p77"/>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995" name="Google Shape;8995;p77"/>
          <p:cNvGrpSpPr/>
          <p:nvPr/>
        </p:nvGrpSpPr>
        <p:grpSpPr>
          <a:xfrm>
            <a:off x="10422850" y="2799900"/>
            <a:ext cx="386199" cy="439352"/>
            <a:chOff x="-919700" y="2420750"/>
            <a:chExt cx="257575" cy="293025"/>
          </a:xfrm>
        </p:grpSpPr>
        <p:sp>
          <p:nvSpPr>
            <p:cNvPr id="8996" name="Google Shape;8996;p77"/>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97" name="Google Shape;8997;p77"/>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8998" name="Google Shape;8998;p77"/>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8999" name="Google Shape;8999;p77"/>
          <p:cNvGrpSpPr/>
          <p:nvPr/>
        </p:nvGrpSpPr>
        <p:grpSpPr>
          <a:xfrm>
            <a:off x="1362901" y="4070331"/>
            <a:ext cx="460606" cy="436953"/>
            <a:chOff x="-6696925" y="3272575"/>
            <a:chExt cx="307200" cy="291425"/>
          </a:xfrm>
        </p:grpSpPr>
        <p:sp>
          <p:nvSpPr>
            <p:cNvPr id="9000" name="Google Shape;9000;p77"/>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01" name="Google Shape;9001;p77"/>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002" name="Google Shape;9002;p77"/>
          <p:cNvGrpSpPr/>
          <p:nvPr/>
        </p:nvGrpSpPr>
        <p:grpSpPr>
          <a:xfrm>
            <a:off x="1362883" y="4607010"/>
            <a:ext cx="460643" cy="438153"/>
            <a:chOff x="-6690625" y="3631325"/>
            <a:chExt cx="307225" cy="292225"/>
          </a:xfrm>
        </p:grpSpPr>
        <p:sp>
          <p:nvSpPr>
            <p:cNvPr id="9003" name="Google Shape;9003;p77"/>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04" name="Google Shape;9004;p77"/>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05" name="Google Shape;9005;p77"/>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06" name="Google Shape;9006;p77"/>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07" name="Google Shape;9007;p77"/>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008" name="Google Shape;9008;p77"/>
          <p:cNvGrpSpPr/>
          <p:nvPr/>
        </p:nvGrpSpPr>
        <p:grpSpPr>
          <a:xfrm>
            <a:off x="1373530" y="5156305"/>
            <a:ext cx="439352" cy="436690"/>
            <a:chOff x="-6689825" y="3992050"/>
            <a:chExt cx="293025" cy="291250"/>
          </a:xfrm>
        </p:grpSpPr>
        <p:sp>
          <p:nvSpPr>
            <p:cNvPr id="9009" name="Google Shape;9009;p77"/>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10" name="Google Shape;9010;p77"/>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11" name="Google Shape;9011;p77"/>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12" name="Google Shape;9012;p77"/>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13" name="Google Shape;9013;p77"/>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14" name="Google Shape;9014;p77"/>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15" name="Google Shape;9015;p77"/>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16" name="Google Shape;9016;p77"/>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17" name="Google Shape;9017;p77"/>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18" name="Google Shape;9018;p77"/>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19" name="Google Shape;9019;p77"/>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20" name="Google Shape;9020;p77"/>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9021" name="Google Shape;9021;p77"/>
          <p:cNvSpPr/>
          <p:nvPr/>
        </p:nvSpPr>
        <p:spPr>
          <a:xfrm>
            <a:off x="4174114" y="4070476"/>
            <a:ext cx="452584" cy="436541"/>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9022" name="Google Shape;9022;p77"/>
          <p:cNvGrpSpPr/>
          <p:nvPr/>
        </p:nvGrpSpPr>
        <p:grpSpPr>
          <a:xfrm>
            <a:off x="4180050" y="4607591"/>
            <a:ext cx="440513" cy="436991"/>
            <a:chOff x="-4837325" y="3612425"/>
            <a:chExt cx="293800" cy="291450"/>
          </a:xfrm>
        </p:grpSpPr>
        <p:sp>
          <p:nvSpPr>
            <p:cNvPr id="9023" name="Google Shape;9023;p77"/>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24" name="Google Shape;9024;p77"/>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25" name="Google Shape;9025;p77"/>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026" name="Google Shape;9026;p77"/>
          <p:cNvGrpSpPr/>
          <p:nvPr/>
        </p:nvGrpSpPr>
        <p:grpSpPr>
          <a:xfrm>
            <a:off x="4181231" y="5156153"/>
            <a:ext cx="438153" cy="436991"/>
            <a:chOff x="-4837325" y="3971575"/>
            <a:chExt cx="292225" cy="291450"/>
          </a:xfrm>
        </p:grpSpPr>
        <p:sp>
          <p:nvSpPr>
            <p:cNvPr id="9027" name="Google Shape;9027;p77"/>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28" name="Google Shape;9028;p77"/>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29" name="Google Shape;9029;p77"/>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30" name="Google Shape;9030;p77"/>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31" name="Google Shape;9031;p77"/>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32" name="Google Shape;9032;p77"/>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033" name="Google Shape;9033;p77"/>
          <p:cNvGrpSpPr/>
          <p:nvPr/>
        </p:nvGrpSpPr>
        <p:grpSpPr>
          <a:xfrm>
            <a:off x="6996819" y="4096307"/>
            <a:ext cx="448798" cy="385001"/>
            <a:chOff x="-3037625" y="3254850"/>
            <a:chExt cx="299325" cy="256775"/>
          </a:xfrm>
        </p:grpSpPr>
        <p:sp>
          <p:nvSpPr>
            <p:cNvPr id="9034" name="Google Shape;9034;p77"/>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35" name="Google Shape;9035;p77"/>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36" name="Google Shape;9036;p77"/>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37" name="Google Shape;9037;p77"/>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038" name="Google Shape;9038;p77"/>
          <p:cNvGrpSpPr/>
          <p:nvPr/>
        </p:nvGrpSpPr>
        <p:grpSpPr>
          <a:xfrm>
            <a:off x="7000940" y="4606993"/>
            <a:ext cx="440551" cy="438190"/>
            <a:chOff x="-3031325" y="3597450"/>
            <a:chExt cx="293825" cy="292250"/>
          </a:xfrm>
        </p:grpSpPr>
        <p:sp>
          <p:nvSpPr>
            <p:cNvPr id="9039" name="Google Shape;9039;p77"/>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40" name="Google Shape;9040;p77"/>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41" name="Google Shape;9041;p77"/>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42" name="Google Shape;9042;p77"/>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043" name="Google Shape;9043;p77"/>
          <p:cNvGrpSpPr/>
          <p:nvPr/>
        </p:nvGrpSpPr>
        <p:grpSpPr>
          <a:xfrm>
            <a:off x="7001542" y="5181548"/>
            <a:ext cx="439352" cy="386199"/>
            <a:chOff x="-3030525" y="3973150"/>
            <a:chExt cx="293025" cy="257575"/>
          </a:xfrm>
        </p:grpSpPr>
        <p:sp>
          <p:nvSpPr>
            <p:cNvPr id="9044" name="Google Shape;9044;p77"/>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45" name="Google Shape;9045;p77"/>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046" name="Google Shape;9046;p77"/>
          <p:cNvGrpSpPr/>
          <p:nvPr/>
        </p:nvGrpSpPr>
        <p:grpSpPr>
          <a:xfrm>
            <a:off x="9818185" y="4134073"/>
            <a:ext cx="439352" cy="309470"/>
            <a:chOff x="-1199300" y="3279250"/>
            <a:chExt cx="293025" cy="206400"/>
          </a:xfrm>
        </p:grpSpPr>
        <p:sp>
          <p:nvSpPr>
            <p:cNvPr id="9047" name="Google Shape;9047;p77"/>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48" name="Google Shape;9048;p77"/>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49" name="Google Shape;9049;p77"/>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50" name="Google Shape;9050;p77"/>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051" name="Google Shape;9051;p77"/>
          <p:cNvGrpSpPr/>
          <p:nvPr/>
        </p:nvGrpSpPr>
        <p:grpSpPr>
          <a:xfrm>
            <a:off x="1920596" y="4069844"/>
            <a:ext cx="462967" cy="437927"/>
            <a:chOff x="-6338550" y="3272950"/>
            <a:chExt cx="308775" cy="292075"/>
          </a:xfrm>
        </p:grpSpPr>
        <p:sp>
          <p:nvSpPr>
            <p:cNvPr id="9052" name="Google Shape;9052;p77"/>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53" name="Google Shape;9053;p77"/>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54" name="Google Shape;9054;p77"/>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055" name="Google Shape;9055;p77"/>
          <p:cNvGrpSpPr/>
          <p:nvPr/>
        </p:nvGrpSpPr>
        <p:grpSpPr>
          <a:xfrm>
            <a:off x="1932404" y="4607591"/>
            <a:ext cx="439352" cy="436991"/>
            <a:chOff x="-6329100" y="3632100"/>
            <a:chExt cx="293025" cy="291450"/>
          </a:xfrm>
        </p:grpSpPr>
        <p:sp>
          <p:nvSpPr>
            <p:cNvPr id="9056" name="Google Shape;9056;p77"/>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57" name="Google Shape;9057;p77"/>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58" name="Google Shape;9058;p77"/>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059" name="Google Shape;9059;p77"/>
          <p:cNvGrpSpPr/>
          <p:nvPr/>
        </p:nvGrpSpPr>
        <p:grpSpPr>
          <a:xfrm>
            <a:off x="1933604" y="5156153"/>
            <a:ext cx="436953" cy="436991"/>
            <a:chOff x="-6329875" y="3992050"/>
            <a:chExt cx="291425" cy="291450"/>
          </a:xfrm>
        </p:grpSpPr>
        <p:sp>
          <p:nvSpPr>
            <p:cNvPr id="9060" name="Google Shape;9060;p77"/>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61" name="Google Shape;9061;p77"/>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62" name="Google Shape;9062;p77"/>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63" name="Google Shape;9063;p77"/>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064" name="Google Shape;9064;p77"/>
          <p:cNvGrpSpPr/>
          <p:nvPr/>
        </p:nvGrpSpPr>
        <p:grpSpPr>
          <a:xfrm>
            <a:off x="4743068" y="4068550"/>
            <a:ext cx="440551" cy="440513"/>
            <a:chOff x="-4478975" y="3251700"/>
            <a:chExt cx="293825" cy="293800"/>
          </a:xfrm>
        </p:grpSpPr>
        <p:sp>
          <p:nvSpPr>
            <p:cNvPr id="9065" name="Google Shape;9065;p77"/>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66" name="Google Shape;9066;p77"/>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67" name="Google Shape;9067;p77"/>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068" name="Google Shape;9068;p77"/>
          <p:cNvGrpSpPr/>
          <p:nvPr/>
        </p:nvGrpSpPr>
        <p:grpSpPr>
          <a:xfrm>
            <a:off x="4743068" y="4607591"/>
            <a:ext cx="440551" cy="436991"/>
            <a:chOff x="-4475825" y="3612425"/>
            <a:chExt cx="293825" cy="291450"/>
          </a:xfrm>
        </p:grpSpPr>
        <p:sp>
          <p:nvSpPr>
            <p:cNvPr id="9069" name="Google Shape;9069;p77"/>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70" name="Google Shape;9070;p77"/>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71" name="Google Shape;9071;p77"/>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072" name="Google Shape;9072;p77"/>
          <p:cNvGrpSpPr/>
          <p:nvPr/>
        </p:nvGrpSpPr>
        <p:grpSpPr>
          <a:xfrm>
            <a:off x="4740125" y="5156172"/>
            <a:ext cx="446437" cy="436953"/>
            <a:chOff x="-4480550" y="3970800"/>
            <a:chExt cx="297750" cy="291425"/>
          </a:xfrm>
        </p:grpSpPr>
        <p:sp>
          <p:nvSpPr>
            <p:cNvPr id="9073" name="Google Shape;9073;p77"/>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74" name="Google Shape;9074;p77"/>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075" name="Google Shape;9075;p77"/>
          <p:cNvGrpSpPr/>
          <p:nvPr/>
        </p:nvGrpSpPr>
        <p:grpSpPr>
          <a:xfrm>
            <a:off x="7568019" y="4070312"/>
            <a:ext cx="432268" cy="436991"/>
            <a:chOff x="-2668225" y="3239075"/>
            <a:chExt cx="288300" cy="291450"/>
          </a:xfrm>
        </p:grpSpPr>
        <p:sp>
          <p:nvSpPr>
            <p:cNvPr id="9076" name="Google Shape;9076;p77"/>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77" name="Google Shape;9077;p77"/>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78" name="Google Shape;9078;p77"/>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79" name="Google Shape;9079;p77"/>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80" name="Google Shape;9080;p77"/>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081" name="Google Shape;9081;p77"/>
          <p:cNvGrpSpPr/>
          <p:nvPr/>
        </p:nvGrpSpPr>
        <p:grpSpPr>
          <a:xfrm>
            <a:off x="7565059" y="4607591"/>
            <a:ext cx="438190" cy="436991"/>
            <a:chOff x="-2671375" y="3597450"/>
            <a:chExt cx="292250" cy="291450"/>
          </a:xfrm>
        </p:grpSpPr>
        <p:sp>
          <p:nvSpPr>
            <p:cNvPr id="9082" name="Google Shape;9082;p77"/>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83" name="Google Shape;9083;p77"/>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084" name="Google Shape;9084;p77"/>
          <p:cNvGrpSpPr/>
          <p:nvPr/>
        </p:nvGrpSpPr>
        <p:grpSpPr>
          <a:xfrm>
            <a:off x="7563896" y="5154974"/>
            <a:ext cx="440513" cy="439352"/>
            <a:chOff x="-2670575" y="3956600"/>
            <a:chExt cx="293800" cy="293025"/>
          </a:xfrm>
        </p:grpSpPr>
        <p:sp>
          <p:nvSpPr>
            <p:cNvPr id="9085" name="Google Shape;9085;p77"/>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86" name="Google Shape;9086;p77"/>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87" name="Google Shape;9087;p77"/>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88" name="Google Shape;9088;p77"/>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089" name="Google Shape;9089;p77"/>
          <p:cNvGrpSpPr/>
          <p:nvPr/>
        </p:nvGrpSpPr>
        <p:grpSpPr>
          <a:xfrm>
            <a:off x="9815823" y="4608267"/>
            <a:ext cx="444075" cy="435642"/>
            <a:chOff x="-1183550" y="3586525"/>
            <a:chExt cx="296175" cy="290550"/>
          </a:xfrm>
        </p:grpSpPr>
        <p:sp>
          <p:nvSpPr>
            <p:cNvPr id="9090" name="Google Shape;9090;p77"/>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91" name="Google Shape;9091;p77"/>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92" name="Google Shape;9092;p77"/>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93" name="Google Shape;9093;p77"/>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94" name="Google Shape;9094;p77"/>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95" name="Google Shape;9095;p77"/>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96" name="Google Shape;9096;p77"/>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97" name="Google Shape;9097;p77"/>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098" name="Google Shape;9098;p77"/>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099" name="Google Shape;9099;p77"/>
          <p:cNvGrpSpPr/>
          <p:nvPr/>
        </p:nvGrpSpPr>
        <p:grpSpPr>
          <a:xfrm>
            <a:off x="2495920" y="4070912"/>
            <a:ext cx="438190" cy="435791"/>
            <a:chOff x="-5971525" y="3273750"/>
            <a:chExt cx="292250" cy="290650"/>
          </a:xfrm>
        </p:grpSpPr>
        <p:sp>
          <p:nvSpPr>
            <p:cNvPr id="9100" name="Google Shape;9100;p77"/>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01" name="Google Shape;9101;p77"/>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102" name="Google Shape;9102;p77"/>
          <p:cNvGrpSpPr/>
          <p:nvPr/>
        </p:nvGrpSpPr>
        <p:grpSpPr>
          <a:xfrm>
            <a:off x="2490016" y="4606168"/>
            <a:ext cx="449998" cy="439839"/>
            <a:chOff x="-5974675" y="3632100"/>
            <a:chExt cx="300125" cy="293350"/>
          </a:xfrm>
        </p:grpSpPr>
        <p:sp>
          <p:nvSpPr>
            <p:cNvPr id="9103" name="Google Shape;9103;p77"/>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04" name="Google Shape;9104;p77"/>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05" name="Google Shape;9105;p77"/>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106" name="Google Shape;9106;p77"/>
          <p:cNvGrpSpPr/>
          <p:nvPr/>
        </p:nvGrpSpPr>
        <p:grpSpPr>
          <a:xfrm>
            <a:off x="2508906" y="5154975"/>
            <a:ext cx="412214" cy="439352"/>
            <a:chOff x="-5971525" y="3990475"/>
            <a:chExt cx="274925" cy="293025"/>
          </a:xfrm>
        </p:grpSpPr>
        <p:sp>
          <p:nvSpPr>
            <p:cNvPr id="9107" name="Google Shape;9107;p77"/>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08" name="Google Shape;9108;p77"/>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09" name="Google Shape;9109;p77"/>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10" name="Google Shape;9110;p77"/>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111" name="Google Shape;9111;p77"/>
          <p:cNvGrpSpPr/>
          <p:nvPr/>
        </p:nvGrpSpPr>
        <p:grpSpPr>
          <a:xfrm>
            <a:off x="5304906" y="4070912"/>
            <a:ext cx="438153" cy="435791"/>
            <a:chOff x="-4118225" y="3253275"/>
            <a:chExt cx="292225" cy="290650"/>
          </a:xfrm>
        </p:grpSpPr>
        <p:sp>
          <p:nvSpPr>
            <p:cNvPr id="9112" name="Google Shape;9112;p77"/>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13" name="Google Shape;9113;p77"/>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114" name="Google Shape;9114;p77"/>
          <p:cNvGrpSpPr/>
          <p:nvPr/>
        </p:nvGrpSpPr>
        <p:grpSpPr>
          <a:xfrm>
            <a:off x="5357440" y="4607311"/>
            <a:ext cx="333084" cy="437553"/>
            <a:chOff x="-4082800" y="3612425"/>
            <a:chExt cx="222150" cy="291825"/>
          </a:xfrm>
        </p:grpSpPr>
        <p:sp>
          <p:nvSpPr>
            <p:cNvPr id="9115" name="Google Shape;9115;p77"/>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16" name="Google Shape;9116;p77"/>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17" name="Google Shape;9117;p77"/>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118" name="Google Shape;9118;p77"/>
          <p:cNvGrpSpPr/>
          <p:nvPr/>
        </p:nvGrpSpPr>
        <p:grpSpPr>
          <a:xfrm>
            <a:off x="5304906" y="5169742"/>
            <a:ext cx="438153" cy="409815"/>
            <a:chOff x="-4118225" y="3990475"/>
            <a:chExt cx="292225" cy="273325"/>
          </a:xfrm>
        </p:grpSpPr>
        <p:sp>
          <p:nvSpPr>
            <p:cNvPr id="9119" name="Google Shape;9119;p77"/>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20" name="Google Shape;9120;p77"/>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21" name="Google Shape;9121;p77"/>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22" name="Google Shape;9122;p77"/>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123" name="Google Shape;9123;p77"/>
          <p:cNvGrpSpPr/>
          <p:nvPr/>
        </p:nvGrpSpPr>
        <p:grpSpPr>
          <a:xfrm>
            <a:off x="8139902" y="4069132"/>
            <a:ext cx="411014" cy="439352"/>
            <a:chOff x="-2312225" y="3238300"/>
            <a:chExt cx="274125" cy="293025"/>
          </a:xfrm>
        </p:grpSpPr>
        <p:sp>
          <p:nvSpPr>
            <p:cNvPr id="9124" name="Google Shape;9124;p77"/>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25" name="Google Shape;9125;p77"/>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126" name="Google Shape;9126;p77"/>
          <p:cNvGrpSpPr/>
          <p:nvPr/>
        </p:nvGrpSpPr>
        <p:grpSpPr>
          <a:xfrm>
            <a:off x="8126316" y="4553858"/>
            <a:ext cx="438190" cy="544458"/>
            <a:chOff x="-2310650" y="3525775"/>
            <a:chExt cx="292250" cy="363125"/>
          </a:xfrm>
        </p:grpSpPr>
        <p:sp>
          <p:nvSpPr>
            <p:cNvPr id="9127" name="Google Shape;9127;p77"/>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28" name="Google Shape;9128;p77"/>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29" name="Google Shape;9129;p77"/>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30" name="Google Shape;9130;p77"/>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131" name="Google Shape;9131;p77"/>
          <p:cNvGrpSpPr/>
          <p:nvPr/>
        </p:nvGrpSpPr>
        <p:grpSpPr>
          <a:xfrm>
            <a:off x="8125134" y="5156153"/>
            <a:ext cx="440551" cy="436991"/>
            <a:chOff x="-2310650" y="3958175"/>
            <a:chExt cx="293825" cy="291450"/>
          </a:xfrm>
        </p:grpSpPr>
        <p:sp>
          <p:nvSpPr>
            <p:cNvPr id="9132" name="Google Shape;9132;p77"/>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33" name="Google Shape;9133;p77"/>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134" name="Google Shape;9134;p77"/>
          <p:cNvGrpSpPr/>
          <p:nvPr/>
        </p:nvGrpSpPr>
        <p:grpSpPr>
          <a:xfrm>
            <a:off x="9817021" y="5156153"/>
            <a:ext cx="441676" cy="436991"/>
            <a:chOff x="-1182750" y="3962900"/>
            <a:chExt cx="294575" cy="291450"/>
          </a:xfrm>
        </p:grpSpPr>
        <p:sp>
          <p:nvSpPr>
            <p:cNvPr id="9135" name="Google Shape;9135;p77"/>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36" name="Google Shape;9136;p77"/>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37" name="Google Shape;9137;p77"/>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38" name="Google Shape;9138;p77"/>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39" name="Google Shape;9139;p77"/>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40" name="Google Shape;9140;p77"/>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41" name="Google Shape;9141;p77"/>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142" name="Google Shape;9142;p77"/>
          <p:cNvGrpSpPr/>
          <p:nvPr/>
        </p:nvGrpSpPr>
        <p:grpSpPr>
          <a:xfrm>
            <a:off x="3055974" y="4070312"/>
            <a:ext cx="441714" cy="436991"/>
            <a:chOff x="-5611575" y="3272950"/>
            <a:chExt cx="294600" cy="291450"/>
          </a:xfrm>
        </p:grpSpPr>
        <p:sp>
          <p:nvSpPr>
            <p:cNvPr id="9143" name="Google Shape;9143;p77"/>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44" name="Google Shape;9144;p77"/>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45" name="Google Shape;9145;p77"/>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46" name="Google Shape;9146;p77"/>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47" name="Google Shape;9147;p77"/>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148" name="Google Shape;9148;p77"/>
          <p:cNvGrpSpPr/>
          <p:nvPr/>
        </p:nvGrpSpPr>
        <p:grpSpPr>
          <a:xfrm>
            <a:off x="3055974" y="4608191"/>
            <a:ext cx="441714" cy="435791"/>
            <a:chOff x="-5613150" y="3632900"/>
            <a:chExt cx="294600" cy="290650"/>
          </a:xfrm>
        </p:grpSpPr>
        <p:sp>
          <p:nvSpPr>
            <p:cNvPr id="9149" name="Google Shape;9149;p77"/>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50" name="Google Shape;9150;p77"/>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151" name="Google Shape;9151;p77"/>
          <p:cNvGrpSpPr/>
          <p:nvPr/>
        </p:nvGrpSpPr>
        <p:grpSpPr>
          <a:xfrm>
            <a:off x="3055974" y="5155574"/>
            <a:ext cx="441714" cy="438153"/>
            <a:chOff x="-5613150" y="3991275"/>
            <a:chExt cx="294600" cy="292225"/>
          </a:xfrm>
        </p:grpSpPr>
        <p:sp>
          <p:nvSpPr>
            <p:cNvPr id="9152" name="Google Shape;9152;p77"/>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53" name="Google Shape;9153;p77"/>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54" name="Google Shape;9154;p77"/>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55" name="Google Shape;9155;p77"/>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56" name="Google Shape;9156;p77"/>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57" name="Google Shape;9157;p77"/>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58" name="Google Shape;9158;p77"/>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59" name="Google Shape;9159;p77"/>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60" name="Google Shape;9160;p77"/>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161" name="Google Shape;9161;p77"/>
          <p:cNvGrpSpPr/>
          <p:nvPr/>
        </p:nvGrpSpPr>
        <p:grpSpPr>
          <a:xfrm>
            <a:off x="5850187" y="4070537"/>
            <a:ext cx="452584" cy="436541"/>
            <a:chOff x="-3768700" y="3253275"/>
            <a:chExt cx="301850" cy="291150"/>
          </a:xfrm>
        </p:grpSpPr>
        <p:sp>
          <p:nvSpPr>
            <p:cNvPr id="9162" name="Google Shape;9162;p77"/>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63" name="Google Shape;9163;p77"/>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64" name="Google Shape;9164;p77"/>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165" name="Google Shape;9165;p77"/>
          <p:cNvGrpSpPr/>
          <p:nvPr/>
        </p:nvGrpSpPr>
        <p:grpSpPr>
          <a:xfrm>
            <a:off x="5854440" y="4619980"/>
            <a:ext cx="444075" cy="412214"/>
            <a:chOff x="-3808700" y="3628950"/>
            <a:chExt cx="296175" cy="274925"/>
          </a:xfrm>
        </p:grpSpPr>
        <p:sp>
          <p:nvSpPr>
            <p:cNvPr id="9166" name="Google Shape;9166;p77"/>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67" name="Google Shape;9167;p77"/>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68" name="Google Shape;9168;p77"/>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169" name="Google Shape;9169;p77"/>
          <p:cNvGrpSpPr/>
          <p:nvPr/>
        </p:nvGrpSpPr>
        <p:grpSpPr>
          <a:xfrm>
            <a:off x="5909952" y="5155721"/>
            <a:ext cx="436765" cy="437854"/>
            <a:chOff x="-3771675" y="3971775"/>
            <a:chExt cx="291300" cy="292025"/>
          </a:xfrm>
        </p:grpSpPr>
        <p:sp>
          <p:nvSpPr>
            <p:cNvPr id="9170" name="Google Shape;9170;p77"/>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71" name="Google Shape;9171;p77"/>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72" name="Google Shape;9172;p77"/>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73" name="Google Shape;9173;p77"/>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74" name="Google Shape;9174;p77"/>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175" name="Google Shape;9175;p77"/>
          <p:cNvGrpSpPr/>
          <p:nvPr/>
        </p:nvGrpSpPr>
        <p:grpSpPr>
          <a:xfrm>
            <a:off x="8693706" y="4121797"/>
            <a:ext cx="437628" cy="334021"/>
            <a:chOff x="-1951475" y="3273100"/>
            <a:chExt cx="291875" cy="222775"/>
          </a:xfrm>
        </p:grpSpPr>
        <p:sp>
          <p:nvSpPr>
            <p:cNvPr id="9176" name="Google Shape;9176;p77"/>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77" name="Google Shape;9177;p77"/>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78" name="Google Shape;9178;p77"/>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179" name="Google Shape;9179;p77"/>
          <p:cNvGrpSpPr/>
          <p:nvPr/>
        </p:nvGrpSpPr>
        <p:grpSpPr>
          <a:xfrm>
            <a:off x="8691081" y="4607591"/>
            <a:ext cx="442876" cy="436991"/>
            <a:chOff x="-1951475" y="3597450"/>
            <a:chExt cx="295375" cy="291450"/>
          </a:xfrm>
        </p:grpSpPr>
        <p:sp>
          <p:nvSpPr>
            <p:cNvPr id="9180" name="Google Shape;9180;p77"/>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81" name="Google Shape;9181;p77"/>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82" name="Google Shape;9182;p77"/>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83" name="Google Shape;9183;p77"/>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184" name="Google Shape;9184;p77"/>
          <p:cNvGrpSpPr/>
          <p:nvPr/>
        </p:nvGrpSpPr>
        <p:grpSpPr>
          <a:xfrm>
            <a:off x="8681036" y="5156153"/>
            <a:ext cx="462967" cy="436991"/>
            <a:chOff x="-1960150" y="3956600"/>
            <a:chExt cx="308775" cy="291450"/>
          </a:xfrm>
        </p:grpSpPr>
        <p:sp>
          <p:nvSpPr>
            <p:cNvPr id="9185" name="Google Shape;9185;p77"/>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86" name="Google Shape;9186;p77"/>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187" name="Google Shape;9187;p77"/>
          <p:cNvGrpSpPr/>
          <p:nvPr/>
        </p:nvGrpSpPr>
        <p:grpSpPr>
          <a:xfrm>
            <a:off x="10396877" y="4069731"/>
            <a:ext cx="438153" cy="438153"/>
            <a:chOff x="-804700" y="3226500"/>
            <a:chExt cx="292225" cy="292225"/>
          </a:xfrm>
        </p:grpSpPr>
        <p:sp>
          <p:nvSpPr>
            <p:cNvPr id="9188" name="Google Shape;9188;p77"/>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89" name="Google Shape;9189;p77"/>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90" name="Google Shape;9190;p77"/>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91" name="Google Shape;9191;p77"/>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92" name="Google Shape;9192;p77"/>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93" name="Google Shape;9193;p77"/>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94" name="Google Shape;9194;p77"/>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195" name="Google Shape;9195;p77"/>
          <p:cNvGrpSpPr/>
          <p:nvPr/>
        </p:nvGrpSpPr>
        <p:grpSpPr>
          <a:xfrm>
            <a:off x="3626593" y="4069713"/>
            <a:ext cx="438153" cy="438190"/>
            <a:chOff x="-5251625" y="3272950"/>
            <a:chExt cx="292225" cy="292250"/>
          </a:xfrm>
        </p:grpSpPr>
        <p:sp>
          <p:nvSpPr>
            <p:cNvPr id="9196" name="Google Shape;9196;p77"/>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97" name="Google Shape;9197;p77"/>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198" name="Google Shape;9198;p77"/>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199" name="Google Shape;9199;p77"/>
          <p:cNvGrpSpPr/>
          <p:nvPr/>
        </p:nvGrpSpPr>
        <p:grpSpPr>
          <a:xfrm>
            <a:off x="3623050" y="4606712"/>
            <a:ext cx="445236" cy="438753"/>
            <a:chOff x="-5254775" y="3631325"/>
            <a:chExt cx="296950" cy="292625"/>
          </a:xfrm>
        </p:grpSpPr>
        <p:sp>
          <p:nvSpPr>
            <p:cNvPr id="9200" name="Google Shape;9200;p77"/>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01" name="Google Shape;9201;p77"/>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02" name="Google Shape;9202;p77"/>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03" name="Google Shape;9203;p77"/>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04" name="Google Shape;9204;p77"/>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05" name="Google Shape;9205;p77"/>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06" name="Google Shape;9206;p77"/>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207" name="Google Shape;9207;p77"/>
          <p:cNvGrpSpPr/>
          <p:nvPr/>
        </p:nvGrpSpPr>
        <p:grpSpPr>
          <a:xfrm>
            <a:off x="3627174" y="5155574"/>
            <a:ext cx="436991" cy="438153"/>
            <a:chOff x="-5251625" y="3991275"/>
            <a:chExt cx="291450" cy="292225"/>
          </a:xfrm>
        </p:grpSpPr>
        <p:sp>
          <p:nvSpPr>
            <p:cNvPr id="9208" name="Google Shape;9208;p77"/>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09" name="Google Shape;9209;p77"/>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10" name="Google Shape;9210;p77"/>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11" name="Google Shape;9211;p77"/>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12" name="Google Shape;9212;p77"/>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213" name="Google Shape;9213;p77"/>
          <p:cNvGrpSpPr/>
          <p:nvPr/>
        </p:nvGrpSpPr>
        <p:grpSpPr>
          <a:xfrm>
            <a:off x="6493333" y="4070331"/>
            <a:ext cx="333084" cy="436953"/>
            <a:chOff x="-3365275" y="3253275"/>
            <a:chExt cx="222150" cy="291425"/>
          </a:xfrm>
        </p:grpSpPr>
        <p:sp>
          <p:nvSpPr>
            <p:cNvPr id="9214" name="Google Shape;9214;p77"/>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15" name="Google Shape;9215;p77"/>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216" name="Google Shape;9216;p77"/>
          <p:cNvGrpSpPr/>
          <p:nvPr/>
        </p:nvGrpSpPr>
        <p:grpSpPr>
          <a:xfrm>
            <a:off x="6466193" y="4606412"/>
            <a:ext cx="387361" cy="439352"/>
            <a:chOff x="-3383375" y="3611625"/>
            <a:chExt cx="258350" cy="293025"/>
          </a:xfrm>
        </p:grpSpPr>
        <p:sp>
          <p:nvSpPr>
            <p:cNvPr id="9217" name="Google Shape;9217;p77"/>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18" name="Google Shape;9218;p77"/>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219" name="Google Shape;9219;p77"/>
          <p:cNvGrpSpPr/>
          <p:nvPr/>
        </p:nvGrpSpPr>
        <p:grpSpPr>
          <a:xfrm>
            <a:off x="6518727" y="5156153"/>
            <a:ext cx="282293" cy="436991"/>
            <a:chOff x="-3347950" y="3971575"/>
            <a:chExt cx="188275" cy="291450"/>
          </a:xfrm>
        </p:grpSpPr>
        <p:sp>
          <p:nvSpPr>
            <p:cNvPr id="9220" name="Google Shape;9220;p77"/>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21" name="Google Shape;9221;p77"/>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22" name="Google Shape;9222;p77"/>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223" name="Google Shape;9223;p77"/>
          <p:cNvGrpSpPr/>
          <p:nvPr/>
        </p:nvGrpSpPr>
        <p:grpSpPr>
          <a:xfrm>
            <a:off x="9284029" y="4069132"/>
            <a:ext cx="387361" cy="439352"/>
            <a:chOff x="-1575775" y="3238300"/>
            <a:chExt cx="258350" cy="293025"/>
          </a:xfrm>
        </p:grpSpPr>
        <p:sp>
          <p:nvSpPr>
            <p:cNvPr id="9224" name="Google Shape;9224;p77"/>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25" name="Google Shape;9225;p77"/>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26" name="Google Shape;9226;p77"/>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27" name="Google Shape;9227;p77"/>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28" name="Google Shape;9228;p77"/>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229" name="Google Shape;9229;p77"/>
          <p:cNvGrpSpPr/>
          <p:nvPr/>
        </p:nvGrpSpPr>
        <p:grpSpPr>
          <a:xfrm>
            <a:off x="9257433" y="4605247"/>
            <a:ext cx="440551" cy="441676"/>
            <a:chOff x="-1591550" y="3597475"/>
            <a:chExt cx="293825" cy="294575"/>
          </a:xfrm>
        </p:grpSpPr>
        <p:sp>
          <p:nvSpPr>
            <p:cNvPr id="9230" name="Google Shape;9230;p77"/>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31" name="Google Shape;9231;p77"/>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32" name="Google Shape;9232;p77"/>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233" name="Google Shape;9233;p77"/>
          <p:cNvGrpSpPr/>
          <p:nvPr/>
        </p:nvGrpSpPr>
        <p:grpSpPr>
          <a:xfrm>
            <a:off x="9258035" y="5166780"/>
            <a:ext cx="439352" cy="415737"/>
            <a:chOff x="-1592325" y="3957400"/>
            <a:chExt cx="293025" cy="277275"/>
          </a:xfrm>
        </p:grpSpPr>
        <p:sp>
          <p:nvSpPr>
            <p:cNvPr id="9234" name="Google Shape;9234;p77"/>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35" name="Google Shape;9235;p77"/>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36" name="Google Shape;9236;p77"/>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37" name="Google Shape;9237;p77"/>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238" name="Google Shape;9238;p77"/>
          <p:cNvGrpSpPr/>
          <p:nvPr/>
        </p:nvGrpSpPr>
        <p:grpSpPr>
          <a:xfrm>
            <a:off x="10423455" y="4607010"/>
            <a:ext cx="385001" cy="438153"/>
            <a:chOff x="-778700" y="3612425"/>
            <a:chExt cx="256775" cy="292225"/>
          </a:xfrm>
        </p:grpSpPr>
        <p:sp>
          <p:nvSpPr>
            <p:cNvPr id="9239" name="Google Shape;9239;p77"/>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40" name="Google Shape;9240;p77"/>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41" name="Google Shape;9241;p77"/>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42" name="Google Shape;9242;p77"/>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43" name="Google Shape;9243;p77"/>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44" name="Google Shape;9244;p77"/>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245" name="Google Shape;9245;p77"/>
          <p:cNvGrpSpPr/>
          <p:nvPr/>
        </p:nvGrpSpPr>
        <p:grpSpPr>
          <a:xfrm>
            <a:off x="2503433" y="2287763"/>
            <a:ext cx="425287" cy="426441"/>
            <a:chOff x="6679825" y="2693700"/>
            <a:chExt cx="257875" cy="258575"/>
          </a:xfrm>
        </p:grpSpPr>
        <p:sp>
          <p:nvSpPr>
            <p:cNvPr id="9246" name="Google Shape;9246;p77"/>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47" name="Google Shape;9247;p77"/>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248" name="Google Shape;9248;p77"/>
          <p:cNvGrpSpPr/>
          <p:nvPr/>
        </p:nvGrpSpPr>
        <p:grpSpPr>
          <a:xfrm>
            <a:off x="2493859" y="2803071"/>
            <a:ext cx="436759" cy="433345"/>
            <a:chOff x="6790450" y="3119050"/>
            <a:chExt cx="262750" cy="260675"/>
          </a:xfrm>
        </p:grpSpPr>
        <p:sp>
          <p:nvSpPr>
            <p:cNvPr id="9249" name="Google Shape;9249;p77"/>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50" name="Google Shape;9250;p77"/>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54"/>
        <p:cNvGrpSpPr/>
        <p:nvPr/>
      </p:nvGrpSpPr>
      <p:grpSpPr>
        <a:xfrm>
          <a:off x="0" y="0"/>
          <a:ext cx="0" cy="0"/>
          <a:chOff x="0" y="0"/>
          <a:chExt cx="0" cy="0"/>
        </a:xfrm>
      </p:grpSpPr>
      <p:sp>
        <p:nvSpPr>
          <p:cNvPr id="9255" name="Google Shape;9255;p78"/>
          <p:cNvSpPr txBox="1">
            <a:spLocks noGrp="1"/>
          </p:cNvSpPr>
          <p:nvPr>
            <p:ph type="title" idx="4294967295"/>
          </p:nvPr>
        </p:nvSpPr>
        <p:spPr>
          <a:xfrm>
            <a:off x="1425274" y="1339089"/>
            <a:ext cx="9394106" cy="643043"/>
          </a:xfrm>
          <a:prstGeom prst="rect">
            <a:avLst/>
          </a:prstGeom>
        </p:spPr>
        <p:txBody>
          <a:bodyPr spcFirstLastPara="1" wrap="square" lIns="121870" tIns="121870" rIns="121870" bIns="121870"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Teamwork Icons</a:t>
            </a:r>
            <a:endParaRPr>
              <a:solidFill>
                <a:srgbClr val="FFFFFF"/>
              </a:solidFill>
              <a:latin typeface="Proxima Nova Semibold"/>
              <a:ea typeface="Proxima Nova Semibold"/>
              <a:cs typeface="Proxima Nova Semibold"/>
              <a:sym typeface="Proxima Nova Semibold"/>
            </a:endParaRPr>
          </a:p>
        </p:txBody>
      </p:sp>
      <p:grpSp>
        <p:nvGrpSpPr>
          <p:cNvPr id="9256" name="Google Shape;9256;p78"/>
          <p:cNvGrpSpPr/>
          <p:nvPr/>
        </p:nvGrpSpPr>
        <p:grpSpPr>
          <a:xfrm>
            <a:off x="1400348" y="2251669"/>
            <a:ext cx="445686" cy="438650"/>
            <a:chOff x="683125" y="1955275"/>
            <a:chExt cx="299325" cy="294600"/>
          </a:xfrm>
        </p:grpSpPr>
        <p:sp>
          <p:nvSpPr>
            <p:cNvPr id="9257" name="Google Shape;9257;p78"/>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58" name="Google Shape;9258;p78"/>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59" name="Google Shape;9259;p78"/>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60" name="Google Shape;9260;p78"/>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261" name="Google Shape;9261;p78"/>
          <p:cNvGrpSpPr/>
          <p:nvPr/>
        </p:nvGrpSpPr>
        <p:grpSpPr>
          <a:xfrm>
            <a:off x="1401522" y="2772938"/>
            <a:ext cx="443341" cy="441032"/>
            <a:chOff x="685475" y="2318350"/>
            <a:chExt cx="297750" cy="296200"/>
          </a:xfrm>
        </p:grpSpPr>
        <p:sp>
          <p:nvSpPr>
            <p:cNvPr id="9262" name="Google Shape;9262;p78"/>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63" name="Google Shape;9263;p78"/>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64" name="Google Shape;9264;p78"/>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9265" name="Google Shape;9265;p78"/>
          <p:cNvSpPr/>
          <p:nvPr/>
        </p:nvSpPr>
        <p:spPr>
          <a:xfrm>
            <a:off x="1403281" y="3339987"/>
            <a:ext cx="439805" cy="440959"/>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9266" name="Google Shape;9266;p78"/>
          <p:cNvGrpSpPr/>
          <p:nvPr/>
        </p:nvGrpSpPr>
        <p:grpSpPr>
          <a:xfrm>
            <a:off x="4213338" y="2251371"/>
            <a:ext cx="390594" cy="439246"/>
            <a:chOff x="2523000" y="1954875"/>
            <a:chExt cx="262325" cy="295000"/>
          </a:xfrm>
        </p:grpSpPr>
        <p:sp>
          <p:nvSpPr>
            <p:cNvPr id="9267" name="Google Shape;9267;p78"/>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68" name="Google Shape;9268;p78"/>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269" name="Google Shape;9269;p78"/>
          <p:cNvGrpSpPr/>
          <p:nvPr/>
        </p:nvGrpSpPr>
        <p:grpSpPr>
          <a:xfrm>
            <a:off x="4186965" y="2773534"/>
            <a:ext cx="443341" cy="439842"/>
            <a:chOff x="2508825" y="2318350"/>
            <a:chExt cx="297750" cy="295400"/>
          </a:xfrm>
        </p:grpSpPr>
        <p:sp>
          <p:nvSpPr>
            <p:cNvPr id="9270" name="Google Shape;9270;p78"/>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71" name="Google Shape;9271;p78"/>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9272" name="Google Shape;9272;p78"/>
          <p:cNvSpPr/>
          <p:nvPr/>
        </p:nvSpPr>
        <p:spPr>
          <a:xfrm>
            <a:off x="4188108" y="3339987"/>
            <a:ext cx="440995" cy="440959"/>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9273" name="Google Shape;9273;p78"/>
          <p:cNvGrpSpPr/>
          <p:nvPr/>
        </p:nvGrpSpPr>
        <p:grpSpPr>
          <a:xfrm>
            <a:off x="6993795" y="2251091"/>
            <a:ext cx="438650" cy="439805"/>
            <a:chOff x="4321150" y="1946600"/>
            <a:chExt cx="294600" cy="295375"/>
          </a:xfrm>
        </p:grpSpPr>
        <p:sp>
          <p:nvSpPr>
            <p:cNvPr id="9274" name="Google Shape;9274;p78"/>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75" name="Google Shape;9275;p78"/>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76" name="Google Shape;9276;p78"/>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9277" name="Google Shape;9277;p78"/>
          <p:cNvSpPr/>
          <p:nvPr/>
        </p:nvSpPr>
        <p:spPr>
          <a:xfrm>
            <a:off x="6989630" y="2787601"/>
            <a:ext cx="446877" cy="411700"/>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78" name="Google Shape;9278;p78"/>
          <p:cNvSpPr/>
          <p:nvPr/>
        </p:nvSpPr>
        <p:spPr>
          <a:xfrm>
            <a:off x="6990225" y="3340564"/>
            <a:ext cx="445686" cy="439805"/>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79" name="Google Shape;9279;p78"/>
          <p:cNvSpPr/>
          <p:nvPr/>
        </p:nvSpPr>
        <p:spPr>
          <a:xfrm>
            <a:off x="9861981" y="2252260"/>
            <a:ext cx="282681" cy="437460"/>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80" name="Google Shape;9280;p78"/>
          <p:cNvSpPr/>
          <p:nvPr/>
        </p:nvSpPr>
        <p:spPr>
          <a:xfrm>
            <a:off x="1961627" y="2250493"/>
            <a:ext cx="443304" cy="440995"/>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9281" name="Google Shape;9281;p78"/>
          <p:cNvGrpSpPr/>
          <p:nvPr/>
        </p:nvGrpSpPr>
        <p:grpSpPr>
          <a:xfrm>
            <a:off x="1961043" y="2773534"/>
            <a:ext cx="444494" cy="439842"/>
            <a:chOff x="1049375" y="2318350"/>
            <a:chExt cx="298525" cy="295400"/>
          </a:xfrm>
        </p:grpSpPr>
        <p:sp>
          <p:nvSpPr>
            <p:cNvPr id="9282" name="Google Shape;9282;p78"/>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83" name="Google Shape;9283;p78"/>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84" name="Google Shape;9284;p78"/>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85" name="Google Shape;9285;p78"/>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286" name="Google Shape;9286;p78"/>
          <p:cNvGrpSpPr/>
          <p:nvPr/>
        </p:nvGrpSpPr>
        <p:grpSpPr>
          <a:xfrm>
            <a:off x="1961640" y="3338821"/>
            <a:ext cx="443304" cy="443304"/>
            <a:chOff x="1049375" y="2680675"/>
            <a:chExt cx="297725" cy="297725"/>
          </a:xfrm>
        </p:grpSpPr>
        <p:sp>
          <p:nvSpPr>
            <p:cNvPr id="9287" name="Google Shape;9287;p78"/>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88" name="Google Shape;9288;p78"/>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289" name="Google Shape;9289;p78"/>
          <p:cNvGrpSpPr/>
          <p:nvPr/>
        </p:nvGrpSpPr>
        <p:grpSpPr>
          <a:xfrm>
            <a:off x="4754895" y="2251074"/>
            <a:ext cx="439805" cy="439842"/>
            <a:chOff x="2872725" y="1954475"/>
            <a:chExt cx="295375" cy="295400"/>
          </a:xfrm>
        </p:grpSpPr>
        <p:sp>
          <p:nvSpPr>
            <p:cNvPr id="9290" name="Google Shape;9290;p78"/>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91" name="Google Shape;9291;p78"/>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92" name="Google Shape;9292;p78"/>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293" name="Google Shape;9293;p78"/>
          <p:cNvGrpSpPr/>
          <p:nvPr/>
        </p:nvGrpSpPr>
        <p:grpSpPr>
          <a:xfrm>
            <a:off x="4781866" y="2772361"/>
            <a:ext cx="385867" cy="442186"/>
            <a:chOff x="2890050" y="2318350"/>
            <a:chExt cx="259150" cy="296975"/>
          </a:xfrm>
        </p:grpSpPr>
        <p:sp>
          <p:nvSpPr>
            <p:cNvPr id="9294" name="Google Shape;9294;p78"/>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95" name="Google Shape;9295;p78"/>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9296" name="Google Shape;9296;p78"/>
          <p:cNvSpPr/>
          <p:nvPr/>
        </p:nvSpPr>
        <p:spPr>
          <a:xfrm>
            <a:off x="4832252" y="3339392"/>
            <a:ext cx="285026" cy="442149"/>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9297" name="Google Shape;9297;p78"/>
          <p:cNvGrpSpPr/>
          <p:nvPr/>
        </p:nvGrpSpPr>
        <p:grpSpPr>
          <a:xfrm>
            <a:off x="7549504" y="2251686"/>
            <a:ext cx="438613" cy="438613"/>
            <a:chOff x="4685050" y="1945825"/>
            <a:chExt cx="294575" cy="294575"/>
          </a:xfrm>
        </p:grpSpPr>
        <p:sp>
          <p:nvSpPr>
            <p:cNvPr id="9298" name="Google Shape;9298;p78"/>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299" name="Google Shape;9299;p78"/>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00" name="Google Shape;9300;p78"/>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01" name="Google Shape;9301;p78"/>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02" name="Google Shape;9302;p78"/>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9303" name="Google Shape;9303;p78"/>
          <p:cNvSpPr/>
          <p:nvPr/>
        </p:nvSpPr>
        <p:spPr>
          <a:xfrm>
            <a:off x="7548853" y="2774125"/>
            <a:ext cx="439805" cy="438650"/>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04" name="Google Shape;9304;p78"/>
          <p:cNvSpPr/>
          <p:nvPr/>
        </p:nvSpPr>
        <p:spPr>
          <a:xfrm>
            <a:off x="7575245" y="3339392"/>
            <a:ext cx="387020" cy="442149"/>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9305" name="Google Shape;9305;p78"/>
          <p:cNvGrpSpPr/>
          <p:nvPr/>
        </p:nvGrpSpPr>
        <p:grpSpPr>
          <a:xfrm>
            <a:off x="9783492" y="2774130"/>
            <a:ext cx="439805" cy="438650"/>
            <a:chOff x="6131900" y="2301825"/>
            <a:chExt cx="295375" cy="294600"/>
          </a:xfrm>
        </p:grpSpPr>
        <p:sp>
          <p:nvSpPr>
            <p:cNvPr id="9306" name="Google Shape;9306;p78"/>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07" name="Google Shape;9307;p78"/>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08" name="Google Shape;9308;p78"/>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09" name="Google Shape;9309;p78"/>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310" name="Google Shape;9310;p78"/>
          <p:cNvGrpSpPr/>
          <p:nvPr/>
        </p:nvGrpSpPr>
        <p:grpSpPr>
          <a:xfrm>
            <a:off x="2521445" y="2250497"/>
            <a:ext cx="443341" cy="440995"/>
            <a:chOff x="1412450" y="1954475"/>
            <a:chExt cx="297750" cy="296175"/>
          </a:xfrm>
        </p:grpSpPr>
        <p:sp>
          <p:nvSpPr>
            <p:cNvPr id="9311" name="Google Shape;9311;p78"/>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12" name="Google Shape;9312;p78"/>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9313" name="Google Shape;9313;p78"/>
          <p:cNvSpPr/>
          <p:nvPr/>
        </p:nvSpPr>
        <p:spPr>
          <a:xfrm>
            <a:off x="2523177" y="2775297"/>
            <a:ext cx="439842" cy="436305"/>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9314" name="Google Shape;9314;p78"/>
          <p:cNvGrpSpPr/>
          <p:nvPr/>
        </p:nvGrpSpPr>
        <p:grpSpPr>
          <a:xfrm>
            <a:off x="2521445" y="3338971"/>
            <a:ext cx="443341" cy="443006"/>
            <a:chOff x="1413250" y="2680675"/>
            <a:chExt cx="297750" cy="297525"/>
          </a:xfrm>
        </p:grpSpPr>
        <p:sp>
          <p:nvSpPr>
            <p:cNvPr id="9315" name="Google Shape;9315;p78"/>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16" name="Google Shape;9316;p78"/>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17" name="Google Shape;9317;p78"/>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18" name="Google Shape;9318;p78"/>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9319" name="Google Shape;9319;p78"/>
          <p:cNvSpPr/>
          <p:nvPr/>
        </p:nvSpPr>
        <p:spPr>
          <a:xfrm>
            <a:off x="5371443" y="2250509"/>
            <a:ext cx="341308" cy="440959"/>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20" name="Google Shape;9320;p78"/>
          <p:cNvSpPr/>
          <p:nvPr/>
        </p:nvSpPr>
        <p:spPr>
          <a:xfrm>
            <a:off x="5311047" y="2773845"/>
            <a:ext cx="462102" cy="439209"/>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21" name="Google Shape;9321;p78"/>
          <p:cNvSpPr/>
          <p:nvPr/>
        </p:nvSpPr>
        <p:spPr>
          <a:xfrm>
            <a:off x="5320428" y="3339987"/>
            <a:ext cx="443341" cy="440959"/>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9322" name="Google Shape;9322;p78"/>
          <p:cNvGrpSpPr/>
          <p:nvPr/>
        </p:nvGrpSpPr>
        <p:grpSpPr>
          <a:xfrm>
            <a:off x="8108137" y="2251260"/>
            <a:ext cx="442149" cy="439470"/>
            <a:chOff x="5045775" y="1946400"/>
            <a:chExt cx="296950" cy="295150"/>
          </a:xfrm>
        </p:grpSpPr>
        <p:sp>
          <p:nvSpPr>
            <p:cNvPr id="9323" name="Google Shape;9323;p78"/>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24" name="Google Shape;9324;p78"/>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325" name="Google Shape;9325;p78"/>
          <p:cNvGrpSpPr/>
          <p:nvPr/>
        </p:nvGrpSpPr>
        <p:grpSpPr>
          <a:xfrm>
            <a:off x="8106368" y="2798754"/>
            <a:ext cx="445686" cy="389402"/>
            <a:chOff x="5046550" y="2327025"/>
            <a:chExt cx="299325" cy="261525"/>
          </a:xfrm>
        </p:grpSpPr>
        <p:sp>
          <p:nvSpPr>
            <p:cNvPr id="9326" name="Google Shape;9326;p78"/>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27" name="Google Shape;9327;p78"/>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28" name="Google Shape;9328;p78"/>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9329" name="Google Shape;9329;p78"/>
          <p:cNvSpPr/>
          <p:nvPr/>
        </p:nvSpPr>
        <p:spPr>
          <a:xfrm>
            <a:off x="8205995" y="3339392"/>
            <a:ext cx="246313" cy="442149"/>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9330" name="Google Shape;9330;p78"/>
          <p:cNvGrpSpPr/>
          <p:nvPr/>
        </p:nvGrpSpPr>
        <p:grpSpPr>
          <a:xfrm>
            <a:off x="9781726" y="3340570"/>
            <a:ext cx="443341" cy="439805"/>
            <a:chOff x="6167350" y="2672800"/>
            <a:chExt cx="297750" cy="295375"/>
          </a:xfrm>
        </p:grpSpPr>
        <p:sp>
          <p:nvSpPr>
            <p:cNvPr id="9331" name="Google Shape;9331;p78"/>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32" name="Google Shape;9332;p78"/>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33" name="Google Shape;9333;p78"/>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34" name="Google Shape;9334;p78"/>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35" name="Google Shape;9335;p78"/>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336" name="Google Shape;9336;p78"/>
          <p:cNvGrpSpPr/>
          <p:nvPr/>
        </p:nvGrpSpPr>
        <p:grpSpPr>
          <a:xfrm>
            <a:off x="3081248" y="2249920"/>
            <a:ext cx="438650" cy="442149"/>
            <a:chOff x="1777925" y="1953700"/>
            <a:chExt cx="294600" cy="296950"/>
          </a:xfrm>
        </p:grpSpPr>
        <p:sp>
          <p:nvSpPr>
            <p:cNvPr id="9337" name="Google Shape;9337;p78"/>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38" name="Google Shape;9338;p78"/>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39" name="Google Shape;9339;p78"/>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40" name="Google Shape;9340;p78"/>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341" name="Google Shape;9341;p78"/>
          <p:cNvGrpSpPr/>
          <p:nvPr/>
        </p:nvGrpSpPr>
        <p:grpSpPr>
          <a:xfrm>
            <a:off x="3101200" y="2774130"/>
            <a:ext cx="398747" cy="438650"/>
            <a:chOff x="1790525" y="2319150"/>
            <a:chExt cx="267800" cy="294600"/>
          </a:xfrm>
        </p:grpSpPr>
        <p:sp>
          <p:nvSpPr>
            <p:cNvPr id="9342" name="Google Shape;9342;p78"/>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43" name="Google Shape;9343;p78"/>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9344" name="Google Shape;9344;p78"/>
          <p:cNvSpPr/>
          <p:nvPr/>
        </p:nvSpPr>
        <p:spPr>
          <a:xfrm>
            <a:off x="3079459" y="3339392"/>
            <a:ext cx="442186" cy="442149"/>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9345" name="Google Shape;9345;p78"/>
          <p:cNvGrpSpPr/>
          <p:nvPr/>
        </p:nvGrpSpPr>
        <p:grpSpPr>
          <a:xfrm>
            <a:off x="5882038" y="2251074"/>
            <a:ext cx="440995" cy="439842"/>
            <a:chOff x="3599700" y="1954475"/>
            <a:chExt cx="296175" cy="295400"/>
          </a:xfrm>
        </p:grpSpPr>
        <p:sp>
          <p:nvSpPr>
            <p:cNvPr id="9346" name="Google Shape;9346;p78"/>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47" name="Google Shape;9347;p78"/>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48" name="Google Shape;9348;p78"/>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349" name="Google Shape;9349;p78"/>
          <p:cNvGrpSpPr/>
          <p:nvPr/>
        </p:nvGrpSpPr>
        <p:grpSpPr>
          <a:xfrm>
            <a:off x="5883210" y="2774130"/>
            <a:ext cx="438650" cy="438650"/>
            <a:chOff x="3601275" y="2319150"/>
            <a:chExt cx="294600" cy="294600"/>
          </a:xfrm>
        </p:grpSpPr>
        <p:sp>
          <p:nvSpPr>
            <p:cNvPr id="9350" name="Google Shape;9350;p78"/>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51" name="Google Shape;9351;p78"/>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9352" name="Google Shape;9352;p78"/>
          <p:cNvSpPr/>
          <p:nvPr/>
        </p:nvSpPr>
        <p:spPr>
          <a:xfrm>
            <a:off x="5882572" y="3340564"/>
            <a:ext cx="439842" cy="439805"/>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9353" name="Google Shape;9353;p78"/>
          <p:cNvGrpSpPr/>
          <p:nvPr/>
        </p:nvGrpSpPr>
        <p:grpSpPr>
          <a:xfrm>
            <a:off x="8684357" y="2250514"/>
            <a:ext cx="414008" cy="440959"/>
            <a:chOff x="5421475" y="1945825"/>
            <a:chExt cx="278050" cy="296150"/>
          </a:xfrm>
        </p:grpSpPr>
        <p:sp>
          <p:nvSpPr>
            <p:cNvPr id="9354" name="Google Shape;9354;p78"/>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55" name="Google Shape;9355;p78"/>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56" name="Google Shape;9356;p78"/>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57" name="Google Shape;9357;p78"/>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58" name="Google Shape;9358;p78"/>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59" name="Google Shape;9359;p78"/>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60" name="Google Shape;9360;p78"/>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61" name="Google Shape;9361;p78"/>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9362" name="Google Shape;9362;p78"/>
          <p:cNvSpPr/>
          <p:nvPr/>
        </p:nvSpPr>
        <p:spPr>
          <a:xfrm>
            <a:off x="8668453" y="2771780"/>
            <a:ext cx="445686" cy="443341"/>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9363" name="Google Shape;9363;p78"/>
          <p:cNvGrpSpPr/>
          <p:nvPr/>
        </p:nvGrpSpPr>
        <p:grpSpPr>
          <a:xfrm>
            <a:off x="8670286" y="3418555"/>
            <a:ext cx="442149" cy="283834"/>
            <a:chOff x="5411225" y="2726350"/>
            <a:chExt cx="296950" cy="190625"/>
          </a:xfrm>
        </p:grpSpPr>
        <p:sp>
          <p:nvSpPr>
            <p:cNvPr id="9364" name="Google Shape;9364;p78"/>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65" name="Google Shape;9365;p78"/>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366" name="Google Shape;9366;p78"/>
          <p:cNvGrpSpPr/>
          <p:nvPr/>
        </p:nvGrpSpPr>
        <p:grpSpPr>
          <a:xfrm>
            <a:off x="10351224" y="2265051"/>
            <a:ext cx="443304" cy="411886"/>
            <a:chOff x="6524150" y="1938725"/>
            <a:chExt cx="297725" cy="276625"/>
          </a:xfrm>
        </p:grpSpPr>
        <p:sp>
          <p:nvSpPr>
            <p:cNvPr id="9367" name="Google Shape;9367;p78"/>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68" name="Google Shape;9368;p78"/>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69" name="Google Shape;9369;p78"/>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70" name="Google Shape;9370;p78"/>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371" name="Google Shape;9371;p78"/>
          <p:cNvGrpSpPr/>
          <p:nvPr/>
        </p:nvGrpSpPr>
        <p:grpSpPr>
          <a:xfrm>
            <a:off x="3636425" y="2250497"/>
            <a:ext cx="442186" cy="440995"/>
            <a:chOff x="2141000" y="1954475"/>
            <a:chExt cx="296975" cy="296175"/>
          </a:xfrm>
        </p:grpSpPr>
        <p:sp>
          <p:nvSpPr>
            <p:cNvPr id="9372" name="Google Shape;9372;p78"/>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73" name="Google Shape;9373;p78"/>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74" name="Google Shape;9374;p78"/>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75" name="Google Shape;9375;p78"/>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376" name="Google Shape;9376;p78"/>
          <p:cNvGrpSpPr/>
          <p:nvPr/>
        </p:nvGrpSpPr>
        <p:grpSpPr>
          <a:xfrm>
            <a:off x="3628234" y="2773386"/>
            <a:ext cx="458565" cy="440139"/>
            <a:chOff x="2140225" y="2318650"/>
            <a:chExt cx="307975" cy="295600"/>
          </a:xfrm>
        </p:grpSpPr>
        <p:sp>
          <p:nvSpPr>
            <p:cNvPr id="9377" name="Google Shape;9377;p78"/>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78" name="Google Shape;9378;p78"/>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379" name="Google Shape;9379;p78"/>
          <p:cNvGrpSpPr/>
          <p:nvPr/>
        </p:nvGrpSpPr>
        <p:grpSpPr>
          <a:xfrm>
            <a:off x="3635250" y="3339994"/>
            <a:ext cx="444532" cy="440959"/>
            <a:chOff x="2139425" y="2682250"/>
            <a:chExt cx="298550" cy="296150"/>
          </a:xfrm>
        </p:grpSpPr>
        <p:sp>
          <p:nvSpPr>
            <p:cNvPr id="9380" name="Google Shape;9380;p78"/>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81" name="Google Shape;9381;p78"/>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82" name="Google Shape;9382;p78"/>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83" name="Google Shape;9383;p78"/>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384" name="Google Shape;9384;p78"/>
          <p:cNvGrpSpPr/>
          <p:nvPr/>
        </p:nvGrpSpPr>
        <p:grpSpPr>
          <a:xfrm>
            <a:off x="6430774" y="2303856"/>
            <a:ext cx="442186" cy="334275"/>
            <a:chOff x="3962775" y="1990700"/>
            <a:chExt cx="296975" cy="224500"/>
          </a:xfrm>
        </p:grpSpPr>
        <p:sp>
          <p:nvSpPr>
            <p:cNvPr id="9385" name="Google Shape;9385;p78"/>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86" name="Google Shape;9386;p78"/>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87" name="Google Shape;9387;p78"/>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88" name="Google Shape;9388;p78"/>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389" name="Google Shape;9389;p78"/>
          <p:cNvGrpSpPr/>
          <p:nvPr/>
        </p:nvGrpSpPr>
        <p:grpSpPr>
          <a:xfrm>
            <a:off x="6431370" y="2772958"/>
            <a:ext cx="440995" cy="440995"/>
            <a:chOff x="3963575" y="2317575"/>
            <a:chExt cx="296175" cy="296175"/>
          </a:xfrm>
        </p:grpSpPr>
        <p:sp>
          <p:nvSpPr>
            <p:cNvPr id="9390" name="Google Shape;9390;p78"/>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91" name="Google Shape;9391;p78"/>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92" name="Google Shape;9392;p78"/>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93" name="Google Shape;9393;p78"/>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94" name="Google Shape;9394;p78"/>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95" name="Google Shape;9395;p78"/>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96" name="Google Shape;9396;p78"/>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97" name="Google Shape;9397;p78"/>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98" name="Google Shape;9398;p78"/>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399" name="Google Shape;9399;p78"/>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00" name="Google Shape;9400;p78"/>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01" name="Google Shape;9401;p78"/>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02" name="Google Shape;9402;p78"/>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03" name="Google Shape;9403;p78"/>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04" name="Google Shape;9404;p78"/>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05" name="Google Shape;9405;p78"/>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406" name="Google Shape;9406;p78"/>
          <p:cNvGrpSpPr/>
          <p:nvPr/>
        </p:nvGrpSpPr>
        <p:grpSpPr>
          <a:xfrm>
            <a:off x="6431370" y="3340570"/>
            <a:ext cx="440995" cy="439805"/>
            <a:chOff x="3962775" y="2683025"/>
            <a:chExt cx="296175" cy="295375"/>
          </a:xfrm>
        </p:grpSpPr>
        <p:sp>
          <p:nvSpPr>
            <p:cNvPr id="9407" name="Google Shape;9407;p78"/>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08" name="Google Shape;9408;p78"/>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09" name="Google Shape;9409;p78"/>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9410" name="Google Shape;9410;p78"/>
          <p:cNvSpPr/>
          <p:nvPr/>
        </p:nvSpPr>
        <p:spPr>
          <a:xfrm>
            <a:off x="9222390" y="2251086"/>
            <a:ext cx="446877" cy="439805"/>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9411" name="Google Shape;9411;p78"/>
          <p:cNvGrpSpPr/>
          <p:nvPr/>
        </p:nvGrpSpPr>
        <p:grpSpPr>
          <a:xfrm>
            <a:off x="9225994" y="2773552"/>
            <a:ext cx="439805" cy="439805"/>
            <a:chOff x="5775900" y="2308125"/>
            <a:chExt cx="295375" cy="295375"/>
          </a:xfrm>
        </p:grpSpPr>
        <p:sp>
          <p:nvSpPr>
            <p:cNvPr id="9412" name="Google Shape;9412;p78"/>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13" name="Google Shape;9413;p78"/>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14" name="Google Shape;9414;p78"/>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15" name="Google Shape;9415;p78"/>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16" name="Google Shape;9416;p78"/>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417" name="Google Shape;9417;p78"/>
          <p:cNvGrpSpPr/>
          <p:nvPr/>
        </p:nvGrpSpPr>
        <p:grpSpPr>
          <a:xfrm>
            <a:off x="9252386" y="3339977"/>
            <a:ext cx="387020" cy="440995"/>
            <a:chOff x="5794025" y="2673575"/>
            <a:chExt cx="259925" cy="296175"/>
          </a:xfrm>
        </p:grpSpPr>
        <p:sp>
          <p:nvSpPr>
            <p:cNvPr id="9418" name="Google Shape;9418;p78"/>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19" name="Google Shape;9419;p78"/>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9420" name="Google Shape;9420;p78"/>
          <p:cNvSpPr/>
          <p:nvPr/>
        </p:nvSpPr>
        <p:spPr>
          <a:xfrm>
            <a:off x="10352302" y="2773546"/>
            <a:ext cx="440995" cy="439805"/>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9421" name="Google Shape;9421;p78"/>
          <p:cNvGrpSpPr/>
          <p:nvPr/>
        </p:nvGrpSpPr>
        <p:grpSpPr>
          <a:xfrm>
            <a:off x="1401521" y="4066367"/>
            <a:ext cx="443341" cy="438613"/>
            <a:chOff x="581525" y="3254850"/>
            <a:chExt cx="297750" cy="294575"/>
          </a:xfrm>
        </p:grpSpPr>
        <p:sp>
          <p:nvSpPr>
            <p:cNvPr id="9422" name="Google Shape;9422;p78"/>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23" name="Google Shape;9423;p78"/>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24" name="Google Shape;9424;p78"/>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425" name="Google Shape;9425;p78"/>
          <p:cNvGrpSpPr/>
          <p:nvPr/>
        </p:nvGrpSpPr>
        <p:grpSpPr>
          <a:xfrm>
            <a:off x="1400348" y="4619297"/>
            <a:ext cx="445686" cy="442782"/>
            <a:chOff x="580725" y="3617925"/>
            <a:chExt cx="299325" cy="297375"/>
          </a:xfrm>
        </p:grpSpPr>
        <p:sp>
          <p:nvSpPr>
            <p:cNvPr id="9426" name="Google Shape;9426;p78"/>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27" name="Google Shape;9427;p78"/>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28" name="Google Shape;9428;p78"/>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29" name="Google Shape;9429;p78"/>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30" name="Google Shape;9430;p78"/>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431" name="Google Shape;9431;p78"/>
          <p:cNvGrpSpPr/>
          <p:nvPr/>
        </p:nvGrpSpPr>
        <p:grpSpPr>
          <a:xfrm>
            <a:off x="1402694" y="5154657"/>
            <a:ext cx="440995" cy="440995"/>
            <a:chOff x="583100" y="3982600"/>
            <a:chExt cx="296175" cy="296175"/>
          </a:xfrm>
        </p:grpSpPr>
        <p:sp>
          <p:nvSpPr>
            <p:cNvPr id="9432" name="Google Shape;9432;p78"/>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33" name="Google Shape;9433;p78"/>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34" name="Google Shape;9434;p78"/>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35" name="Google Shape;9435;p78"/>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36" name="Google Shape;9436;p78"/>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37" name="Google Shape;9437;p78"/>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38" name="Google Shape;9438;p78"/>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439" name="Google Shape;9439;p78"/>
          <p:cNvGrpSpPr/>
          <p:nvPr/>
        </p:nvGrpSpPr>
        <p:grpSpPr>
          <a:xfrm>
            <a:off x="4215123" y="4066052"/>
            <a:ext cx="387020" cy="439246"/>
            <a:chOff x="2423775" y="3226875"/>
            <a:chExt cx="259925" cy="295000"/>
          </a:xfrm>
        </p:grpSpPr>
        <p:sp>
          <p:nvSpPr>
            <p:cNvPr id="9440" name="Google Shape;9440;p78"/>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41" name="Google Shape;9441;p78"/>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42" name="Google Shape;9442;p78"/>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443" name="Google Shape;9443;p78"/>
          <p:cNvGrpSpPr/>
          <p:nvPr/>
        </p:nvGrpSpPr>
        <p:grpSpPr>
          <a:xfrm>
            <a:off x="4186385" y="4621940"/>
            <a:ext cx="444494" cy="437497"/>
            <a:chOff x="2404875" y="3592725"/>
            <a:chExt cx="298525" cy="293825"/>
          </a:xfrm>
        </p:grpSpPr>
        <p:sp>
          <p:nvSpPr>
            <p:cNvPr id="9444" name="Google Shape;9444;p78"/>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45" name="Google Shape;9445;p78"/>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46" name="Google Shape;9446;p78"/>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447" name="Google Shape;9447;p78"/>
          <p:cNvGrpSpPr/>
          <p:nvPr/>
        </p:nvGrpSpPr>
        <p:grpSpPr>
          <a:xfrm>
            <a:off x="4187559" y="5155250"/>
            <a:ext cx="442149" cy="439805"/>
            <a:chOff x="2404875" y="3955825"/>
            <a:chExt cx="296950" cy="295375"/>
          </a:xfrm>
        </p:grpSpPr>
        <p:sp>
          <p:nvSpPr>
            <p:cNvPr id="9448" name="Google Shape;9448;p78"/>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49" name="Google Shape;9449;p78"/>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50" name="Google Shape;9450;p78"/>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51" name="Google Shape;9451;p78"/>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452" name="Google Shape;9452;p78"/>
          <p:cNvGrpSpPr/>
          <p:nvPr/>
        </p:nvGrpSpPr>
        <p:grpSpPr>
          <a:xfrm>
            <a:off x="6993199" y="4065178"/>
            <a:ext cx="439842" cy="440995"/>
            <a:chOff x="4263650" y="3235150"/>
            <a:chExt cx="295400" cy="296175"/>
          </a:xfrm>
        </p:grpSpPr>
        <p:sp>
          <p:nvSpPr>
            <p:cNvPr id="9453" name="Google Shape;9453;p78"/>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54" name="Google Shape;9454;p78"/>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55" name="Google Shape;9455;p78"/>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56" name="Google Shape;9456;p78"/>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57" name="Google Shape;9457;p78"/>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458" name="Google Shape;9458;p78"/>
          <p:cNvGrpSpPr/>
          <p:nvPr/>
        </p:nvGrpSpPr>
        <p:grpSpPr>
          <a:xfrm>
            <a:off x="6990277" y="4634261"/>
            <a:ext cx="445686" cy="412854"/>
            <a:chOff x="4266025" y="3609275"/>
            <a:chExt cx="299325" cy="277275"/>
          </a:xfrm>
        </p:grpSpPr>
        <p:sp>
          <p:nvSpPr>
            <p:cNvPr id="9459" name="Google Shape;9459;p78"/>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60" name="Google Shape;9460;p78"/>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461" name="Google Shape;9461;p78"/>
          <p:cNvGrpSpPr/>
          <p:nvPr/>
        </p:nvGrpSpPr>
        <p:grpSpPr>
          <a:xfrm>
            <a:off x="6990854" y="5155250"/>
            <a:ext cx="444532" cy="439805"/>
            <a:chOff x="4263650" y="3963700"/>
            <a:chExt cx="298550" cy="295375"/>
          </a:xfrm>
        </p:grpSpPr>
        <p:sp>
          <p:nvSpPr>
            <p:cNvPr id="9462" name="Google Shape;9462;p78"/>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63" name="Google Shape;9463;p78"/>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64" name="Google Shape;9464;p78"/>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65" name="Google Shape;9465;p78"/>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66" name="Google Shape;9466;p78"/>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67" name="Google Shape;9467;p78"/>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68" name="Google Shape;9468;p78"/>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469" name="Google Shape;9469;p78"/>
          <p:cNvGrpSpPr/>
          <p:nvPr/>
        </p:nvGrpSpPr>
        <p:grpSpPr>
          <a:xfrm>
            <a:off x="9860883" y="4065178"/>
            <a:ext cx="285026" cy="440995"/>
            <a:chOff x="6164975" y="3211525"/>
            <a:chExt cx="191425" cy="296175"/>
          </a:xfrm>
        </p:grpSpPr>
        <p:sp>
          <p:nvSpPr>
            <p:cNvPr id="9470" name="Google Shape;9470;p78"/>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71" name="Google Shape;9471;p78"/>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72" name="Google Shape;9472;p78"/>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73" name="Google Shape;9473;p78"/>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74" name="Google Shape;9474;p78"/>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75" name="Google Shape;9475;p78"/>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76" name="Google Shape;9476;p78"/>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477" name="Google Shape;9477;p78"/>
          <p:cNvGrpSpPr/>
          <p:nvPr/>
        </p:nvGrpSpPr>
        <p:grpSpPr>
          <a:xfrm>
            <a:off x="1961023" y="4065196"/>
            <a:ext cx="444532" cy="440959"/>
            <a:chOff x="946175" y="3253275"/>
            <a:chExt cx="298550" cy="296150"/>
          </a:xfrm>
        </p:grpSpPr>
        <p:sp>
          <p:nvSpPr>
            <p:cNvPr id="9478" name="Google Shape;9478;p78"/>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79" name="Google Shape;9479;p78"/>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80" name="Google Shape;9480;p78"/>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81" name="Google Shape;9481;p78"/>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82" name="Google Shape;9482;p78"/>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483" name="Google Shape;9483;p78"/>
          <p:cNvGrpSpPr/>
          <p:nvPr/>
        </p:nvGrpSpPr>
        <p:grpSpPr>
          <a:xfrm>
            <a:off x="1962197" y="4621940"/>
            <a:ext cx="442186" cy="437497"/>
            <a:chOff x="946175" y="3619500"/>
            <a:chExt cx="296975" cy="293825"/>
          </a:xfrm>
        </p:grpSpPr>
        <p:sp>
          <p:nvSpPr>
            <p:cNvPr id="9484" name="Google Shape;9484;p78"/>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85" name="Google Shape;9485;p78"/>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86" name="Google Shape;9486;p78"/>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87" name="Google Shape;9487;p78"/>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88" name="Google Shape;9488;p78"/>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89" name="Google Shape;9489;p78"/>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490" name="Google Shape;9490;p78"/>
          <p:cNvGrpSpPr/>
          <p:nvPr/>
        </p:nvGrpSpPr>
        <p:grpSpPr>
          <a:xfrm>
            <a:off x="1961620" y="5154080"/>
            <a:ext cx="443341" cy="442149"/>
            <a:chOff x="944600" y="3981825"/>
            <a:chExt cx="297750" cy="296950"/>
          </a:xfrm>
        </p:grpSpPr>
        <p:sp>
          <p:nvSpPr>
            <p:cNvPr id="9491" name="Google Shape;9491;p78"/>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92" name="Google Shape;9492;p78"/>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93" name="Google Shape;9493;p78"/>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94" name="Google Shape;9494;p78"/>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495" name="Google Shape;9495;p78"/>
          <p:cNvGrpSpPr/>
          <p:nvPr/>
        </p:nvGrpSpPr>
        <p:grpSpPr>
          <a:xfrm>
            <a:off x="4754301" y="4065771"/>
            <a:ext cx="440995" cy="439805"/>
            <a:chOff x="2768750" y="3227275"/>
            <a:chExt cx="296175" cy="295375"/>
          </a:xfrm>
        </p:grpSpPr>
        <p:sp>
          <p:nvSpPr>
            <p:cNvPr id="9496" name="Google Shape;9496;p78"/>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97" name="Google Shape;9497;p78"/>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98" name="Google Shape;9498;p78"/>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499" name="Google Shape;9499;p78"/>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00" name="Google Shape;9500;p78"/>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01" name="Google Shape;9501;p78"/>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02" name="Google Shape;9502;p78"/>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03" name="Google Shape;9503;p78"/>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504" name="Google Shape;9504;p78"/>
          <p:cNvGrpSpPr/>
          <p:nvPr/>
        </p:nvGrpSpPr>
        <p:grpSpPr>
          <a:xfrm>
            <a:off x="4780691" y="4621139"/>
            <a:ext cx="388211" cy="439097"/>
            <a:chOff x="2786075" y="3591800"/>
            <a:chExt cx="260725" cy="294900"/>
          </a:xfrm>
        </p:grpSpPr>
        <p:sp>
          <p:nvSpPr>
            <p:cNvPr id="9505" name="Google Shape;9505;p78"/>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06" name="Google Shape;9506;p78"/>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07" name="Google Shape;9507;p78"/>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08" name="Google Shape;9508;p78"/>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09" name="Google Shape;9509;p78"/>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510" name="Google Shape;9510;p78"/>
          <p:cNvGrpSpPr/>
          <p:nvPr/>
        </p:nvGrpSpPr>
        <p:grpSpPr>
          <a:xfrm>
            <a:off x="4831709" y="5154657"/>
            <a:ext cx="286180" cy="440995"/>
            <a:chOff x="2819150" y="3955025"/>
            <a:chExt cx="192200" cy="296175"/>
          </a:xfrm>
        </p:grpSpPr>
        <p:sp>
          <p:nvSpPr>
            <p:cNvPr id="9511" name="Google Shape;9511;p78"/>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12" name="Google Shape;9512;p78"/>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13" name="Google Shape;9513;p78"/>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14" name="Google Shape;9514;p78"/>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515" name="Google Shape;9515;p78"/>
          <p:cNvGrpSpPr/>
          <p:nvPr/>
        </p:nvGrpSpPr>
        <p:grpSpPr>
          <a:xfrm>
            <a:off x="7548908" y="4066349"/>
            <a:ext cx="439805" cy="438650"/>
            <a:chOff x="4629125" y="3235150"/>
            <a:chExt cx="295375" cy="294600"/>
          </a:xfrm>
        </p:grpSpPr>
        <p:sp>
          <p:nvSpPr>
            <p:cNvPr id="9516" name="Google Shape;9516;p78"/>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17" name="Google Shape;9517;p78"/>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18" name="Google Shape;9518;p78"/>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19" name="Google Shape;9519;p78"/>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20" name="Google Shape;9520;p78"/>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521" name="Google Shape;9521;p78"/>
          <p:cNvGrpSpPr/>
          <p:nvPr/>
        </p:nvGrpSpPr>
        <p:grpSpPr>
          <a:xfrm>
            <a:off x="7548889" y="4620785"/>
            <a:ext cx="439842" cy="439805"/>
            <a:chOff x="4628325" y="3599825"/>
            <a:chExt cx="295400" cy="295375"/>
          </a:xfrm>
        </p:grpSpPr>
        <p:sp>
          <p:nvSpPr>
            <p:cNvPr id="9522" name="Google Shape;9522;p78"/>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23" name="Google Shape;9523;p78"/>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24" name="Google Shape;9524;p78"/>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25" name="Google Shape;9525;p78"/>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26" name="Google Shape;9526;p78"/>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27" name="Google Shape;9527;p78"/>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28" name="Google Shape;9528;p78"/>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29" name="Google Shape;9529;p78"/>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30" name="Google Shape;9530;p78"/>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31" name="Google Shape;9531;p78"/>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32" name="Google Shape;9532;p78"/>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33" name="Google Shape;9533;p78"/>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534" name="Google Shape;9534;p78"/>
          <p:cNvGrpSpPr/>
          <p:nvPr/>
        </p:nvGrpSpPr>
        <p:grpSpPr>
          <a:xfrm>
            <a:off x="7575281" y="5154657"/>
            <a:ext cx="387058" cy="440995"/>
            <a:chOff x="4645650" y="3962900"/>
            <a:chExt cx="259950" cy="296175"/>
          </a:xfrm>
        </p:grpSpPr>
        <p:sp>
          <p:nvSpPr>
            <p:cNvPr id="9535" name="Google Shape;9535;p78"/>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36" name="Google Shape;9536;p78"/>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37" name="Google Shape;9537;p78"/>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38" name="Google Shape;9538;p78"/>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39" name="Google Shape;9539;p78"/>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40" name="Google Shape;9540;p78"/>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541" name="Google Shape;9541;p78"/>
          <p:cNvGrpSpPr/>
          <p:nvPr/>
        </p:nvGrpSpPr>
        <p:grpSpPr>
          <a:xfrm>
            <a:off x="9783492" y="4621381"/>
            <a:ext cx="439805" cy="438613"/>
            <a:chOff x="6143725" y="3582500"/>
            <a:chExt cx="295375" cy="294575"/>
          </a:xfrm>
        </p:grpSpPr>
        <p:sp>
          <p:nvSpPr>
            <p:cNvPr id="9542" name="Google Shape;9542;p78"/>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43" name="Google Shape;9543;p78"/>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44" name="Google Shape;9544;p78"/>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45" name="Google Shape;9545;p78"/>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46" name="Google Shape;9546;p78"/>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47" name="Google Shape;9547;p78"/>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48" name="Google Shape;9548;p78"/>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549" name="Google Shape;9549;p78"/>
          <p:cNvGrpSpPr/>
          <p:nvPr/>
        </p:nvGrpSpPr>
        <p:grpSpPr>
          <a:xfrm>
            <a:off x="2522038" y="4065196"/>
            <a:ext cx="442149" cy="440959"/>
            <a:chOff x="1310075" y="3253275"/>
            <a:chExt cx="296950" cy="296150"/>
          </a:xfrm>
        </p:grpSpPr>
        <p:sp>
          <p:nvSpPr>
            <p:cNvPr id="9550" name="Google Shape;9550;p78"/>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51" name="Google Shape;9551;p78"/>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52" name="Google Shape;9552;p78"/>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9553" name="Google Shape;9553;p78"/>
          <p:cNvSpPr/>
          <p:nvPr/>
        </p:nvSpPr>
        <p:spPr>
          <a:xfrm>
            <a:off x="2523772" y="4621951"/>
            <a:ext cx="438650" cy="437460"/>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9554" name="Google Shape;9554;p78"/>
          <p:cNvGrpSpPr/>
          <p:nvPr/>
        </p:nvGrpSpPr>
        <p:grpSpPr>
          <a:xfrm>
            <a:off x="2521443" y="5153652"/>
            <a:ext cx="443341" cy="443006"/>
            <a:chOff x="1310075" y="3980250"/>
            <a:chExt cx="297750" cy="297525"/>
          </a:xfrm>
        </p:grpSpPr>
        <p:sp>
          <p:nvSpPr>
            <p:cNvPr id="9555" name="Google Shape;9555;p78"/>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56" name="Google Shape;9556;p78"/>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57" name="Google Shape;9557;p78"/>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58" name="Google Shape;9558;p78"/>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559" name="Google Shape;9559;p78"/>
          <p:cNvGrpSpPr/>
          <p:nvPr/>
        </p:nvGrpSpPr>
        <p:grpSpPr>
          <a:xfrm>
            <a:off x="5374402" y="4065771"/>
            <a:ext cx="335464" cy="439805"/>
            <a:chOff x="3167275" y="3227275"/>
            <a:chExt cx="225300" cy="295375"/>
          </a:xfrm>
        </p:grpSpPr>
        <p:sp>
          <p:nvSpPr>
            <p:cNvPr id="9560" name="Google Shape;9560;p78"/>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61" name="Google Shape;9561;p78"/>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62" name="Google Shape;9562;p78"/>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63" name="Google Shape;9563;p78"/>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64" name="Google Shape;9564;p78"/>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
        <p:nvSpPr>
          <p:cNvPr id="9565" name="Google Shape;9565;p78"/>
          <p:cNvSpPr/>
          <p:nvPr/>
        </p:nvSpPr>
        <p:spPr>
          <a:xfrm>
            <a:off x="5310451" y="4619754"/>
            <a:ext cx="463294" cy="441852"/>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nvGrpSpPr>
          <p:cNvPr id="9566" name="Google Shape;9566;p78"/>
          <p:cNvGrpSpPr/>
          <p:nvPr/>
        </p:nvGrpSpPr>
        <p:grpSpPr>
          <a:xfrm>
            <a:off x="5320464" y="5155233"/>
            <a:ext cx="443341" cy="439842"/>
            <a:chOff x="3133425" y="3955025"/>
            <a:chExt cx="297750" cy="295400"/>
          </a:xfrm>
        </p:grpSpPr>
        <p:sp>
          <p:nvSpPr>
            <p:cNvPr id="9567" name="Google Shape;9567;p78"/>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68" name="Google Shape;9568;p78"/>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69" name="Google Shape;9569;p78"/>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570" name="Google Shape;9570;p78"/>
          <p:cNvGrpSpPr/>
          <p:nvPr/>
        </p:nvGrpSpPr>
        <p:grpSpPr>
          <a:xfrm>
            <a:off x="8108714" y="4064395"/>
            <a:ext cx="440995" cy="442558"/>
            <a:chOff x="4991425" y="3234750"/>
            <a:chExt cx="296175" cy="297225"/>
          </a:xfrm>
        </p:grpSpPr>
        <p:sp>
          <p:nvSpPr>
            <p:cNvPr id="9571" name="Google Shape;9571;p78"/>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72" name="Google Shape;9572;p78"/>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73" name="Google Shape;9573;p78"/>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74" name="Google Shape;9574;p78"/>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75" name="Google Shape;9575;p78"/>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76" name="Google Shape;9576;p78"/>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577" name="Google Shape;9577;p78"/>
          <p:cNvGrpSpPr/>
          <p:nvPr/>
        </p:nvGrpSpPr>
        <p:grpSpPr>
          <a:xfrm>
            <a:off x="8108714" y="4646582"/>
            <a:ext cx="440995" cy="388211"/>
            <a:chOff x="4991425" y="3617150"/>
            <a:chExt cx="296175" cy="260725"/>
          </a:xfrm>
        </p:grpSpPr>
        <p:sp>
          <p:nvSpPr>
            <p:cNvPr id="9578" name="Google Shape;9578;p78"/>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79" name="Google Shape;9579;p78"/>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80" name="Google Shape;9580;p78"/>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81" name="Google Shape;9581;p78"/>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82" name="Google Shape;9582;p78"/>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83" name="Google Shape;9583;p78"/>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84" name="Google Shape;9584;p78"/>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585" name="Google Shape;9585;p78"/>
          <p:cNvGrpSpPr/>
          <p:nvPr/>
        </p:nvGrpSpPr>
        <p:grpSpPr>
          <a:xfrm>
            <a:off x="8206055" y="5155233"/>
            <a:ext cx="246313" cy="439842"/>
            <a:chOff x="5056800" y="3962900"/>
            <a:chExt cx="165425" cy="295400"/>
          </a:xfrm>
        </p:grpSpPr>
        <p:sp>
          <p:nvSpPr>
            <p:cNvPr id="9586" name="Google Shape;9586;p78"/>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87" name="Google Shape;9587;p78"/>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88" name="Google Shape;9588;p78"/>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589" name="Google Shape;9589;p78"/>
          <p:cNvGrpSpPr/>
          <p:nvPr/>
        </p:nvGrpSpPr>
        <p:grpSpPr>
          <a:xfrm>
            <a:off x="9782321" y="5155250"/>
            <a:ext cx="442149" cy="439805"/>
            <a:chOff x="6168925" y="3936925"/>
            <a:chExt cx="296950" cy="295375"/>
          </a:xfrm>
        </p:grpSpPr>
        <p:sp>
          <p:nvSpPr>
            <p:cNvPr id="9590" name="Google Shape;9590;p78"/>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91" name="Google Shape;9591;p78"/>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92" name="Google Shape;9592;p78"/>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93" name="Google Shape;9593;p78"/>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94" name="Google Shape;9594;p78"/>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95" name="Google Shape;9595;p78"/>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596" name="Google Shape;9596;p78"/>
          <p:cNvGrpSpPr/>
          <p:nvPr/>
        </p:nvGrpSpPr>
        <p:grpSpPr>
          <a:xfrm>
            <a:off x="3081264" y="4065773"/>
            <a:ext cx="438613" cy="439805"/>
            <a:chOff x="1674750" y="3254050"/>
            <a:chExt cx="294575" cy="295375"/>
          </a:xfrm>
        </p:grpSpPr>
        <p:sp>
          <p:nvSpPr>
            <p:cNvPr id="9597" name="Google Shape;9597;p78"/>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98" name="Google Shape;9598;p78"/>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599" name="Google Shape;9599;p78"/>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600" name="Google Shape;9600;p78"/>
          <p:cNvGrpSpPr/>
          <p:nvPr/>
        </p:nvGrpSpPr>
        <p:grpSpPr>
          <a:xfrm>
            <a:off x="3099432" y="4620785"/>
            <a:ext cx="402282" cy="439805"/>
            <a:chOff x="1687350" y="3618725"/>
            <a:chExt cx="270175" cy="295375"/>
          </a:xfrm>
        </p:grpSpPr>
        <p:sp>
          <p:nvSpPr>
            <p:cNvPr id="9601" name="Google Shape;9601;p78"/>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02" name="Google Shape;9602;p78"/>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03" name="Google Shape;9603;p78"/>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604" name="Google Shape;9604;p78"/>
          <p:cNvGrpSpPr/>
          <p:nvPr/>
        </p:nvGrpSpPr>
        <p:grpSpPr>
          <a:xfrm>
            <a:off x="3078902" y="5155250"/>
            <a:ext cx="443341" cy="439805"/>
            <a:chOff x="1672375" y="3982600"/>
            <a:chExt cx="297750" cy="295375"/>
          </a:xfrm>
        </p:grpSpPr>
        <p:sp>
          <p:nvSpPr>
            <p:cNvPr id="9605" name="Google Shape;9605;p78"/>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06" name="Google Shape;9606;p78"/>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07" name="Google Shape;9607;p78"/>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608" name="Google Shape;9608;p78"/>
          <p:cNvGrpSpPr/>
          <p:nvPr/>
        </p:nvGrpSpPr>
        <p:grpSpPr>
          <a:xfrm>
            <a:off x="5882037" y="4065178"/>
            <a:ext cx="440995" cy="440995"/>
            <a:chOff x="3497300" y="3227275"/>
            <a:chExt cx="296175" cy="296175"/>
          </a:xfrm>
        </p:grpSpPr>
        <p:sp>
          <p:nvSpPr>
            <p:cNvPr id="9609" name="Google Shape;9609;p78"/>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10" name="Google Shape;9610;p78"/>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11" name="Google Shape;9611;p78"/>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12" name="Google Shape;9612;p78"/>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13" name="Google Shape;9613;p78"/>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14" name="Google Shape;9614;p78"/>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15" name="Google Shape;9615;p78"/>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16" name="Google Shape;9616;p78"/>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617" name="Google Shape;9617;p78"/>
          <p:cNvGrpSpPr/>
          <p:nvPr/>
        </p:nvGrpSpPr>
        <p:grpSpPr>
          <a:xfrm>
            <a:off x="5882630" y="4621959"/>
            <a:ext cx="439805" cy="437460"/>
            <a:chOff x="3497300" y="3591950"/>
            <a:chExt cx="295375" cy="293800"/>
          </a:xfrm>
        </p:grpSpPr>
        <p:sp>
          <p:nvSpPr>
            <p:cNvPr id="9618" name="Google Shape;9618;p78"/>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19" name="Google Shape;9619;p78"/>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20" name="Google Shape;9620;p78"/>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21" name="Google Shape;9621;p78"/>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22" name="Google Shape;9622;p78"/>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23" name="Google Shape;9623;p78"/>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24" name="Google Shape;9624;p78"/>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25" name="Google Shape;9625;p78"/>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626" name="Google Shape;9626;p78"/>
          <p:cNvGrpSpPr/>
          <p:nvPr/>
        </p:nvGrpSpPr>
        <p:grpSpPr>
          <a:xfrm>
            <a:off x="5882630" y="5155233"/>
            <a:ext cx="439805" cy="439842"/>
            <a:chOff x="3497300" y="3955025"/>
            <a:chExt cx="295375" cy="295400"/>
          </a:xfrm>
        </p:grpSpPr>
        <p:sp>
          <p:nvSpPr>
            <p:cNvPr id="9627" name="Google Shape;9627;p78"/>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28" name="Google Shape;9628;p78"/>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29" name="Google Shape;9629;p78"/>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630" name="Google Shape;9630;p78"/>
          <p:cNvGrpSpPr/>
          <p:nvPr/>
        </p:nvGrpSpPr>
        <p:grpSpPr>
          <a:xfrm>
            <a:off x="8684933" y="4066089"/>
            <a:ext cx="412854" cy="439172"/>
            <a:chOff x="5364750" y="3235150"/>
            <a:chExt cx="277275" cy="294950"/>
          </a:xfrm>
        </p:grpSpPr>
        <p:sp>
          <p:nvSpPr>
            <p:cNvPr id="9631" name="Google Shape;9631;p78"/>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32" name="Google Shape;9632;p78"/>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33" name="Google Shape;9633;p78"/>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34" name="Google Shape;9634;p78"/>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35" name="Google Shape;9635;p78"/>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36" name="Google Shape;9636;p78"/>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37" name="Google Shape;9637;p78"/>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38" name="Google Shape;9638;p78"/>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639" name="Google Shape;9639;p78"/>
          <p:cNvGrpSpPr/>
          <p:nvPr/>
        </p:nvGrpSpPr>
        <p:grpSpPr>
          <a:xfrm>
            <a:off x="8670267" y="4619018"/>
            <a:ext cx="442186" cy="443341"/>
            <a:chOff x="5355300" y="3598250"/>
            <a:chExt cx="296975" cy="297750"/>
          </a:xfrm>
        </p:grpSpPr>
        <p:sp>
          <p:nvSpPr>
            <p:cNvPr id="9640" name="Google Shape;9640;p78"/>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41" name="Google Shape;9641;p78"/>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42" name="Google Shape;9642;p78"/>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43" name="Google Shape;9643;p78"/>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44" name="Google Shape;9644;p78"/>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45" name="Google Shape;9645;p78"/>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46" name="Google Shape;9646;p78"/>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47" name="Google Shape;9647;p78"/>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648" name="Google Shape;9648;p78"/>
          <p:cNvGrpSpPr/>
          <p:nvPr/>
        </p:nvGrpSpPr>
        <p:grpSpPr>
          <a:xfrm>
            <a:off x="8675552" y="5232641"/>
            <a:ext cx="431615" cy="285026"/>
            <a:chOff x="5358450" y="4015675"/>
            <a:chExt cx="289875" cy="191425"/>
          </a:xfrm>
        </p:grpSpPr>
        <p:sp>
          <p:nvSpPr>
            <p:cNvPr id="9649" name="Google Shape;9649;p78"/>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50" name="Google Shape;9650;p78"/>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51" name="Google Shape;9651;p78"/>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52" name="Google Shape;9652;p78"/>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653" name="Google Shape;9653;p78"/>
          <p:cNvGrpSpPr/>
          <p:nvPr/>
        </p:nvGrpSpPr>
        <p:grpSpPr>
          <a:xfrm>
            <a:off x="10351783" y="4080680"/>
            <a:ext cx="442186" cy="409988"/>
            <a:chOff x="6543825" y="3202075"/>
            <a:chExt cx="296975" cy="275350"/>
          </a:xfrm>
        </p:grpSpPr>
        <p:sp>
          <p:nvSpPr>
            <p:cNvPr id="9654" name="Google Shape;9654;p78"/>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55" name="Google Shape;9655;p78"/>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56" name="Google Shape;9656;p78"/>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57" name="Google Shape;9657;p78"/>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58" name="Google Shape;9658;p78"/>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59" name="Google Shape;9659;p78"/>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60" name="Google Shape;9660;p78"/>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661" name="Google Shape;9661;p78"/>
          <p:cNvGrpSpPr/>
          <p:nvPr/>
        </p:nvGrpSpPr>
        <p:grpSpPr>
          <a:xfrm>
            <a:off x="3637018" y="4065178"/>
            <a:ext cx="440995" cy="440995"/>
            <a:chOff x="2037825" y="3254050"/>
            <a:chExt cx="296175" cy="296175"/>
          </a:xfrm>
        </p:grpSpPr>
        <p:sp>
          <p:nvSpPr>
            <p:cNvPr id="9662" name="Google Shape;9662;p78"/>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63" name="Google Shape;9663;p78"/>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64" name="Google Shape;9664;p78"/>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65" name="Google Shape;9665;p78"/>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66" name="Google Shape;9666;p78"/>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67" name="Google Shape;9667;p78"/>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668" name="Google Shape;9668;p78"/>
          <p:cNvGrpSpPr/>
          <p:nvPr/>
        </p:nvGrpSpPr>
        <p:grpSpPr>
          <a:xfrm>
            <a:off x="3634671" y="4620916"/>
            <a:ext cx="445686" cy="439543"/>
            <a:chOff x="2034675" y="3617925"/>
            <a:chExt cx="299325" cy="295200"/>
          </a:xfrm>
        </p:grpSpPr>
        <p:sp>
          <p:nvSpPr>
            <p:cNvPr id="9669" name="Google Shape;9669;p78"/>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70" name="Google Shape;9670;p78"/>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71" name="Google Shape;9671;p78"/>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72" name="Google Shape;9672;p78"/>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73" name="Google Shape;9673;p78"/>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674" name="Google Shape;9674;p78"/>
          <p:cNvGrpSpPr/>
          <p:nvPr/>
        </p:nvGrpSpPr>
        <p:grpSpPr>
          <a:xfrm>
            <a:off x="3637018" y="5155250"/>
            <a:ext cx="440995" cy="439805"/>
            <a:chOff x="2037825" y="3981825"/>
            <a:chExt cx="296175" cy="295375"/>
          </a:xfrm>
        </p:grpSpPr>
        <p:sp>
          <p:nvSpPr>
            <p:cNvPr id="9675" name="Google Shape;9675;p78"/>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76" name="Google Shape;9676;p78"/>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77" name="Google Shape;9677;p78"/>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678" name="Google Shape;9678;p78"/>
          <p:cNvGrpSpPr/>
          <p:nvPr/>
        </p:nvGrpSpPr>
        <p:grpSpPr>
          <a:xfrm>
            <a:off x="6431368" y="4105640"/>
            <a:ext cx="440995" cy="360070"/>
            <a:chOff x="3860400" y="3254050"/>
            <a:chExt cx="296175" cy="241825"/>
          </a:xfrm>
        </p:grpSpPr>
        <p:sp>
          <p:nvSpPr>
            <p:cNvPr id="9679" name="Google Shape;9679;p78"/>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80" name="Google Shape;9680;p78"/>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81" name="Google Shape;9681;p78"/>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82" name="Google Shape;9682;p78"/>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83" name="Google Shape;9683;p78"/>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84" name="Google Shape;9684;p78"/>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85" name="Google Shape;9685;p78"/>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686" name="Google Shape;9686;p78"/>
          <p:cNvGrpSpPr/>
          <p:nvPr/>
        </p:nvGrpSpPr>
        <p:grpSpPr>
          <a:xfrm>
            <a:off x="6430773" y="4620190"/>
            <a:ext cx="442186" cy="440995"/>
            <a:chOff x="3859600" y="3591950"/>
            <a:chExt cx="296975" cy="296175"/>
          </a:xfrm>
        </p:grpSpPr>
        <p:sp>
          <p:nvSpPr>
            <p:cNvPr id="9687" name="Google Shape;9687;p78"/>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88" name="Google Shape;9688;p78"/>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89" name="Google Shape;9689;p78"/>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690" name="Google Shape;9690;p78"/>
          <p:cNvGrpSpPr/>
          <p:nvPr/>
        </p:nvGrpSpPr>
        <p:grpSpPr>
          <a:xfrm>
            <a:off x="6431368" y="5154657"/>
            <a:ext cx="440995" cy="440995"/>
            <a:chOff x="3860400" y="3955025"/>
            <a:chExt cx="296175" cy="296175"/>
          </a:xfrm>
        </p:grpSpPr>
        <p:sp>
          <p:nvSpPr>
            <p:cNvPr id="9691" name="Google Shape;9691;p78"/>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92" name="Google Shape;9692;p78"/>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93" name="Google Shape;9693;p78"/>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94" name="Google Shape;9694;p78"/>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95" name="Google Shape;9695;p78"/>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696" name="Google Shape;9696;p78"/>
          <p:cNvGrpSpPr/>
          <p:nvPr/>
        </p:nvGrpSpPr>
        <p:grpSpPr>
          <a:xfrm>
            <a:off x="9221882" y="4065771"/>
            <a:ext cx="448030" cy="439805"/>
            <a:chOff x="5716825" y="3235950"/>
            <a:chExt cx="300900" cy="295375"/>
          </a:xfrm>
        </p:grpSpPr>
        <p:sp>
          <p:nvSpPr>
            <p:cNvPr id="9697" name="Google Shape;9697;p78"/>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98" name="Google Shape;9698;p78"/>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699" name="Google Shape;9699;p78"/>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700" name="Google Shape;9700;p78"/>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701" name="Google Shape;9701;p78"/>
          <p:cNvGrpSpPr/>
          <p:nvPr/>
        </p:nvGrpSpPr>
        <p:grpSpPr>
          <a:xfrm>
            <a:off x="9238297" y="4634261"/>
            <a:ext cx="415199" cy="412854"/>
            <a:chOff x="5727850" y="3609275"/>
            <a:chExt cx="278850" cy="277275"/>
          </a:xfrm>
        </p:grpSpPr>
        <p:sp>
          <p:nvSpPr>
            <p:cNvPr id="9702" name="Google Shape;9702;p78"/>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703" name="Google Shape;9703;p78"/>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704" name="Google Shape;9704;p78"/>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705" name="Google Shape;9705;p78"/>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706" name="Google Shape;9706;p78"/>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707" name="Google Shape;9707;p78"/>
          <p:cNvGrpSpPr/>
          <p:nvPr/>
        </p:nvGrpSpPr>
        <p:grpSpPr>
          <a:xfrm>
            <a:off x="9252386" y="5155250"/>
            <a:ext cx="387020" cy="439805"/>
            <a:chOff x="5736525" y="3963700"/>
            <a:chExt cx="259925" cy="295375"/>
          </a:xfrm>
        </p:grpSpPr>
        <p:sp>
          <p:nvSpPr>
            <p:cNvPr id="9708" name="Google Shape;9708;p78"/>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709" name="Google Shape;9709;p78"/>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710" name="Google Shape;9710;p78"/>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711" name="Google Shape;9711;p78"/>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712" name="Google Shape;9712;p78"/>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713" name="Google Shape;9713;p78"/>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714" name="Google Shape;9714;p78"/>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grpSp>
        <p:nvGrpSpPr>
          <p:cNvPr id="9715" name="Google Shape;9715;p78"/>
          <p:cNvGrpSpPr/>
          <p:nvPr/>
        </p:nvGrpSpPr>
        <p:grpSpPr>
          <a:xfrm>
            <a:off x="10351783" y="4620190"/>
            <a:ext cx="442186" cy="440995"/>
            <a:chOff x="6553275" y="3604550"/>
            <a:chExt cx="296975" cy="296175"/>
          </a:xfrm>
        </p:grpSpPr>
        <p:sp>
          <p:nvSpPr>
            <p:cNvPr id="9716" name="Google Shape;9716;p78"/>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717" name="Google Shape;9717;p78"/>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718" name="Google Shape;9718;p78"/>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719" name="Google Shape;9719;p78"/>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720" name="Google Shape;9720;p78"/>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sp>
          <p:nvSpPr>
            <p:cNvPr id="9721" name="Google Shape;9721;p78"/>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121870" tIns="121870" rIns="121870" bIns="121870" anchor="ctr" anchorCtr="0">
              <a:noAutofit/>
            </a:bodyPr>
            <a:lstStyle/>
            <a:p>
              <a:pPr defTabSz="1218927">
                <a:buClr>
                  <a:srgbClr val="000000"/>
                </a:buClr>
              </a:pPr>
              <a:endParaRPr sz="1866" kern="0">
                <a:solidFill>
                  <a:srgbClr val="000000"/>
                </a:solidFill>
                <a:latin typeface="Arial"/>
                <a:cs typeface="Arial"/>
                <a:sym typeface="Arial"/>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5143687" y="2206927"/>
            <a:ext cx="1812433" cy="444870"/>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430361" y="2937342"/>
            <a:ext cx="9239083" cy="1815497"/>
          </a:xfrm>
          <a:prstGeom prst="rect">
            <a:avLst/>
          </a:prstGeom>
          <a:noFill/>
        </p:spPr>
        <p:txBody>
          <a:bodyPr wrap="square" rtlCol="0">
            <a:spAutoFit/>
          </a:bodyPr>
          <a:lstStyle/>
          <a:p>
            <a:pPr algn="ctr" defTabSz="1218927">
              <a:buClr>
                <a:srgbClr val="000000"/>
              </a:buClr>
              <a:defRPr/>
            </a:pPr>
            <a:r>
              <a:rPr lang="en-US" altLang="zh-CN" sz="4799" kern="0" dirty="0">
                <a:solidFill>
                  <a:srgbClr val="FFFFFF"/>
                </a:solidFill>
                <a:latin typeface="Arial"/>
                <a:ea typeface="宋体" panose="02010600030101010101" pitchFamily="2" charset="-122"/>
                <a:cs typeface="Arial"/>
                <a:sym typeface="Arial"/>
                <a:hlinkClick r:id="rId4"/>
              </a:rPr>
              <a:t>www.greatppt.com</a:t>
            </a:r>
            <a:endParaRPr lang="en-US" altLang="zh-CN" sz="4799" kern="0" dirty="0">
              <a:solidFill>
                <a:srgbClr val="FFFFFF"/>
              </a:solidFill>
              <a:latin typeface="Arial"/>
              <a:ea typeface="宋体" panose="02010600030101010101" pitchFamily="2" charset="-122"/>
              <a:cs typeface="Arial"/>
              <a:sym typeface="Arial"/>
            </a:endParaRPr>
          </a:p>
          <a:p>
            <a:pPr algn="ctr" defTabSz="1218927">
              <a:buClr>
                <a:srgbClr val="000000"/>
              </a:buClr>
              <a:defRPr/>
            </a:pPr>
            <a:r>
              <a:rPr lang="en-US" altLang="zh-CN" sz="3199" kern="0" dirty="0">
                <a:solidFill>
                  <a:srgbClr val="78909C">
                    <a:lumMod val="20000"/>
                    <a:lumOff val="80000"/>
                  </a:srgbClr>
                </a:solidFill>
                <a:latin typeface="Arial"/>
                <a:ea typeface="宋体" panose="02010600030101010101" pitchFamily="2" charset="-122"/>
                <a:cs typeface="Arial"/>
                <a:sym typeface="Arial"/>
              </a:rPr>
              <a:t>Free Templates and Themes</a:t>
            </a:r>
          </a:p>
          <a:p>
            <a:pPr algn="ctr" defTabSz="1218927">
              <a:buClr>
                <a:srgbClr val="000000"/>
              </a:buClr>
              <a:defRPr/>
            </a:pPr>
            <a:r>
              <a:rPr lang="en-US" altLang="zh-CN" sz="3199" kern="0" dirty="0">
                <a:solidFill>
                  <a:srgbClr val="78909C">
                    <a:lumMod val="20000"/>
                    <a:lumOff val="80000"/>
                  </a:srgbClr>
                </a:solidFill>
                <a:latin typeface="Arial"/>
                <a:ea typeface="宋体" panose="02010600030101010101" pitchFamily="2" charset="-122"/>
                <a:cs typeface="Arial"/>
                <a:sym typeface="Arial"/>
              </a:rPr>
              <a:t>Create beautiful presentations in minutes</a:t>
            </a:r>
            <a:endParaRPr lang="zh-CN" altLang="en-US" sz="3199" kern="0" dirty="0">
              <a:solidFill>
                <a:srgbClr val="78909C">
                  <a:lumMod val="20000"/>
                  <a:lumOff val="80000"/>
                </a:srgbClr>
              </a:solidFill>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sp>
        <p:nvSpPr>
          <p:cNvPr id="2" name="椭圆 1"/>
          <p:cNvSpPr/>
          <p:nvPr/>
        </p:nvSpPr>
        <p:spPr>
          <a:xfrm>
            <a:off x="0" y="207962"/>
            <a:ext cx="3186113" cy="3186113"/>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2F82BB"/>
              </a:solidFill>
            </a:endParaRPr>
          </a:p>
        </p:txBody>
      </p:sp>
      <p:sp>
        <p:nvSpPr>
          <p:cNvPr id="3" name="文本框 2"/>
          <p:cNvSpPr txBox="1"/>
          <p:nvPr/>
        </p:nvSpPr>
        <p:spPr>
          <a:xfrm>
            <a:off x="1985962" y="585788"/>
            <a:ext cx="3028950" cy="1569660"/>
          </a:xfrm>
          <a:prstGeom prst="rect">
            <a:avLst/>
          </a:prstGeom>
          <a:noFill/>
        </p:spPr>
        <p:txBody>
          <a:bodyPr wrap="square" rtlCol="0">
            <a:spAutoFit/>
          </a:bodyPr>
          <a:lstStyle/>
          <a:p>
            <a:r>
              <a:rPr lang="en-US" altLang="zh-CN" sz="3200" dirty="0">
                <a:solidFill>
                  <a:schemeClr val="bg1"/>
                </a:solidFill>
                <a:latin typeface="Kozuka Gothic Pr6N M" panose="020B0700000000000000" pitchFamily="34" charset="-128"/>
                <a:ea typeface="Kozuka Gothic Pr6N M" panose="020B0700000000000000" pitchFamily="34" charset="-128"/>
              </a:rPr>
              <a:t>PLEASE TEXT YOUR TITLE</a:t>
            </a:r>
          </a:p>
          <a:p>
            <a:r>
              <a:rPr lang="en-US" altLang="zh-CN" sz="3200" dirty="0">
                <a:solidFill>
                  <a:schemeClr val="bg1"/>
                </a:solidFill>
                <a:latin typeface="Kozuka Gothic Pr6N M" panose="020B0700000000000000" pitchFamily="34" charset="-128"/>
                <a:ea typeface="Kozuka Gothic Pr6N M" panose="020B0700000000000000" pitchFamily="34" charset="-128"/>
              </a:rPr>
              <a:t> IN THIS PLACE</a:t>
            </a:r>
            <a:endParaRPr lang="zh-CN" altLang="en-US" sz="3200" dirty="0">
              <a:solidFill>
                <a:schemeClr val="bg1"/>
              </a:solidFill>
              <a:latin typeface="Kozuka Gothic Pr6N M" panose="020B0700000000000000" pitchFamily="34" charset="-128"/>
              <a:ea typeface="Kozuka Gothic Pr6N M" panose="020B0700000000000000" pitchFamily="34" charset="-128"/>
            </a:endParaRPr>
          </a:p>
        </p:txBody>
      </p:sp>
      <p:sp>
        <p:nvSpPr>
          <p:cNvPr id="4" name="文本框 3"/>
          <p:cNvSpPr txBox="1"/>
          <p:nvPr/>
        </p:nvSpPr>
        <p:spPr>
          <a:xfrm>
            <a:off x="1495415" y="4972057"/>
            <a:ext cx="4343401" cy="1200329"/>
          </a:xfrm>
          <a:prstGeom prst="rect">
            <a:avLst/>
          </a:prstGeom>
          <a:noFill/>
        </p:spPr>
        <p:txBody>
          <a:bodyPr wrap="square" rtlCol="0">
            <a:spAutoFit/>
          </a:bodyPr>
          <a:lstStyle/>
          <a:p>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 doing well. Whatever is worth doing is worth doing well.</a:t>
            </a:r>
            <a:endParaRPr lang="zh-CN" altLang="en-US" dirty="0"/>
          </a:p>
        </p:txBody>
      </p:sp>
      <p:sp>
        <p:nvSpPr>
          <p:cNvPr id="6" name="文本框 5"/>
          <p:cNvSpPr txBox="1"/>
          <p:nvPr/>
        </p:nvSpPr>
        <p:spPr>
          <a:xfrm>
            <a:off x="6567504" y="1198375"/>
            <a:ext cx="4337043" cy="2308324"/>
          </a:xfrm>
          <a:prstGeom prst="rect">
            <a:avLst/>
          </a:prstGeom>
          <a:noFill/>
        </p:spPr>
        <p:txBody>
          <a:bodyPr wrap="square" rtlCol="0">
            <a:spAutoFit/>
          </a:bodyPr>
          <a:lstStyle/>
          <a:p>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 doing well. Whatever is worth doing is worth doing well. Whatever is worth do is worth doing well. Whatever is worth doing is worth doing well. Whatever is worth doing is worth doing well.</a:t>
            </a:r>
            <a:endParaRPr lang="zh-CN" altLang="en-US" dirty="0"/>
          </a:p>
          <a:p>
            <a:endParaRPr lang="zh-CN" altLang="en-US" dirty="0"/>
          </a:p>
        </p:txBody>
      </p:sp>
      <p:sp>
        <p:nvSpPr>
          <p:cNvPr id="8" name="文本框 7"/>
          <p:cNvSpPr txBox="1"/>
          <p:nvPr/>
        </p:nvSpPr>
        <p:spPr>
          <a:xfrm>
            <a:off x="6561146" y="4972057"/>
            <a:ext cx="4343401" cy="1200329"/>
          </a:xfrm>
          <a:prstGeom prst="rect">
            <a:avLst/>
          </a:prstGeom>
          <a:noFill/>
        </p:spPr>
        <p:txBody>
          <a:bodyPr wrap="square" rtlCol="0">
            <a:spAutoFit/>
          </a:bodyPr>
          <a:lstStyle/>
          <a:p>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 doing well. Whatever is worth doing is worth doing well.</a:t>
            </a:r>
            <a:endParaRPr lang="zh-CN" altLang="en-US" dirty="0"/>
          </a:p>
        </p:txBody>
      </p:sp>
      <p:sp>
        <p:nvSpPr>
          <p:cNvPr id="10" name="圆角矩形 9"/>
          <p:cNvSpPr/>
          <p:nvPr/>
        </p:nvSpPr>
        <p:spPr>
          <a:xfrm>
            <a:off x="1312057" y="4426981"/>
            <a:ext cx="2733685" cy="514357"/>
          </a:xfrm>
          <a:prstGeom prst="roundRect">
            <a:avLst>
              <a:gd name="adj" fmla="val 50000"/>
            </a:avLst>
          </a:pr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0"/>
          <p:cNvSpPr txBox="1"/>
          <p:nvPr/>
        </p:nvSpPr>
        <p:spPr>
          <a:xfrm>
            <a:off x="1485891" y="4530212"/>
            <a:ext cx="2185987" cy="369332"/>
          </a:xfrm>
          <a:prstGeom prst="rect">
            <a:avLst/>
          </a:prstGeom>
          <a:noFill/>
        </p:spPr>
        <p:txBody>
          <a:bodyPr wrap="square" rtlCol="0">
            <a:spAutoFit/>
          </a:bodyPr>
          <a:lstStyle/>
          <a:p>
            <a:r>
              <a:rPr lang="en-US" altLang="zh-CN" dirty="0">
                <a:solidFill>
                  <a:schemeClr val="bg1"/>
                </a:solidFill>
                <a:latin typeface="Kozuka Gothic Pr6N M" panose="020B0700000000000000" pitchFamily="34" charset="-128"/>
                <a:ea typeface="Kozuka Gothic Pr6N M" panose="020B0700000000000000" pitchFamily="34" charset="-128"/>
              </a:rPr>
              <a:t>TITLE HERE</a:t>
            </a:r>
            <a:endParaRPr lang="zh-CN" altLang="en-US" dirty="0">
              <a:solidFill>
                <a:schemeClr val="bg1"/>
              </a:solidFill>
              <a:latin typeface="Kozuka Gothic Pr6N M" panose="020B0700000000000000" pitchFamily="34" charset="-128"/>
              <a:ea typeface="Kozuka Gothic Pr6N M" panose="020B0700000000000000" pitchFamily="34" charset="-128"/>
            </a:endParaRPr>
          </a:p>
        </p:txBody>
      </p:sp>
      <p:sp>
        <p:nvSpPr>
          <p:cNvPr id="12" name="圆角矩形 11"/>
          <p:cNvSpPr/>
          <p:nvPr/>
        </p:nvSpPr>
        <p:spPr>
          <a:xfrm>
            <a:off x="6382153" y="4457700"/>
            <a:ext cx="2733685" cy="514357"/>
          </a:xfrm>
          <a:prstGeom prst="roundRect">
            <a:avLst>
              <a:gd name="adj" fmla="val 50000"/>
            </a:avLst>
          </a:pr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文本框 12"/>
          <p:cNvSpPr txBox="1"/>
          <p:nvPr/>
        </p:nvSpPr>
        <p:spPr>
          <a:xfrm>
            <a:off x="6541701" y="4560931"/>
            <a:ext cx="2185987" cy="369332"/>
          </a:xfrm>
          <a:prstGeom prst="rect">
            <a:avLst/>
          </a:prstGeom>
          <a:noFill/>
        </p:spPr>
        <p:txBody>
          <a:bodyPr wrap="square" rtlCol="0">
            <a:spAutoFit/>
          </a:bodyPr>
          <a:lstStyle/>
          <a:p>
            <a:r>
              <a:rPr lang="en-US" altLang="zh-CN" dirty="0">
                <a:solidFill>
                  <a:schemeClr val="bg1"/>
                </a:solidFill>
                <a:latin typeface="Kozuka Gothic Pr6N M" panose="020B0700000000000000" pitchFamily="34" charset="-128"/>
                <a:ea typeface="Kozuka Gothic Pr6N M" panose="020B0700000000000000" pitchFamily="34" charset="-128"/>
              </a:rPr>
              <a:t>TITLE HERE</a:t>
            </a:r>
            <a:endParaRPr lang="zh-CN" altLang="en-US" dirty="0">
              <a:solidFill>
                <a:schemeClr val="bg1"/>
              </a:solidFill>
              <a:latin typeface="Kozuka Gothic Pr6N M" panose="020B0700000000000000" pitchFamily="34" charset="-128"/>
              <a:ea typeface="Kozuka Gothic Pr6N M" panose="020B0700000000000000" pitchFamily="34" charset="-128"/>
            </a:endParaRPr>
          </a:p>
        </p:txBody>
      </p:sp>
      <p:sp>
        <p:nvSpPr>
          <p:cNvPr id="16" name="圆角矩形 15"/>
          <p:cNvSpPr/>
          <p:nvPr/>
        </p:nvSpPr>
        <p:spPr>
          <a:xfrm>
            <a:off x="6382153" y="684018"/>
            <a:ext cx="2733685" cy="514357"/>
          </a:xfrm>
          <a:prstGeom prst="roundRect">
            <a:avLst>
              <a:gd name="adj" fmla="val 50000"/>
            </a:avLst>
          </a:pr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文本框 16"/>
          <p:cNvSpPr txBox="1"/>
          <p:nvPr/>
        </p:nvSpPr>
        <p:spPr>
          <a:xfrm>
            <a:off x="6541701" y="787249"/>
            <a:ext cx="2185987" cy="369332"/>
          </a:xfrm>
          <a:prstGeom prst="rect">
            <a:avLst/>
          </a:prstGeom>
          <a:noFill/>
        </p:spPr>
        <p:txBody>
          <a:bodyPr wrap="square" rtlCol="0">
            <a:spAutoFit/>
          </a:bodyPr>
          <a:lstStyle/>
          <a:p>
            <a:r>
              <a:rPr lang="en-US" altLang="zh-CN" dirty="0">
                <a:solidFill>
                  <a:schemeClr val="bg1"/>
                </a:solidFill>
                <a:latin typeface="Kozuka Gothic Pr6N M" panose="020B0700000000000000" pitchFamily="34" charset="-128"/>
                <a:ea typeface="Kozuka Gothic Pr6N M" panose="020B0700000000000000" pitchFamily="34" charset="-128"/>
              </a:rPr>
              <a:t>TITLE HERE</a:t>
            </a:r>
            <a:endParaRPr lang="zh-CN" altLang="en-US" dirty="0">
              <a:solidFill>
                <a:schemeClr val="bg1"/>
              </a:solidFill>
              <a:latin typeface="Kozuka Gothic Pr6N M" panose="020B0700000000000000" pitchFamily="34" charset="-128"/>
              <a:ea typeface="Kozuka Gothic Pr6N M" panose="020B0700000000000000" pitchFamily="34" charset="-128"/>
            </a:endParaRPr>
          </a:p>
        </p:txBody>
      </p:sp>
      <p:grpSp>
        <p:nvGrpSpPr>
          <p:cNvPr id="14" name="组合 13"/>
          <p:cNvGrpSpPr/>
          <p:nvPr/>
        </p:nvGrpSpPr>
        <p:grpSpPr>
          <a:xfrm>
            <a:off x="3186113" y="4493151"/>
            <a:ext cx="434862" cy="392105"/>
            <a:chOff x="3079863" y="2187576"/>
            <a:chExt cx="661988" cy="596900"/>
          </a:xfrm>
        </p:grpSpPr>
        <p:sp>
          <p:nvSpPr>
            <p:cNvPr id="15" name="Freeform 5"/>
            <p:cNvSpPr>
              <a:spLocks/>
            </p:cNvSpPr>
            <p:nvPr/>
          </p:nvSpPr>
          <p:spPr bwMode="auto">
            <a:xfrm>
              <a:off x="3079863" y="2187576"/>
              <a:ext cx="661988" cy="474663"/>
            </a:xfrm>
            <a:custGeom>
              <a:avLst/>
              <a:gdLst>
                <a:gd name="T0" fmla="*/ 162 w 173"/>
                <a:gd name="T1" fmla="*/ 124 h 124"/>
                <a:gd name="T2" fmla="*/ 11 w 173"/>
                <a:gd name="T3" fmla="*/ 124 h 124"/>
                <a:gd name="T4" fmla="*/ 0 w 173"/>
                <a:gd name="T5" fmla="*/ 113 h 124"/>
                <a:gd name="T6" fmla="*/ 0 w 173"/>
                <a:gd name="T7" fmla="*/ 11 h 124"/>
                <a:gd name="T8" fmla="*/ 11 w 173"/>
                <a:gd name="T9" fmla="*/ 0 h 124"/>
                <a:gd name="T10" fmla="*/ 162 w 173"/>
                <a:gd name="T11" fmla="*/ 0 h 124"/>
                <a:gd name="T12" fmla="*/ 173 w 173"/>
                <a:gd name="T13" fmla="*/ 11 h 124"/>
                <a:gd name="T14" fmla="*/ 173 w 173"/>
                <a:gd name="T15" fmla="*/ 113 h 124"/>
                <a:gd name="T16" fmla="*/ 162 w 173"/>
                <a:gd name="T1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124">
                  <a:moveTo>
                    <a:pt x="162" y="124"/>
                  </a:moveTo>
                  <a:cubicBezTo>
                    <a:pt x="11" y="124"/>
                    <a:pt x="11" y="124"/>
                    <a:pt x="11" y="124"/>
                  </a:cubicBezTo>
                  <a:cubicBezTo>
                    <a:pt x="5" y="124"/>
                    <a:pt x="0" y="119"/>
                    <a:pt x="0" y="113"/>
                  </a:cubicBezTo>
                  <a:cubicBezTo>
                    <a:pt x="0" y="11"/>
                    <a:pt x="0" y="11"/>
                    <a:pt x="0" y="11"/>
                  </a:cubicBezTo>
                  <a:cubicBezTo>
                    <a:pt x="0" y="5"/>
                    <a:pt x="5" y="0"/>
                    <a:pt x="11" y="0"/>
                  </a:cubicBezTo>
                  <a:cubicBezTo>
                    <a:pt x="162" y="0"/>
                    <a:pt x="162" y="0"/>
                    <a:pt x="162" y="0"/>
                  </a:cubicBezTo>
                  <a:cubicBezTo>
                    <a:pt x="168" y="0"/>
                    <a:pt x="173" y="5"/>
                    <a:pt x="173" y="11"/>
                  </a:cubicBezTo>
                  <a:cubicBezTo>
                    <a:pt x="173" y="113"/>
                    <a:pt x="173" y="113"/>
                    <a:pt x="173" y="113"/>
                  </a:cubicBezTo>
                  <a:cubicBezTo>
                    <a:pt x="173" y="119"/>
                    <a:pt x="168" y="124"/>
                    <a:pt x="162" y="124"/>
                  </a:cubicBezTo>
                  <a:close/>
                </a:path>
              </a:pathLst>
            </a:custGeom>
            <a:noFill/>
            <a:ln w="142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
            <p:cNvSpPr>
              <a:spLocks/>
            </p:cNvSpPr>
            <p:nvPr/>
          </p:nvSpPr>
          <p:spPr bwMode="auto">
            <a:xfrm>
              <a:off x="3138601" y="2252663"/>
              <a:ext cx="546100" cy="344488"/>
            </a:xfrm>
            <a:custGeom>
              <a:avLst/>
              <a:gdLst>
                <a:gd name="T0" fmla="*/ 134 w 143"/>
                <a:gd name="T1" fmla="*/ 90 h 90"/>
                <a:gd name="T2" fmla="*/ 9 w 143"/>
                <a:gd name="T3" fmla="*/ 90 h 90"/>
                <a:gd name="T4" fmla="*/ 0 w 143"/>
                <a:gd name="T5" fmla="*/ 82 h 90"/>
                <a:gd name="T6" fmla="*/ 0 w 143"/>
                <a:gd name="T7" fmla="*/ 8 h 90"/>
                <a:gd name="T8" fmla="*/ 9 w 143"/>
                <a:gd name="T9" fmla="*/ 0 h 90"/>
                <a:gd name="T10" fmla="*/ 134 w 143"/>
                <a:gd name="T11" fmla="*/ 0 h 90"/>
                <a:gd name="T12" fmla="*/ 143 w 143"/>
                <a:gd name="T13" fmla="*/ 8 h 90"/>
                <a:gd name="T14" fmla="*/ 143 w 143"/>
                <a:gd name="T15" fmla="*/ 82 h 90"/>
                <a:gd name="T16" fmla="*/ 134 w 143"/>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90">
                  <a:moveTo>
                    <a:pt x="134" y="90"/>
                  </a:moveTo>
                  <a:cubicBezTo>
                    <a:pt x="9" y="90"/>
                    <a:pt x="9" y="90"/>
                    <a:pt x="9" y="90"/>
                  </a:cubicBezTo>
                  <a:cubicBezTo>
                    <a:pt x="4" y="90"/>
                    <a:pt x="0" y="86"/>
                    <a:pt x="0" y="82"/>
                  </a:cubicBezTo>
                  <a:cubicBezTo>
                    <a:pt x="0" y="8"/>
                    <a:pt x="0" y="8"/>
                    <a:pt x="0" y="8"/>
                  </a:cubicBezTo>
                  <a:cubicBezTo>
                    <a:pt x="0" y="4"/>
                    <a:pt x="4" y="0"/>
                    <a:pt x="9" y="0"/>
                  </a:cubicBezTo>
                  <a:cubicBezTo>
                    <a:pt x="134" y="0"/>
                    <a:pt x="134" y="0"/>
                    <a:pt x="134" y="0"/>
                  </a:cubicBezTo>
                  <a:cubicBezTo>
                    <a:pt x="139" y="0"/>
                    <a:pt x="143" y="4"/>
                    <a:pt x="143" y="8"/>
                  </a:cubicBezTo>
                  <a:cubicBezTo>
                    <a:pt x="143" y="82"/>
                    <a:pt x="143" y="82"/>
                    <a:pt x="143" y="82"/>
                  </a:cubicBezTo>
                  <a:cubicBezTo>
                    <a:pt x="143" y="86"/>
                    <a:pt x="139" y="90"/>
                    <a:pt x="134" y="90"/>
                  </a:cubicBezTo>
                  <a:close/>
                </a:path>
              </a:pathLst>
            </a:custGeom>
            <a:noFill/>
            <a:ln w="142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Line 7"/>
            <p:cNvSpPr>
              <a:spLocks noChangeShapeType="1"/>
            </p:cNvSpPr>
            <p:nvPr/>
          </p:nvSpPr>
          <p:spPr bwMode="auto">
            <a:xfrm>
              <a:off x="3190988" y="2784476"/>
              <a:ext cx="442913" cy="0"/>
            </a:xfrm>
            <a:prstGeom prst="line">
              <a:avLst/>
            </a:prstGeom>
            <a:noFill/>
            <a:ln w="14288" cap="rnd">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8"/>
            <p:cNvSpPr>
              <a:spLocks/>
            </p:cNvSpPr>
            <p:nvPr/>
          </p:nvSpPr>
          <p:spPr bwMode="auto">
            <a:xfrm>
              <a:off x="3459276" y="2662238"/>
              <a:ext cx="26988" cy="117475"/>
            </a:xfrm>
            <a:custGeom>
              <a:avLst/>
              <a:gdLst>
                <a:gd name="T0" fmla="*/ 0 w 7"/>
                <a:gd name="T1" fmla="*/ 31 h 31"/>
                <a:gd name="T2" fmla="*/ 4 w 7"/>
                <a:gd name="T3" fmla="*/ 9 h 31"/>
                <a:gd name="T4" fmla="*/ 3 w 7"/>
                <a:gd name="T5" fmla="*/ 0 h 31"/>
              </a:gdLst>
              <a:ahLst/>
              <a:cxnLst>
                <a:cxn ang="0">
                  <a:pos x="T0" y="T1"/>
                </a:cxn>
                <a:cxn ang="0">
                  <a:pos x="T2" y="T3"/>
                </a:cxn>
                <a:cxn ang="0">
                  <a:pos x="T4" y="T5"/>
                </a:cxn>
              </a:cxnLst>
              <a:rect l="0" t="0" r="r" b="b"/>
              <a:pathLst>
                <a:path w="7" h="31">
                  <a:moveTo>
                    <a:pt x="0" y="31"/>
                  </a:moveTo>
                  <a:cubicBezTo>
                    <a:pt x="7" y="9"/>
                    <a:pt x="4" y="6"/>
                    <a:pt x="4" y="9"/>
                  </a:cubicBezTo>
                  <a:cubicBezTo>
                    <a:pt x="4" y="5"/>
                    <a:pt x="4" y="4"/>
                    <a:pt x="3" y="0"/>
                  </a:cubicBezTo>
                </a:path>
              </a:pathLst>
            </a:custGeom>
            <a:noFill/>
            <a:ln w="142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9"/>
            <p:cNvSpPr>
              <a:spLocks/>
            </p:cNvSpPr>
            <p:nvPr/>
          </p:nvSpPr>
          <p:spPr bwMode="auto">
            <a:xfrm>
              <a:off x="3348151" y="2662238"/>
              <a:ext cx="26988" cy="117475"/>
            </a:xfrm>
            <a:custGeom>
              <a:avLst/>
              <a:gdLst>
                <a:gd name="T0" fmla="*/ 0 w 7"/>
                <a:gd name="T1" fmla="*/ 31 h 31"/>
                <a:gd name="T2" fmla="*/ 5 w 7"/>
                <a:gd name="T3" fmla="*/ 9 h 31"/>
                <a:gd name="T4" fmla="*/ 4 w 7"/>
                <a:gd name="T5" fmla="*/ 0 h 31"/>
              </a:gdLst>
              <a:ahLst/>
              <a:cxnLst>
                <a:cxn ang="0">
                  <a:pos x="T0" y="T1"/>
                </a:cxn>
                <a:cxn ang="0">
                  <a:pos x="T2" y="T3"/>
                </a:cxn>
                <a:cxn ang="0">
                  <a:pos x="T4" y="T5"/>
                </a:cxn>
              </a:cxnLst>
              <a:rect l="0" t="0" r="r" b="b"/>
              <a:pathLst>
                <a:path w="7" h="31">
                  <a:moveTo>
                    <a:pt x="0" y="31"/>
                  </a:moveTo>
                  <a:cubicBezTo>
                    <a:pt x="7" y="9"/>
                    <a:pt x="5" y="6"/>
                    <a:pt x="5" y="9"/>
                  </a:cubicBezTo>
                  <a:cubicBezTo>
                    <a:pt x="5" y="5"/>
                    <a:pt x="4" y="4"/>
                    <a:pt x="4" y="0"/>
                  </a:cubicBezTo>
                </a:path>
              </a:pathLst>
            </a:custGeom>
            <a:noFill/>
            <a:ln w="142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Oval 10"/>
            <p:cNvSpPr>
              <a:spLocks noChangeArrowheads="1"/>
            </p:cNvSpPr>
            <p:nvPr/>
          </p:nvSpPr>
          <p:spPr bwMode="auto">
            <a:xfrm>
              <a:off x="3389426" y="2608263"/>
              <a:ext cx="42863"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0" name="组合 29"/>
          <p:cNvGrpSpPr/>
          <p:nvPr/>
        </p:nvGrpSpPr>
        <p:grpSpPr>
          <a:xfrm>
            <a:off x="8258120" y="742475"/>
            <a:ext cx="413853" cy="413853"/>
            <a:chOff x="5789613" y="3122613"/>
            <a:chExt cx="608013" cy="608013"/>
          </a:xfrm>
        </p:grpSpPr>
        <p:sp>
          <p:nvSpPr>
            <p:cNvPr id="23" name="Oval 5"/>
            <p:cNvSpPr>
              <a:spLocks noChangeArrowheads="1"/>
            </p:cNvSpPr>
            <p:nvPr/>
          </p:nvSpPr>
          <p:spPr bwMode="auto">
            <a:xfrm>
              <a:off x="5789613" y="3127376"/>
              <a:ext cx="608013" cy="603250"/>
            </a:xfrm>
            <a:prstGeom prst="ellipse">
              <a:avLst/>
            </a:prstGeom>
            <a:noFill/>
            <a:ln w="158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
            <p:cNvSpPr>
              <a:spLocks/>
            </p:cNvSpPr>
            <p:nvPr/>
          </p:nvSpPr>
          <p:spPr bwMode="auto">
            <a:xfrm>
              <a:off x="6096001" y="3122613"/>
              <a:ext cx="179388" cy="608013"/>
            </a:xfrm>
            <a:custGeom>
              <a:avLst/>
              <a:gdLst>
                <a:gd name="T0" fmla="*/ 0 w 47"/>
                <a:gd name="T1" fmla="*/ 0 h 159"/>
                <a:gd name="T2" fmla="*/ 47 w 47"/>
                <a:gd name="T3" fmla="*/ 80 h 159"/>
                <a:gd name="T4" fmla="*/ 0 w 47"/>
                <a:gd name="T5" fmla="*/ 159 h 159"/>
              </a:gdLst>
              <a:ahLst/>
              <a:cxnLst>
                <a:cxn ang="0">
                  <a:pos x="T0" y="T1"/>
                </a:cxn>
                <a:cxn ang="0">
                  <a:pos x="T2" y="T3"/>
                </a:cxn>
                <a:cxn ang="0">
                  <a:pos x="T4" y="T5"/>
                </a:cxn>
              </a:cxnLst>
              <a:rect l="0" t="0" r="r" b="b"/>
              <a:pathLst>
                <a:path w="47" h="159">
                  <a:moveTo>
                    <a:pt x="0" y="0"/>
                  </a:moveTo>
                  <a:cubicBezTo>
                    <a:pt x="28" y="16"/>
                    <a:pt x="47" y="45"/>
                    <a:pt x="47" y="80"/>
                  </a:cubicBezTo>
                  <a:cubicBezTo>
                    <a:pt x="47" y="114"/>
                    <a:pt x="28" y="144"/>
                    <a:pt x="0" y="159"/>
                  </a:cubicBezTo>
                </a:path>
              </a:pathLst>
            </a:custGeom>
            <a:noFill/>
            <a:ln w="158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7"/>
            <p:cNvSpPr>
              <a:spLocks/>
            </p:cNvSpPr>
            <p:nvPr/>
          </p:nvSpPr>
          <p:spPr bwMode="auto">
            <a:xfrm>
              <a:off x="5911851" y="3122613"/>
              <a:ext cx="184150" cy="608013"/>
            </a:xfrm>
            <a:custGeom>
              <a:avLst/>
              <a:gdLst>
                <a:gd name="T0" fmla="*/ 48 w 48"/>
                <a:gd name="T1" fmla="*/ 159 h 159"/>
                <a:gd name="T2" fmla="*/ 0 w 48"/>
                <a:gd name="T3" fmla="*/ 80 h 159"/>
                <a:gd name="T4" fmla="*/ 47 w 48"/>
                <a:gd name="T5" fmla="*/ 0 h 159"/>
              </a:gdLst>
              <a:ahLst/>
              <a:cxnLst>
                <a:cxn ang="0">
                  <a:pos x="T0" y="T1"/>
                </a:cxn>
                <a:cxn ang="0">
                  <a:pos x="T2" y="T3"/>
                </a:cxn>
                <a:cxn ang="0">
                  <a:pos x="T4" y="T5"/>
                </a:cxn>
              </a:cxnLst>
              <a:rect l="0" t="0" r="r" b="b"/>
              <a:pathLst>
                <a:path w="48" h="159">
                  <a:moveTo>
                    <a:pt x="48" y="159"/>
                  </a:moveTo>
                  <a:cubicBezTo>
                    <a:pt x="19" y="144"/>
                    <a:pt x="0" y="114"/>
                    <a:pt x="0" y="80"/>
                  </a:cubicBezTo>
                  <a:cubicBezTo>
                    <a:pt x="0" y="45"/>
                    <a:pt x="19" y="16"/>
                    <a:pt x="47" y="0"/>
                  </a:cubicBezTo>
                </a:path>
              </a:pathLst>
            </a:custGeom>
            <a:noFill/>
            <a:ln w="158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8"/>
            <p:cNvSpPr>
              <a:spLocks/>
            </p:cNvSpPr>
            <p:nvPr/>
          </p:nvSpPr>
          <p:spPr bwMode="auto">
            <a:xfrm>
              <a:off x="5900738" y="3195638"/>
              <a:ext cx="385763" cy="68263"/>
            </a:xfrm>
            <a:custGeom>
              <a:avLst/>
              <a:gdLst>
                <a:gd name="T0" fmla="*/ 101 w 101"/>
                <a:gd name="T1" fmla="*/ 0 h 18"/>
                <a:gd name="T2" fmla="*/ 51 w 101"/>
                <a:gd name="T3" fmla="*/ 18 h 18"/>
                <a:gd name="T4" fmla="*/ 0 w 101"/>
                <a:gd name="T5" fmla="*/ 0 h 18"/>
              </a:gdLst>
              <a:ahLst/>
              <a:cxnLst>
                <a:cxn ang="0">
                  <a:pos x="T0" y="T1"/>
                </a:cxn>
                <a:cxn ang="0">
                  <a:pos x="T2" y="T3"/>
                </a:cxn>
                <a:cxn ang="0">
                  <a:pos x="T4" y="T5"/>
                </a:cxn>
              </a:cxnLst>
              <a:rect l="0" t="0" r="r" b="b"/>
              <a:pathLst>
                <a:path w="101" h="18">
                  <a:moveTo>
                    <a:pt x="101" y="0"/>
                  </a:moveTo>
                  <a:cubicBezTo>
                    <a:pt x="87" y="11"/>
                    <a:pt x="70" y="18"/>
                    <a:pt x="51" y="18"/>
                  </a:cubicBezTo>
                  <a:cubicBezTo>
                    <a:pt x="31" y="18"/>
                    <a:pt x="14" y="11"/>
                    <a:pt x="0" y="0"/>
                  </a:cubicBezTo>
                </a:path>
              </a:pathLst>
            </a:custGeom>
            <a:noFill/>
            <a:ln w="158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9"/>
            <p:cNvSpPr>
              <a:spLocks/>
            </p:cNvSpPr>
            <p:nvPr/>
          </p:nvSpPr>
          <p:spPr bwMode="auto">
            <a:xfrm>
              <a:off x="5900738" y="3594101"/>
              <a:ext cx="385763" cy="68263"/>
            </a:xfrm>
            <a:custGeom>
              <a:avLst/>
              <a:gdLst>
                <a:gd name="T0" fmla="*/ 0 w 101"/>
                <a:gd name="T1" fmla="*/ 18 h 18"/>
                <a:gd name="T2" fmla="*/ 51 w 101"/>
                <a:gd name="T3" fmla="*/ 0 h 18"/>
                <a:gd name="T4" fmla="*/ 101 w 101"/>
                <a:gd name="T5" fmla="*/ 18 h 18"/>
              </a:gdLst>
              <a:ahLst/>
              <a:cxnLst>
                <a:cxn ang="0">
                  <a:pos x="T0" y="T1"/>
                </a:cxn>
                <a:cxn ang="0">
                  <a:pos x="T2" y="T3"/>
                </a:cxn>
                <a:cxn ang="0">
                  <a:pos x="T4" y="T5"/>
                </a:cxn>
              </a:cxnLst>
              <a:rect l="0" t="0" r="r" b="b"/>
              <a:pathLst>
                <a:path w="101" h="18">
                  <a:moveTo>
                    <a:pt x="0" y="18"/>
                  </a:moveTo>
                  <a:cubicBezTo>
                    <a:pt x="14" y="7"/>
                    <a:pt x="31" y="0"/>
                    <a:pt x="51" y="0"/>
                  </a:cubicBezTo>
                  <a:cubicBezTo>
                    <a:pt x="70" y="0"/>
                    <a:pt x="87" y="7"/>
                    <a:pt x="101" y="18"/>
                  </a:cubicBezTo>
                </a:path>
              </a:pathLst>
            </a:custGeom>
            <a:noFill/>
            <a:ln w="158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0"/>
            <p:cNvSpPr>
              <a:spLocks/>
            </p:cNvSpPr>
            <p:nvPr/>
          </p:nvSpPr>
          <p:spPr bwMode="auto">
            <a:xfrm>
              <a:off x="5794376" y="3390901"/>
              <a:ext cx="595313" cy="80963"/>
            </a:xfrm>
            <a:custGeom>
              <a:avLst/>
              <a:gdLst>
                <a:gd name="T0" fmla="*/ 0 w 156"/>
                <a:gd name="T1" fmla="*/ 21 h 21"/>
                <a:gd name="T2" fmla="*/ 79 w 156"/>
                <a:gd name="T3" fmla="*/ 0 h 21"/>
                <a:gd name="T4" fmla="*/ 156 w 156"/>
                <a:gd name="T5" fmla="*/ 21 h 21"/>
              </a:gdLst>
              <a:ahLst/>
              <a:cxnLst>
                <a:cxn ang="0">
                  <a:pos x="T0" y="T1"/>
                </a:cxn>
                <a:cxn ang="0">
                  <a:pos x="T2" y="T3"/>
                </a:cxn>
                <a:cxn ang="0">
                  <a:pos x="T4" y="T5"/>
                </a:cxn>
              </a:cxnLst>
              <a:rect l="0" t="0" r="r" b="b"/>
              <a:pathLst>
                <a:path w="156" h="21">
                  <a:moveTo>
                    <a:pt x="0" y="21"/>
                  </a:moveTo>
                  <a:cubicBezTo>
                    <a:pt x="22" y="8"/>
                    <a:pt x="47" y="0"/>
                    <a:pt x="79" y="0"/>
                  </a:cubicBezTo>
                  <a:cubicBezTo>
                    <a:pt x="110" y="0"/>
                    <a:pt x="135" y="8"/>
                    <a:pt x="156" y="21"/>
                  </a:cubicBezTo>
                </a:path>
              </a:pathLst>
            </a:custGeom>
            <a:noFill/>
            <a:ln w="158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Line 11"/>
            <p:cNvSpPr>
              <a:spLocks noChangeShapeType="1"/>
            </p:cNvSpPr>
            <p:nvPr/>
          </p:nvSpPr>
          <p:spPr bwMode="auto">
            <a:xfrm>
              <a:off x="6096001" y="3127376"/>
              <a:ext cx="0" cy="603250"/>
            </a:xfrm>
            <a:prstGeom prst="line">
              <a:avLst/>
            </a:prstGeom>
            <a:noFill/>
            <a:ln w="15875"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6" name="组合 55"/>
          <p:cNvGrpSpPr/>
          <p:nvPr/>
        </p:nvGrpSpPr>
        <p:grpSpPr>
          <a:xfrm>
            <a:off x="8297278" y="4519323"/>
            <a:ext cx="391110" cy="391110"/>
            <a:chOff x="5789613" y="3122613"/>
            <a:chExt cx="604838" cy="604838"/>
          </a:xfrm>
        </p:grpSpPr>
        <p:sp>
          <p:nvSpPr>
            <p:cNvPr id="54" name="Freeform 32"/>
            <p:cNvSpPr>
              <a:spLocks/>
            </p:cNvSpPr>
            <p:nvPr/>
          </p:nvSpPr>
          <p:spPr bwMode="auto">
            <a:xfrm>
              <a:off x="5789613" y="3122613"/>
              <a:ext cx="604838" cy="604838"/>
            </a:xfrm>
            <a:custGeom>
              <a:avLst/>
              <a:gdLst>
                <a:gd name="T0" fmla="*/ 142 w 159"/>
                <a:gd name="T1" fmla="*/ 80 h 159"/>
                <a:gd name="T2" fmla="*/ 159 w 159"/>
                <a:gd name="T3" fmla="*/ 60 h 159"/>
                <a:gd name="T4" fmla="*/ 150 w 159"/>
                <a:gd name="T5" fmla="*/ 37 h 159"/>
                <a:gd name="T6" fmla="*/ 123 w 159"/>
                <a:gd name="T7" fmla="*/ 36 h 159"/>
                <a:gd name="T8" fmla="*/ 122 w 159"/>
                <a:gd name="T9" fmla="*/ 9 h 159"/>
                <a:gd name="T10" fmla="*/ 99 w 159"/>
                <a:gd name="T11" fmla="*/ 0 h 159"/>
                <a:gd name="T12" fmla="*/ 80 w 159"/>
                <a:gd name="T13" fmla="*/ 18 h 159"/>
                <a:gd name="T14" fmla="*/ 60 w 159"/>
                <a:gd name="T15" fmla="*/ 0 h 159"/>
                <a:gd name="T16" fmla="*/ 37 w 159"/>
                <a:gd name="T17" fmla="*/ 9 h 159"/>
                <a:gd name="T18" fmla="*/ 36 w 159"/>
                <a:gd name="T19" fmla="*/ 36 h 159"/>
                <a:gd name="T20" fmla="*/ 9 w 159"/>
                <a:gd name="T21" fmla="*/ 37 h 159"/>
                <a:gd name="T22" fmla="*/ 0 w 159"/>
                <a:gd name="T23" fmla="*/ 60 h 159"/>
                <a:gd name="T24" fmla="*/ 18 w 159"/>
                <a:gd name="T25" fmla="*/ 80 h 159"/>
                <a:gd name="T26" fmla="*/ 0 w 159"/>
                <a:gd name="T27" fmla="*/ 99 h 159"/>
                <a:gd name="T28" fmla="*/ 9 w 159"/>
                <a:gd name="T29" fmla="*/ 122 h 159"/>
                <a:gd name="T30" fmla="*/ 36 w 159"/>
                <a:gd name="T31" fmla="*/ 123 h 159"/>
                <a:gd name="T32" fmla="*/ 37 w 159"/>
                <a:gd name="T33" fmla="*/ 150 h 159"/>
                <a:gd name="T34" fmla="*/ 60 w 159"/>
                <a:gd name="T35" fmla="*/ 159 h 159"/>
                <a:gd name="T36" fmla="*/ 80 w 159"/>
                <a:gd name="T37" fmla="*/ 142 h 159"/>
                <a:gd name="T38" fmla="*/ 99 w 159"/>
                <a:gd name="T39" fmla="*/ 159 h 159"/>
                <a:gd name="T40" fmla="*/ 122 w 159"/>
                <a:gd name="T41" fmla="*/ 150 h 159"/>
                <a:gd name="T42" fmla="*/ 123 w 159"/>
                <a:gd name="T43" fmla="*/ 123 h 159"/>
                <a:gd name="T44" fmla="*/ 150 w 159"/>
                <a:gd name="T45" fmla="*/ 122 h 159"/>
                <a:gd name="T46" fmla="*/ 159 w 159"/>
                <a:gd name="T47" fmla="*/ 99 h 159"/>
                <a:gd name="T48" fmla="*/ 142 w 159"/>
                <a:gd name="T49" fmla="*/ 8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9" h="159">
                  <a:moveTo>
                    <a:pt x="142" y="80"/>
                  </a:moveTo>
                  <a:cubicBezTo>
                    <a:pt x="142" y="72"/>
                    <a:pt x="148" y="65"/>
                    <a:pt x="159" y="60"/>
                  </a:cubicBezTo>
                  <a:cubicBezTo>
                    <a:pt x="157" y="52"/>
                    <a:pt x="154" y="44"/>
                    <a:pt x="150" y="37"/>
                  </a:cubicBezTo>
                  <a:cubicBezTo>
                    <a:pt x="139" y="42"/>
                    <a:pt x="129" y="41"/>
                    <a:pt x="123" y="36"/>
                  </a:cubicBezTo>
                  <a:cubicBezTo>
                    <a:pt x="118" y="30"/>
                    <a:pt x="118" y="20"/>
                    <a:pt x="122" y="9"/>
                  </a:cubicBezTo>
                  <a:cubicBezTo>
                    <a:pt x="115" y="5"/>
                    <a:pt x="107" y="2"/>
                    <a:pt x="99" y="0"/>
                  </a:cubicBezTo>
                  <a:cubicBezTo>
                    <a:pt x="95" y="11"/>
                    <a:pt x="88" y="18"/>
                    <a:pt x="80" y="18"/>
                  </a:cubicBezTo>
                  <a:cubicBezTo>
                    <a:pt x="72" y="18"/>
                    <a:pt x="65" y="11"/>
                    <a:pt x="60" y="0"/>
                  </a:cubicBezTo>
                  <a:cubicBezTo>
                    <a:pt x="52" y="2"/>
                    <a:pt x="44" y="5"/>
                    <a:pt x="37" y="9"/>
                  </a:cubicBezTo>
                  <a:cubicBezTo>
                    <a:pt x="42" y="20"/>
                    <a:pt x="41" y="30"/>
                    <a:pt x="36" y="36"/>
                  </a:cubicBezTo>
                  <a:cubicBezTo>
                    <a:pt x="30" y="41"/>
                    <a:pt x="20" y="42"/>
                    <a:pt x="9" y="37"/>
                  </a:cubicBezTo>
                  <a:cubicBezTo>
                    <a:pt x="5" y="44"/>
                    <a:pt x="2" y="52"/>
                    <a:pt x="0" y="60"/>
                  </a:cubicBezTo>
                  <a:cubicBezTo>
                    <a:pt x="11" y="65"/>
                    <a:pt x="18" y="72"/>
                    <a:pt x="18" y="80"/>
                  </a:cubicBezTo>
                  <a:cubicBezTo>
                    <a:pt x="18" y="88"/>
                    <a:pt x="11" y="95"/>
                    <a:pt x="0" y="99"/>
                  </a:cubicBezTo>
                  <a:cubicBezTo>
                    <a:pt x="2" y="107"/>
                    <a:pt x="5" y="115"/>
                    <a:pt x="9" y="122"/>
                  </a:cubicBezTo>
                  <a:cubicBezTo>
                    <a:pt x="20" y="118"/>
                    <a:pt x="30" y="118"/>
                    <a:pt x="36" y="123"/>
                  </a:cubicBezTo>
                  <a:cubicBezTo>
                    <a:pt x="41" y="129"/>
                    <a:pt x="42" y="139"/>
                    <a:pt x="37" y="150"/>
                  </a:cubicBezTo>
                  <a:cubicBezTo>
                    <a:pt x="44" y="154"/>
                    <a:pt x="52" y="157"/>
                    <a:pt x="60" y="159"/>
                  </a:cubicBezTo>
                  <a:cubicBezTo>
                    <a:pt x="65" y="148"/>
                    <a:pt x="72" y="142"/>
                    <a:pt x="80" y="142"/>
                  </a:cubicBezTo>
                  <a:cubicBezTo>
                    <a:pt x="88" y="142"/>
                    <a:pt x="95" y="148"/>
                    <a:pt x="99" y="159"/>
                  </a:cubicBezTo>
                  <a:cubicBezTo>
                    <a:pt x="107" y="157"/>
                    <a:pt x="115" y="154"/>
                    <a:pt x="122" y="150"/>
                  </a:cubicBezTo>
                  <a:cubicBezTo>
                    <a:pt x="118" y="139"/>
                    <a:pt x="118" y="129"/>
                    <a:pt x="123" y="123"/>
                  </a:cubicBezTo>
                  <a:cubicBezTo>
                    <a:pt x="129" y="118"/>
                    <a:pt x="139" y="118"/>
                    <a:pt x="150" y="122"/>
                  </a:cubicBezTo>
                  <a:cubicBezTo>
                    <a:pt x="154" y="115"/>
                    <a:pt x="157" y="107"/>
                    <a:pt x="159" y="99"/>
                  </a:cubicBezTo>
                  <a:cubicBezTo>
                    <a:pt x="148" y="95"/>
                    <a:pt x="142" y="88"/>
                    <a:pt x="142" y="80"/>
                  </a:cubicBezTo>
                  <a:close/>
                </a:path>
              </a:pathLst>
            </a:custGeom>
            <a:noFill/>
            <a:ln w="158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Oval 33"/>
            <p:cNvSpPr>
              <a:spLocks noChangeArrowheads="1"/>
            </p:cNvSpPr>
            <p:nvPr/>
          </p:nvSpPr>
          <p:spPr bwMode="auto">
            <a:xfrm>
              <a:off x="5964238" y="3294063"/>
              <a:ext cx="258763" cy="258763"/>
            </a:xfrm>
            <a:prstGeom prst="ellipse">
              <a:avLst/>
            </a:prstGeom>
            <a:noFill/>
            <a:ln w="158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973345177"/>
      </p:ext>
    </p:extLst>
  </p:cSld>
  <p:clrMapOvr>
    <a:masterClrMapping/>
  </p:clrMapOvr>
  <p:transition spd="med">
    <p:pull/>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14:presetBounceEnd="30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30000">
                                          <p:cBhvr additive="base">
                                            <p:cTn id="7" dur="500" fill="hold"/>
                                            <p:tgtEl>
                                              <p:spTgt spid="2"/>
                                            </p:tgtEl>
                                            <p:attrNameLst>
                                              <p:attrName>ppt_x</p:attrName>
                                            </p:attrNameLst>
                                          </p:cBhvr>
                                          <p:tavLst>
                                            <p:tav tm="0">
                                              <p:val>
                                                <p:strVal val="#ppt_x"/>
                                              </p:val>
                                            </p:tav>
                                            <p:tav tm="100000">
                                              <p:val>
                                                <p:strVal val="#ppt_x"/>
                                              </p:val>
                                            </p:tav>
                                          </p:tavLst>
                                        </p:anim>
                                        <p:anim calcmode="lin" valueType="num" p14:bounceEnd="30000">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iterate type="lt">
                                        <p:tmAbs val="100"/>
                                      </p:iterate>
                                      <p:childTnLst>
                                        <p:set>
                                          <p:cBhvr>
                                            <p:cTn id="10" dur="1" fill="hold">
                                              <p:stCondLst>
                                                <p:cond delay="999"/>
                                              </p:stCondLst>
                                            </p:cTn>
                                            <p:tgtEl>
                                              <p:spTgt spid="3"/>
                                            </p:tgtEl>
                                            <p:attrNameLst>
                                              <p:attrName>style.visibility</p:attrName>
                                            </p:attrNameLst>
                                          </p:cBhvr>
                                          <p:to>
                                            <p:strVal val="visible"/>
                                          </p:to>
                                        </p:set>
                                      </p:childTnLst>
                                    </p:cTn>
                                  </p:par>
                                  <p:par>
                                    <p:cTn id="11" presetID="2" presetClass="entr" presetSubtype="2" fill="hold" grpId="0" nodeType="withEffect">
                                      <p:stCondLst>
                                        <p:cond delay="175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1+#ppt_w/2"/>
                                              </p:val>
                                            </p:tav>
                                            <p:tav tm="100000">
                                              <p:val>
                                                <p:strVal val="#ppt_x"/>
                                              </p:val>
                                            </p:tav>
                                          </p:tavLst>
                                        </p:anim>
                                        <p:anim calcmode="lin" valueType="num">
                                          <p:cBhvr additive="base">
                                            <p:cTn id="14" dur="500" fill="hold"/>
                                            <p:tgtEl>
                                              <p:spTgt spid="16"/>
                                            </p:tgtEl>
                                            <p:attrNameLst>
                                              <p:attrName>ppt_y</p:attrName>
                                            </p:attrNameLst>
                                          </p:cBhvr>
                                          <p:tavLst>
                                            <p:tav tm="0">
                                              <p:val>
                                                <p:strVal val="#ppt_y"/>
                                              </p:val>
                                            </p:tav>
                                            <p:tav tm="100000">
                                              <p:val>
                                                <p:strVal val="#ppt_y"/>
                                              </p:val>
                                            </p:tav>
                                          </p:tavLst>
                                        </p:anim>
                                      </p:childTnLst>
                                    </p:cTn>
                                  </p:par>
                                </p:childTnLst>
                              </p:cTn>
                            </p:par>
                            <p:par>
                              <p:cTn id="15" fill="hold">
                                <p:stCondLst>
                                  <p:cond delay="3900"/>
                                </p:stCondLst>
                                <p:childTnLst>
                                  <p:par>
                                    <p:cTn id="16" presetID="22" presetClass="entr" presetSubtype="8" fill="hold" grpId="0"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left)">
                                          <p:cBhvr>
                                            <p:cTn id="18" dur="500"/>
                                            <p:tgtEl>
                                              <p:spTgt spid="17"/>
                                            </p:tgtEl>
                                          </p:cBhvr>
                                        </p:animEffect>
                                      </p:childTnLst>
                                    </p:cTn>
                                  </p:par>
                                </p:childTnLst>
                              </p:cTn>
                            </p:par>
                            <p:par>
                              <p:cTn id="19" fill="hold">
                                <p:stCondLst>
                                  <p:cond delay="4400"/>
                                </p:stCondLst>
                                <p:childTnLst>
                                  <p:par>
                                    <p:cTn id="20" presetID="42" presetClass="entr" presetSubtype="0" fill="hold" nodeType="after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fade">
                                          <p:cBhvr>
                                            <p:cTn id="22" dur="500"/>
                                            <p:tgtEl>
                                              <p:spTgt spid="30"/>
                                            </p:tgtEl>
                                          </p:cBhvr>
                                        </p:animEffect>
                                        <p:anim calcmode="lin" valueType="num">
                                          <p:cBhvr>
                                            <p:cTn id="23" dur="500" fill="hold"/>
                                            <p:tgtEl>
                                              <p:spTgt spid="30"/>
                                            </p:tgtEl>
                                            <p:attrNameLst>
                                              <p:attrName>ppt_x</p:attrName>
                                            </p:attrNameLst>
                                          </p:cBhvr>
                                          <p:tavLst>
                                            <p:tav tm="0">
                                              <p:val>
                                                <p:strVal val="#ppt_x"/>
                                              </p:val>
                                            </p:tav>
                                            <p:tav tm="100000">
                                              <p:val>
                                                <p:strVal val="#ppt_x"/>
                                              </p:val>
                                            </p:tav>
                                          </p:tavLst>
                                        </p:anim>
                                        <p:anim calcmode="lin" valueType="num">
                                          <p:cBhvr>
                                            <p:cTn id="24" dur="500" fill="hold"/>
                                            <p:tgtEl>
                                              <p:spTgt spid="30"/>
                                            </p:tgtEl>
                                            <p:attrNameLst>
                                              <p:attrName>ppt_y</p:attrName>
                                            </p:attrNameLst>
                                          </p:cBhvr>
                                          <p:tavLst>
                                            <p:tav tm="0">
                                              <p:val>
                                                <p:strVal val="#ppt_y+.1"/>
                                              </p:val>
                                            </p:tav>
                                            <p:tav tm="100000">
                                              <p:val>
                                                <p:strVal val="#ppt_y"/>
                                              </p:val>
                                            </p:tav>
                                          </p:tavLst>
                                        </p:anim>
                                      </p:childTnLst>
                                    </p:cTn>
                                  </p:par>
                                </p:childTnLst>
                              </p:cTn>
                            </p:par>
                            <p:par>
                              <p:cTn id="25" fill="hold">
                                <p:stCondLst>
                                  <p:cond delay="4900"/>
                                </p:stCondLst>
                                <p:childTnLst>
                                  <p:par>
                                    <p:cTn id="26" presetID="16" presetClass="entr" presetSubtype="21"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barn(inVertical)">
                                          <p:cBhvr>
                                            <p:cTn id="28" dur="500"/>
                                            <p:tgtEl>
                                              <p:spTgt spid="6"/>
                                            </p:tgtEl>
                                          </p:cBhvr>
                                        </p:animEffect>
                                      </p:childTnLst>
                                    </p:cTn>
                                  </p:par>
                                </p:childTnLst>
                              </p:cTn>
                            </p:par>
                            <p:par>
                              <p:cTn id="29" fill="hold">
                                <p:stCondLst>
                                  <p:cond delay="5400"/>
                                </p:stCondLst>
                                <p:childTnLst>
                                  <p:par>
                                    <p:cTn id="30" presetID="2" presetClass="entr" presetSubtype="8" fill="hold" grpId="0" nodeType="afterEffect" p14:presetBounceEnd="30000">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14:bounceEnd="30000">
                                          <p:cBhvr additive="base">
                                            <p:cTn id="32" dur="500" fill="hold"/>
                                            <p:tgtEl>
                                              <p:spTgt spid="10"/>
                                            </p:tgtEl>
                                            <p:attrNameLst>
                                              <p:attrName>ppt_x</p:attrName>
                                            </p:attrNameLst>
                                          </p:cBhvr>
                                          <p:tavLst>
                                            <p:tav tm="0">
                                              <p:val>
                                                <p:strVal val="0-#ppt_w/2"/>
                                              </p:val>
                                            </p:tav>
                                            <p:tav tm="100000">
                                              <p:val>
                                                <p:strVal val="#ppt_x"/>
                                              </p:val>
                                            </p:tav>
                                          </p:tavLst>
                                        </p:anim>
                                        <p:anim calcmode="lin" valueType="num" p14:bounceEnd="30000">
                                          <p:cBhvr additive="base">
                                            <p:cTn id="33" dur="500" fill="hold"/>
                                            <p:tgtEl>
                                              <p:spTgt spid="10"/>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14:presetBounceEnd="30000">
                                      <p:stCondLst>
                                        <p:cond delay="200"/>
                                      </p:stCondLst>
                                      <p:childTnLst>
                                        <p:set>
                                          <p:cBhvr>
                                            <p:cTn id="35" dur="1" fill="hold">
                                              <p:stCondLst>
                                                <p:cond delay="0"/>
                                              </p:stCondLst>
                                            </p:cTn>
                                            <p:tgtEl>
                                              <p:spTgt spid="12"/>
                                            </p:tgtEl>
                                            <p:attrNameLst>
                                              <p:attrName>style.visibility</p:attrName>
                                            </p:attrNameLst>
                                          </p:cBhvr>
                                          <p:to>
                                            <p:strVal val="visible"/>
                                          </p:to>
                                        </p:set>
                                        <p:anim calcmode="lin" valueType="num" p14:bounceEnd="30000">
                                          <p:cBhvr additive="base">
                                            <p:cTn id="36" dur="500" fill="hold"/>
                                            <p:tgtEl>
                                              <p:spTgt spid="12"/>
                                            </p:tgtEl>
                                            <p:attrNameLst>
                                              <p:attrName>ppt_x</p:attrName>
                                            </p:attrNameLst>
                                          </p:cBhvr>
                                          <p:tavLst>
                                            <p:tav tm="0">
                                              <p:val>
                                                <p:strVal val="0-#ppt_w/2"/>
                                              </p:val>
                                            </p:tav>
                                            <p:tav tm="100000">
                                              <p:val>
                                                <p:strVal val="#ppt_x"/>
                                              </p:val>
                                            </p:tav>
                                          </p:tavLst>
                                        </p:anim>
                                        <p:anim calcmode="lin" valueType="num" p14:bounceEnd="30000">
                                          <p:cBhvr additive="base">
                                            <p:cTn id="37" dur="500" fill="hold"/>
                                            <p:tgtEl>
                                              <p:spTgt spid="12"/>
                                            </p:tgtEl>
                                            <p:attrNameLst>
                                              <p:attrName>ppt_y</p:attrName>
                                            </p:attrNameLst>
                                          </p:cBhvr>
                                          <p:tavLst>
                                            <p:tav tm="0">
                                              <p:val>
                                                <p:strVal val="#ppt_y"/>
                                              </p:val>
                                            </p:tav>
                                            <p:tav tm="100000">
                                              <p:val>
                                                <p:strVal val="#ppt_y"/>
                                              </p:val>
                                            </p:tav>
                                          </p:tavLst>
                                        </p:anim>
                                      </p:childTnLst>
                                    </p:cTn>
                                  </p:par>
                                </p:childTnLst>
                              </p:cTn>
                            </p:par>
                            <p:par>
                              <p:cTn id="38" fill="hold">
                                <p:stCondLst>
                                  <p:cond delay="6100"/>
                                </p:stCondLst>
                                <p:childTnLst>
                                  <p:par>
                                    <p:cTn id="39" presetID="22" presetClass="entr" presetSubtype="8"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left)">
                                          <p:cBhvr>
                                            <p:cTn id="41" dur="500"/>
                                            <p:tgtEl>
                                              <p:spTgt spid="11"/>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wipe(left)">
                                          <p:cBhvr>
                                            <p:cTn id="44" dur="500"/>
                                            <p:tgtEl>
                                              <p:spTgt spid="13"/>
                                            </p:tgtEl>
                                          </p:cBhvr>
                                        </p:animEffect>
                                      </p:childTnLst>
                                    </p:cTn>
                                  </p:par>
                                </p:childTnLst>
                              </p:cTn>
                            </p:par>
                            <p:par>
                              <p:cTn id="45" fill="hold">
                                <p:stCondLst>
                                  <p:cond delay="6600"/>
                                </p:stCondLst>
                                <p:childTnLst>
                                  <p:par>
                                    <p:cTn id="46" presetID="42" presetClass="entr" presetSubtype="0"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fade">
                                          <p:cBhvr>
                                            <p:cTn id="48" dur="500"/>
                                            <p:tgtEl>
                                              <p:spTgt spid="14"/>
                                            </p:tgtEl>
                                          </p:cBhvr>
                                        </p:animEffect>
                                        <p:anim calcmode="lin" valueType="num">
                                          <p:cBhvr>
                                            <p:cTn id="49" dur="500" fill="hold"/>
                                            <p:tgtEl>
                                              <p:spTgt spid="14"/>
                                            </p:tgtEl>
                                            <p:attrNameLst>
                                              <p:attrName>ppt_x</p:attrName>
                                            </p:attrNameLst>
                                          </p:cBhvr>
                                          <p:tavLst>
                                            <p:tav tm="0">
                                              <p:val>
                                                <p:strVal val="#ppt_x"/>
                                              </p:val>
                                            </p:tav>
                                            <p:tav tm="100000">
                                              <p:val>
                                                <p:strVal val="#ppt_x"/>
                                              </p:val>
                                            </p:tav>
                                          </p:tavLst>
                                        </p:anim>
                                        <p:anim calcmode="lin" valueType="num">
                                          <p:cBhvr>
                                            <p:cTn id="50" dur="500" fill="hold"/>
                                            <p:tgtEl>
                                              <p:spTgt spid="14"/>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fade">
                                          <p:cBhvr>
                                            <p:cTn id="53" dur="500"/>
                                            <p:tgtEl>
                                              <p:spTgt spid="56"/>
                                            </p:tgtEl>
                                          </p:cBhvr>
                                        </p:animEffect>
                                        <p:anim calcmode="lin" valueType="num">
                                          <p:cBhvr>
                                            <p:cTn id="54" dur="500" fill="hold"/>
                                            <p:tgtEl>
                                              <p:spTgt spid="56"/>
                                            </p:tgtEl>
                                            <p:attrNameLst>
                                              <p:attrName>ppt_x</p:attrName>
                                            </p:attrNameLst>
                                          </p:cBhvr>
                                          <p:tavLst>
                                            <p:tav tm="0">
                                              <p:val>
                                                <p:strVal val="#ppt_x"/>
                                              </p:val>
                                            </p:tav>
                                            <p:tav tm="100000">
                                              <p:val>
                                                <p:strVal val="#ppt_x"/>
                                              </p:val>
                                            </p:tav>
                                          </p:tavLst>
                                        </p:anim>
                                        <p:anim calcmode="lin" valueType="num">
                                          <p:cBhvr>
                                            <p:cTn id="55" dur="500" fill="hold"/>
                                            <p:tgtEl>
                                              <p:spTgt spid="56"/>
                                            </p:tgtEl>
                                            <p:attrNameLst>
                                              <p:attrName>ppt_y</p:attrName>
                                            </p:attrNameLst>
                                          </p:cBhvr>
                                          <p:tavLst>
                                            <p:tav tm="0">
                                              <p:val>
                                                <p:strVal val="#ppt_y+.1"/>
                                              </p:val>
                                            </p:tav>
                                            <p:tav tm="100000">
                                              <p:val>
                                                <p:strVal val="#ppt_y"/>
                                              </p:val>
                                            </p:tav>
                                          </p:tavLst>
                                        </p:anim>
                                      </p:childTnLst>
                                    </p:cTn>
                                  </p:par>
                                </p:childTnLst>
                              </p:cTn>
                            </p:par>
                            <p:par>
                              <p:cTn id="56" fill="hold">
                                <p:stCondLst>
                                  <p:cond delay="7100"/>
                                </p:stCondLst>
                                <p:childTnLst>
                                  <p:par>
                                    <p:cTn id="57" presetID="16" presetClass="entr" presetSubtype="21" fill="hold" grpId="0" nodeType="after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barn(inVertical)">
                                          <p:cBhvr>
                                            <p:cTn id="59" dur="500"/>
                                            <p:tgtEl>
                                              <p:spTgt spid="4"/>
                                            </p:tgtEl>
                                          </p:cBhvr>
                                        </p:animEffect>
                                      </p:childTnLst>
                                    </p:cTn>
                                  </p:par>
                                  <p:par>
                                    <p:cTn id="60" presetID="16" presetClass="entr" presetSubtype="21" fill="hold" grpId="0" nodeType="with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barn(inVertical)">
                                          <p:cBhvr>
                                            <p:cTn id="6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P spid="6" grpId="0"/>
          <p:bldP spid="8" grpId="0"/>
          <p:bldP spid="10" grpId="0" animBg="1"/>
          <p:bldP spid="11" grpId="0"/>
          <p:bldP spid="12" grpId="0" animBg="1"/>
          <p:bldP spid="13" grpId="0"/>
          <p:bldP spid="16" grpId="0" animBg="1"/>
          <p:bldP spid="1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iterate type="lt">
                                        <p:tmAbs val="100"/>
                                      </p:iterate>
                                      <p:childTnLst>
                                        <p:set>
                                          <p:cBhvr>
                                            <p:cTn id="10" dur="1" fill="hold">
                                              <p:stCondLst>
                                                <p:cond delay="999"/>
                                              </p:stCondLst>
                                            </p:cTn>
                                            <p:tgtEl>
                                              <p:spTgt spid="3"/>
                                            </p:tgtEl>
                                            <p:attrNameLst>
                                              <p:attrName>style.visibility</p:attrName>
                                            </p:attrNameLst>
                                          </p:cBhvr>
                                          <p:to>
                                            <p:strVal val="visible"/>
                                          </p:to>
                                        </p:set>
                                      </p:childTnLst>
                                    </p:cTn>
                                  </p:par>
                                  <p:par>
                                    <p:cTn id="11" presetID="2" presetClass="entr" presetSubtype="2" fill="hold" grpId="0" nodeType="withEffect">
                                      <p:stCondLst>
                                        <p:cond delay="175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1+#ppt_w/2"/>
                                              </p:val>
                                            </p:tav>
                                            <p:tav tm="100000">
                                              <p:val>
                                                <p:strVal val="#ppt_x"/>
                                              </p:val>
                                            </p:tav>
                                          </p:tavLst>
                                        </p:anim>
                                        <p:anim calcmode="lin" valueType="num">
                                          <p:cBhvr additive="base">
                                            <p:cTn id="14" dur="500" fill="hold"/>
                                            <p:tgtEl>
                                              <p:spTgt spid="16"/>
                                            </p:tgtEl>
                                            <p:attrNameLst>
                                              <p:attrName>ppt_y</p:attrName>
                                            </p:attrNameLst>
                                          </p:cBhvr>
                                          <p:tavLst>
                                            <p:tav tm="0">
                                              <p:val>
                                                <p:strVal val="#ppt_y"/>
                                              </p:val>
                                            </p:tav>
                                            <p:tav tm="100000">
                                              <p:val>
                                                <p:strVal val="#ppt_y"/>
                                              </p:val>
                                            </p:tav>
                                          </p:tavLst>
                                        </p:anim>
                                      </p:childTnLst>
                                    </p:cTn>
                                  </p:par>
                                </p:childTnLst>
                              </p:cTn>
                            </p:par>
                            <p:par>
                              <p:cTn id="15" fill="hold">
                                <p:stCondLst>
                                  <p:cond delay="3900"/>
                                </p:stCondLst>
                                <p:childTnLst>
                                  <p:par>
                                    <p:cTn id="16" presetID="22" presetClass="entr" presetSubtype="8" fill="hold" grpId="0"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left)">
                                          <p:cBhvr>
                                            <p:cTn id="18" dur="500"/>
                                            <p:tgtEl>
                                              <p:spTgt spid="17"/>
                                            </p:tgtEl>
                                          </p:cBhvr>
                                        </p:animEffect>
                                      </p:childTnLst>
                                    </p:cTn>
                                  </p:par>
                                </p:childTnLst>
                              </p:cTn>
                            </p:par>
                            <p:par>
                              <p:cTn id="19" fill="hold">
                                <p:stCondLst>
                                  <p:cond delay="4400"/>
                                </p:stCondLst>
                                <p:childTnLst>
                                  <p:par>
                                    <p:cTn id="20" presetID="42" presetClass="entr" presetSubtype="0" fill="hold" nodeType="after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fade">
                                          <p:cBhvr>
                                            <p:cTn id="22" dur="500"/>
                                            <p:tgtEl>
                                              <p:spTgt spid="30"/>
                                            </p:tgtEl>
                                          </p:cBhvr>
                                        </p:animEffect>
                                        <p:anim calcmode="lin" valueType="num">
                                          <p:cBhvr>
                                            <p:cTn id="23" dur="500" fill="hold"/>
                                            <p:tgtEl>
                                              <p:spTgt spid="30"/>
                                            </p:tgtEl>
                                            <p:attrNameLst>
                                              <p:attrName>ppt_x</p:attrName>
                                            </p:attrNameLst>
                                          </p:cBhvr>
                                          <p:tavLst>
                                            <p:tav tm="0">
                                              <p:val>
                                                <p:strVal val="#ppt_x"/>
                                              </p:val>
                                            </p:tav>
                                            <p:tav tm="100000">
                                              <p:val>
                                                <p:strVal val="#ppt_x"/>
                                              </p:val>
                                            </p:tav>
                                          </p:tavLst>
                                        </p:anim>
                                        <p:anim calcmode="lin" valueType="num">
                                          <p:cBhvr>
                                            <p:cTn id="24" dur="500" fill="hold"/>
                                            <p:tgtEl>
                                              <p:spTgt spid="30"/>
                                            </p:tgtEl>
                                            <p:attrNameLst>
                                              <p:attrName>ppt_y</p:attrName>
                                            </p:attrNameLst>
                                          </p:cBhvr>
                                          <p:tavLst>
                                            <p:tav tm="0">
                                              <p:val>
                                                <p:strVal val="#ppt_y+.1"/>
                                              </p:val>
                                            </p:tav>
                                            <p:tav tm="100000">
                                              <p:val>
                                                <p:strVal val="#ppt_y"/>
                                              </p:val>
                                            </p:tav>
                                          </p:tavLst>
                                        </p:anim>
                                      </p:childTnLst>
                                    </p:cTn>
                                  </p:par>
                                </p:childTnLst>
                              </p:cTn>
                            </p:par>
                            <p:par>
                              <p:cTn id="25" fill="hold">
                                <p:stCondLst>
                                  <p:cond delay="4900"/>
                                </p:stCondLst>
                                <p:childTnLst>
                                  <p:par>
                                    <p:cTn id="26" presetID="16" presetClass="entr" presetSubtype="21"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barn(inVertical)">
                                          <p:cBhvr>
                                            <p:cTn id="28" dur="500"/>
                                            <p:tgtEl>
                                              <p:spTgt spid="6"/>
                                            </p:tgtEl>
                                          </p:cBhvr>
                                        </p:animEffect>
                                      </p:childTnLst>
                                    </p:cTn>
                                  </p:par>
                                </p:childTnLst>
                              </p:cTn>
                            </p:par>
                            <p:par>
                              <p:cTn id="29" fill="hold">
                                <p:stCondLst>
                                  <p:cond delay="5400"/>
                                </p:stCondLst>
                                <p:childTnLst>
                                  <p:par>
                                    <p:cTn id="30" presetID="2" presetClass="entr" presetSubtype="8"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500" fill="hold"/>
                                            <p:tgtEl>
                                              <p:spTgt spid="10"/>
                                            </p:tgtEl>
                                            <p:attrNameLst>
                                              <p:attrName>ppt_x</p:attrName>
                                            </p:attrNameLst>
                                          </p:cBhvr>
                                          <p:tavLst>
                                            <p:tav tm="0">
                                              <p:val>
                                                <p:strVal val="0-#ppt_w/2"/>
                                              </p:val>
                                            </p:tav>
                                            <p:tav tm="100000">
                                              <p:val>
                                                <p:strVal val="#ppt_x"/>
                                              </p:val>
                                            </p:tav>
                                          </p:tavLst>
                                        </p:anim>
                                        <p:anim calcmode="lin" valueType="num">
                                          <p:cBhvr additive="base">
                                            <p:cTn id="33" dur="500" fill="hold"/>
                                            <p:tgtEl>
                                              <p:spTgt spid="10"/>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200"/>
                                      </p:stCondLst>
                                      <p:childTnLst>
                                        <p:set>
                                          <p:cBhvr>
                                            <p:cTn id="35" dur="1" fill="hold">
                                              <p:stCondLst>
                                                <p:cond delay="0"/>
                                              </p:stCondLst>
                                            </p:cTn>
                                            <p:tgtEl>
                                              <p:spTgt spid="12"/>
                                            </p:tgtEl>
                                            <p:attrNameLst>
                                              <p:attrName>style.visibility</p:attrName>
                                            </p:attrNameLst>
                                          </p:cBhvr>
                                          <p:to>
                                            <p:strVal val="visible"/>
                                          </p:to>
                                        </p:set>
                                        <p:anim calcmode="lin" valueType="num">
                                          <p:cBhvr additive="base">
                                            <p:cTn id="36" dur="500" fill="hold"/>
                                            <p:tgtEl>
                                              <p:spTgt spid="12"/>
                                            </p:tgtEl>
                                            <p:attrNameLst>
                                              <p:attrName>ppt_x</p:attrName>
                                            </p:attrNameLst>
                                          </p:cBhvr>
                                          <p:tavLst>
                                            <p:tav tm="0">
                                              <p:val>
                                                <p:strVal val="0-#ppt_w/2"/>
                                              </p:val>
                                            </p:tav>
                                            <p:tav tm="100000">
                                              <p:val>
                                                <p:strVal val="#ppt_x"/>
                                              </p:val>
                                            </p:tav>
                                          </p:tavLst>
                                        </p:anim>
                                        <p:anim calcmode="lin" valueType="num">
                                          <p:cBhvr additive="base">
                                            <p:cTn id="37" dur="500" fill="hold"/>
                                            <p:tgtEl>
                                              <p:spTgt spid="12"/>
                                            </p:tgtEl>
                                            <p:attrNameLst>
                                              <p:attrName>ppt_y</p:attrName>
                                            </p:attrNameLst>
                                          </p:cBhvr>
                                          <p:tavLst>
                                            <p:tav tm="0">
                                              <p:val>
                                                <p:strVal val="#ppt_y"/>
                                              </p:val>
                                            </p:tav>
                                            <p:tav tm="100000">
                                              <p:val>
                                                <p:strVal val="#ppt_y"/>
                                              </p:val>
                                            </p:tav>
                                          </p:tavLst>
                                        </p:anim>
                                      </p:childTnLst>
                                    </p:cTn>
                                  </p:par>
                                </p:childTnLst>
                              </p:cTn>
                            </p:par>
                            <p:par>
                              <p:cTn id="38" fill="hold">
                                <p:stCondLst>
                                  <p:cond delay="6100"/>
                                </p:stCondLst>
                                <p:childTnLst>
                                  <p:par>
                                    <p:cTn id="39" presetID="22" presetClass="entr" presetSubtype="8"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left)">
                                          <p:cBhvr>
                                            <p:cTn id="41" dur="500"/>
                                            <p:tgtEl>
                                              <p:spTgt spid="11"/>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wipe(left)">
                                          <p:cBhvr>
                                            <p:cTn id="44" dur="500"/>
                                            <p:tgtEl>
                                              <p:spTgt spid="13"/>
                                            </p:tgtEl>
                                          </p:cBhvr>
                                        </p:animEffect>
                                      </p:childTnLst>
                                    </p:cTn>
                                  </p:par>
                                </p:childTnLst>
                              </p:cTn>
                            </p:par>
                            <p:par>
                              <p:cTn id="45" fill="hold">
                                <p:stCondLst>
                                  <p:cond delay="6600"/>
                                </p:stCondLst>
                                <p:childTnLst>
                                  <p:par>
                                    <p:cTn id="46" presetID="42" presetClass="entr" presetSubtype="0"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fade">
                                          <p:cBhvr>
                                            <p:cTn id="48" dur="500"/>
                                            <p:tgtEl>
                                              <p:spTgt spid="14"/>
                                            </p:tgtEl>
                                          </p:cBhvr>
                                        </p:animEffect>
                                        <p:anim calcmode="lin" valueType="num">
                                          <p:cBhvr>
                                            <p:cTn id="49" dur="500" fill="hold"/>
                                            <p:tgtEl>
                                              <p:spTgt spid="14"/>
                                            </p:tgtEl>
                                            <p:attrNameLst>
                                              <p:attrName>ppt_x</p:attrName>
                                            </p:attrNameLst>
                                          </p:cBhvr>
                                          <p:tavLst>
                                            <p:tav tm="0">
                                              <p:val>
                                                <p:strVal val="#ppt_x"/>
                                              </p:val>
                                            </p:tav>
                                            <p:tav tm="100000">
                                              <p:val>
                                                <p:strVal val="#ppt_x"/>
                                              </p:val>
                                            </p:tav>
                                          </p:tavLst>
                                        </p:anim>
                                        <p:anim calcmode="lin" valueType="num">
                                          <p:cBhvr>
                                            <p:cTn id="50" dur="500" fill="hold"/>
                                            <p:tgtEl>
                                              <p:spTgt spid="14"/>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fade">
                                          <p:cBhvr>
                                            <p:cTn id="53" dur="500"/>
                                            <p:tgtEl>
                                              <p:spTgt spid="56"/>
                                            </p:tgtEl>
                                          </p:cBhvr>
                                        </p:animEffect>
                                        <p:anim calcmode="lin" valueType="num">
                                          <p:cBhvr>
                                            <p:cTn id="54" dur="500" fill="hold"/>
                                            <p:tgtEl>
                                              <p:spTgt spid="56"/>
                                            </p:tgtEl>
                                            <p:attrNameLst>
                                              <p:attrName>ppt_x</p:attrName>
                                            </p:attrNameLst>
                                          </p:cBhvr>
                                          <p:tavLst>
                                            <p:tav tm="0">
                                              <p:val>
                                                <p:strVal val="#ppt_x"/>
                                              </p:val>
                                            </p:tav>
                                            <p:tav tm="100000">
                                              <p:val>
                                                <p:strVal val="#ppt_x"/>
                                              </p:val>
                                            </p:tav>
                                          </p:tavLst>
                                        </p:anim>
                                        <p:anim calcmode="lin" valueType="num">
                                          <p:cBhvr>
                                            <p:cTn id="55" dur="500" fill="hold"/>
                                            <p:tgtEl>
                                              <p:spTgt spid="56"/>
                                            </p:tgtEl>
                                            <p:attrNameLst>
                                              <p:attrName>ppt_y</p:attrName>
                                            </p:attrNameLst>
                                          </p:cBhvr>
                                          <p:tavLst>
                                            <p:tav tm="0">
                                              <p:val>
                                                <p:strVal val="#ppt_y+.1"/>
                                              </p:val>
                                            </p:tav>
                                            <p:tav tm="100000">
                                              <p:val>
                                                <p:strVal val="#ppt_y"/>
                                              </p:val>
                                            </p:tav>
                                          </p:tavLst>
                                        </p:anim>
                                      </p:childTnLst>
                                    </p:cTn>
                                  </p:par>
                                </p:childTnLst>
                              </p:cTn>
                            </p:par>
                            <p:par>
                              <p:cTn id="56" fill="hold">
                                <p:stCondLst>
                                  <p:cond delay="7100"/>
                                </p:stCondLst>
                                <p:childTnLst>
                                  <p:par>
                                    <p:cTn id="57" presetID="16" presetClass="entr" presetSubtype="21" fill="hold" grpId="0" nodeType="after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barn(inVertical)">
                                          <p:cBhvr>
                                            <p:cTn id="59" dur="500"/>
                                            <p:tgtEl>
                                              <p:spTgt spid="4"/>
                                            </p:tgtEl>
                                          </p:cBhvr>
                                        </p:animEffect>
                                      </p:childTnLst>
                                    </p:cTn>
                                  </p:par>
                                  <p:par>
                                    <p:cTn id="60" presetID="16" presetClass="entr" presetSubtype="21" fill="hold" grpId="0" nodeType="with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barn(inVertical)">
                                          <p:cBhvr>
                                            <p:cTn id="6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P spid="6" grpId="0"/>
          <p:bldP spid="8" grpId="0"/>
          <p:bldP spid="10" grpId="0" animBg="1"/>
          <p:bldP spid="11" grpId="0"/>
          <p:bldP spid="12" grpId="0" animBg="1"/>
          <p:bldP spid="13" grpId="0"/>
          <p:bldP spid="16" grpId="0" animBg="1"/>
          <p:bldP spid="17" grpId="0"/>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sp>
        <p:nvSpPr>
          <p:cNvPr id="11" name="任意多边形 10"/>
          <p:cNvSpPr/>
          <p:nvPr/>
        </p:nvSpPr>
        <p:spPr>
          <a:xfrm>
            <a:off x="1" y="1457325"/>
            <a:ext cx="2143125" cy="4286250"/>
          </a:xfrm>
          <a:custGeom>
            <a:avLst/>
            <a:gdLst>
              <a:gd name="connsiteX0" fmla="*/ 0 w 2143125"/>
              <a:gd name="connsiteY0" fmla="*/ 0 h 4286250"/>
              <a:gd name="connsiteX1" fmla="*/ 2143125 w 2143125"/>
              <a:gd name="connsiteY1" fmla="*/ 2143125 h 4286250"/>
              <a:gd name="connsiteX2" fmla="*/ 0 w 2143125"/>
              <a:gd name="connsiteY2" fmla="*/ 4286250 h 4286250"/>
            </a:gdLst>
            <a:ahLst/>
            <a:cxnLst>
              <a:cxn ang="0">
                <a:pos x="connsiteX0" y="connsiteY0"/>
              </a:cxn>
              <a:cxn ang="0">
                <a:pos x="connsiteX1" y="connsiteY1"/>
              </a:cxn>
              <a:cxn ang="0">
                <a:pos x="connsiteX2" y="connsiteY2"/>
              </a:cxn>
            </a:cxnLst>
            <a:rect l="l" t="t" r="r" b="b"/>
            <a:pathLst>
              <a:path w="2143125" h="4286250">
                <a:moveTo>
                  <a:pt x="0" y="0"/>
                </a:moveTo>
                <a:cubicBezTo>
                  <a:pt x="1183615" y="0"/>
                  <a:pt x="2143125" y="959510"/>
                  <a:pt x="2143125" y="2143125"/>
                </a:cubicBezTo>
                <a:cubicBezTo>
                  <a:pt x="2143125" y="3326740"/>
                  <a:pt x="1183615" y="4286250"/>
                  <a:pt x="0" y="4286250"/>
                </a:cubicBezTo>
                <a:close/>
              </a:path>
            </a:pathLst>
          </a:cu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Freeform 17"/>
          <p:cNvSpPr>
            <a:spLocks/>
          </p:cNvSpPr>
          <p:nvPr/>
        </p:nvSpPr>
        <p:spPr bwMode="auto">
          <a:xfrm>
            <a:off x="739393" y="1895219"/>
            <a:ext cx="1374775" cy="123825"/>
          </a:xfrm>
          <a:custGeom>
            <a:avLst/>
            <a:gdLst>
              <a:gd name="T0" fmla="*/ 0 w 364"/>
              <a:gd name="T1" fmla="*/ 0 h 30"/>
              <a:gd name="T2" fmla="*/ 52 w 364"/>
              <a:gd name="T3" fmla="*/ 30 h 30"/>
              <a:gd name="T4" fmla="*/ 104 w 364"/>
              <a:gd name="T5" fmla="*/ 0 h 30"/>
              <a:gd name="T6" fmla="*/ 156 w 364"/>
              <a:gd name="T7" fmla="*/ 30 h 30"/>
              <a:gd name="T8" fmla="*/ 208 w 364"/>
              <a:gd name="T9" fmla="*/ 0 h 30"/>
              <a:gd name="T10" fmla="*/ 260 w 364"/>
              <a:gd name="T11" fmla="*/ 30 h 30"/>
              <a:gd name="T12" fmla="*/ 312 w 364"/>
              <a:gd name="T13" fmla="*/ 0 h 30"/>
              <a:gd name="T14" fmla="*/ 364 w 364"/>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4" h="30">
                <a:moveTo>
                  <a:pt x="0" y="0"/>
                </a:moveTo>
                <a:cubicBezTo>
                  <a:pt x="26" y="0"/>
                  <a:pt x="26" y="30"/>
                  <a:pt x="52" y="30"/>
                </a:cubicBezTo>
                <a:cubicBezTo>
                  <a:pt x="78" y="30"/>
                  <a:pt x="78" y="0"/>
                  <a:pt x="104" y="0"/>
                </a:cubicBezTo>
                <a:cubicBezTo>
                  <a:pt x="130" y="0"/>
                  <a:pt x="130" y="30"/>
                  <a:pt x="156" y="30"/>
                </a:cubicBezTo>
                <a:cubicBezTo>
                  <a:pt x="182" y="30"/>
                  <a:pt x="182" y="0"/>
                  <a:pt x="208" y="0"/>
                </a:cubicBezTo>
                <a:cubicBezTo>
                  <a:pt x="234" y="0"/>
                  <a:pt x="234" y="30"/>
                  <a:pt x="260" y="30"/>
                </a:cubicBezTo>
                <a:cubicBezTo>
                  <a:pt x="286" y="30"/>
                  <a:pt x="286" y="0"/>
                  <a:pt x="312" y="0"/>
                </a:cubicBezTo>
                <a:cubicBezTo>
                  <a:pt x="338" y="0"/>
                  <a:pt x="338" y="30"/>
                  <a:pt x="364" y="30"/>
                </a:cubicBezTo>
              </a:path>
            </a:pathLst>
          </a:custGeom>
          <a:noFill/>
          <a:ln w="31750" cap="flat">
            <a:solidFill>
              <a:srgbClr val="FFC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1"/>
          <p:cNvSpPr>
            <a:spLocks/>
          </p:cNvSpPr>
          <p:nvPr/>
        </p:nvSpPr>
        <p:spPr bwMode="auto">
          <a:xfrm>
            <a:off x="739393" y="2057916"/>
            <a:ext cx="1631950" cy="138113"/>
          </a:xfrm>
          <a:custGeom>
            <a:avLst/>
            <a:gdLst>
              <a:gd name="T0" fmla="*/ 0 w 432"/>
              <a:gd name="T1" fmla="*/ 0 h 34"/>
              <a:gd name="T2" fmla="*/ 54 w 432"/>
              <a:gd name="T3" fmla="*/ 34 h 34"/>
              <a:gd name="T4" fmla="*/ 108 w 432"/>
              <a:gd name="T5" fmla="*/ 0 h 34"/>
              <a:gd name="T6" fmla="*/ 162 w 432"/>
              <a:gd name="T7" fmla="*/ 34 h 34"/>
              <a:gd name="T8" fmla="*/ 216 w 432"/>
              <a:gd name="T9" fmla="*/ 0 h 34"/>
              <a:gd name="T10" fmla="*/ 270 w 432"/>
              <a:gd name="T11" fmla="*/ 34 h 34"/>
              <a:gd name="T12" fmla="*/ 324 w 432"/>
              <a:gd name="T13" fmla="*/ 0 h 34"/>
              <a:gd name="T14" fmla="*/ 378 w 432"/>
              <a:gd name="T15" fmla="*/ 34 h 34"/>
              <a:gd name="T16" fmla="*/ 432 w 432"/>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2" h="34">
                <a:moveTo>
                  <a:pt x="0" y="0"/>
                </a:moveTo>
                <a:cubicBezTo>
                  <a:pt x="27" y="0"/>
                  <a:pt x="27" y="34"/>
                  <a:pt x="54" y="34"/>
                </a:cubicBezTo>
                <a:cubicBezTo>
                  <a:pt x="81" y="34"/>
                  <a:pt x="81" y="0"/>
                  <a:pt x="108" y="0"/>
                </a:cubicBezTo>
                <a:cubicBezTo>
                  <a:pt x="135" y="0"/>
                  <a:pt x="135" y="34"/>
                  <a:pt x="162" y="34"/>
                </a:cubicBezTo>
                <a:cubicBezTo>
                  <a:pt x="189" y="34"/>
                  <a:pt x="189" y="0"/>
                  <a:pt x="216" y="0"/>
                </a:cubicBezTo>
                <a:cubicBezTo>
                  <a:pt x="243" y="0"/>
                  <a:pt x="243" y="34"/>
                  <a:pt x="270" y="34"/>
                </a:cubicBezTo>
                <a:cubicBezTo>
                  <a:pt x="297" y="34"/>
                  <a:pt x="297" y="0"/>
                  <a:pt x="324" y="0"/>
                </a:cubicBezTo>
                <a:cubicBezTo>
                  <a:pt x="351" y="0"/>
                  <a:pt x="351" y="34"/>
                  <a:pt x="378" y="34"/>
                </a:cubicBezTo>
                <a:cubicBezTo>
                  <a:pt x="405" y="34"/>
                  <a:pt x="405" y="0"/>
                  <a:pt x="432" y="0"/>
                </a:cubicBezTo>
              </a:path>
            </a:pathLst>
          </a:custGeom>
          <a:noFill/>
          <a:ln w="31750" cap="flat">
            <a:solidFill>
              <a:srgbClr val="FFC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5"/>
          <p:cNvSpPr>
            <a:spLocks/>
          </p:cNvSpPr>
          <p:nvPr/>
        </p:nvSpPr>
        <p:spPr bwMode="auto">
          <a:xfrm>
            <a:off x="739393" y="2234901"/>
            <a:ext cx="1495425" cy="160338"/>
          </a:xfrm>
          <a:custGeom>
            <a:avLst/>
            <a:gdLst>
              <a:gd name="T0" fmla="*/ 0 w 396"/>
              <a:gd name="T1" fmla="*/ 0 h 40"/>
              <a:gd name="T2" fmla="*/ 57 w 396"/>
              <a:gd name="T3" fmla="*/ 40 h 40"/>
              <a:gd name="T4" fmla="*/ 113 w 396"/>
              <a:gd name="T5" fmla="*/ 0 h 40"/>
              <a:gd name="T6" fmla="*/ 170 w 396"/>
              <a:gd name="T7" fmla="*/ 40 h 40"/>
              <a:gd name="T8" fmla="*/ 226 w 396"/>
              <a:gd name="T9" fmla="*/ 0 h 40"/>
              <a:gd name="T10" fmla="*/ 283 w 396"/>
              <a:gd name="T11" fmla="*/ 40 h 40"/>
              <a:gd name="T12" fmla="*/ 339 w 396"/>
              <a:gd name="T13" fmla="*/ 0 h 40"/>
              <a:gd name="T14" fmla="*/ 396 w 396"/>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6" h="40">
                <a:moveTo>
                  <a:pt x="0" y="0"/>
                </a:moveTo>
                <a:cubicBezTo>
                  <a:pt x="28" y="0"/>
                  <a:pt x="28" y="40"/>
                  <a:pt x="57" y="40"/>
                </a:cubicBezTo>
                <a:cubicBezTo>
                  <a:pt x="85" y="40"/>
                  <a:pt x="85" y="0"/>
                  <a:pt x="113" y="0"/>
                </a:cubicBezTo>
                <a:cubicBezTo>
                  <a:pt x="141" y="0"/>
                  <a:pt x="141" y="40"/>
                  <a:pt x="170" y="40"/>
                </a:cubicBezTo>
                <a:cubicBezTo>
                  <a:pt x="198" y="40"/>
                  <a:pt x="198" y="0"/>
                  <a:pt x="226" y="0"/>
                </a:cubicBezTo>
                <a:cubicBezTo>
                  <a:pt x="255" y="0"/>
                  <a:pt x="255" y="40"/>
                  <a:pt x="283" y="40"/>
                </a:cubicBezTo>
                <a:cubicBezTo>
                  <a:pt x="311" y="40"/>
                  <a:pt x="311" y="0"/>
                  <a:pt x="339" y="0"/>
                </a:cubicBezTo>
                <a:cubicBezTo>
                  <a:pt x="368" y="0"/>
                  <a:pt x="368" y="40"/>
                  <a:pt x="396" y="40"/>
                </a:cubicBezTo>
              </a:path>
            </a:pathLst>
          </a:custGeom>
          <a:noFill/>
          <a:ln w="31750" cap="flat">
            <a:solidFill>
              <a:srgbClr val="FFC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cxnSp>
        <p:nvCxnSpPr>
          <p:cNvPr id="40" name="直接连接符 39"/>
          <p:cNvCxnSpPr/>
          <p:nvPr/>
        </p:nvCxnSpPr>
        <p:spPr>
          <a:xfrm>
            <a:off x="1740310" y="4114800"/>
            <a:ext cx="631033" cy="0"/>
          </a:xfrm>
          <a:prstGeom prst="line">
            <a:avLst/>
          </a:prstGeom>
          <a:ln w="31750" cap="rnd">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1" name="直接连接符 40"/>
          <p:cNvCxnSpPr/>
          <p:nvPr/>
        </p:nvCxnSpPr>
        <p:spPr>
          <a:xfrm>
            <a:off x="1615386" y="4277033"/>
            <a:ext cx="527740" cy="0"/>
          </a:xfrm>
          <a:prstGeom prst="line">
            <a:avLst/>
          </a:prstGeom>
          <a:ln w="31750" cap="rnd">
            <a:solidFill>
              <a:srgbClr val="FFC000"/>
            </a:solidFill>
          </a:ln>
        </p:spPr>
        <p:style>
          <a:lnRef idx="1">
            <a:schemeClr val="accent1"/>
          </a:lnRef>
          <a:fillRef idx="0">
            <a:schemeClr val="accent1"/>
          </a:fillRef>
          <a:effectRef idx="0">
            <a:schemeClr val="accent1"/>
          </a:effectRef>
          <a:fontRef idx="minor">
            <a:schemeClr val="tx1"/>
          </a:fontRef>
        </p:style>
      </p:cxnSp>
      <p:grpSp>
        <p:nvGrpSpPr>
          <p:cNvPr id="134" name="组合 133"/>
          <p:cNvGrpSpPr/>
          <p:nvPr/>
        </p:nvGrpSpPr>
        <p:grpSpPr>
          <a:xfrm>
            <a:off x="9347406" y="1636563"/>
            <a:ext cx="683511" cy="1196676"/>
            <a:chOff x="4819651" y="1198563"/>
            <a:chExt cx="2547937" cy="4460875"/>
          </a:xfrm>
        </p:grpSpPr>
        <p:sp>
          <p:nvSpPr>
            <p:cNvPr id="93" name="Freeform 73"/>
            <p:cNvSpPr>
              <a:spLocks/>
            </p:cNvSpPr>
            <p:nvPr/>
          </p:nvSpPr>
          <p:spPr bwMode="auto">
            <a:xfrm>
              <a:off x="4819651" y="3929063"/>
              <a:ext cx="776288" cy="1601788"/>
            </a:xfrm>
            <a:custGeom>
              <a:avLst/>
              <a:gdLst>
                <a:gd name="T0" fmla="*/ 205 w 206"/>
                <a:gd name="T1" fmla="*/ 262 h 426"/>
                <a:gd name="T2" fmla="*/ 78 w 206"/>
                <a:gd name="T3" fmla="*/ 0 h 426"/>
                <a:gd name="T4" fmla="*/ 9 w 206"/>
                <a:gd name="T5" fmla="*/ 120 h 426"/>
                <a:gd name="T6" fmla="*/ 140 w 206"/>
                <a:gd name="T7" fmla="*/ 426 h 426"/>
                <a:gd name="T8" fmla="*/ 140 w 206"/>
                <a:gd name="T9" fmla="*/ 426 h 426"/>
                <a:gd name="T10" fmla="*/ 206 w 206"/>
                <a:gd name="T11" fmla="*/ 262 h 426"/>
                <a:gd name="T12" fmla="*/ 205 w 206"/>
                <a:gd name="T13" fmla="*/ 262 h 426"/>
              </a:gdLst>
              <a:ahLst/>
              <a:cxnLst>
                <a:cxn ang="0">
                  <a:pos x="T0" y="T1"/>
                </a:cxn>
                <a:cxn ang="0">
                  <a:pos x="T2" y="T3"/>
                </a:cxn>
                <a:cxn ang="0">
                  <a:pos x="T4" y="T5"/>
                </a:cxn>
                <a:cxn ang="0">
                  <a:pos x="T6" y="T7"/>
                </a:cxn>
                <a:cxn ang="0">
                  <a:pos x="T8" y="T9"/>
                </a:cxn>
                <a:cxn ang="0">
                  <a:pos x="T10" y="T11"/>
                </a:cxn>
                <a:cxn ang="0">
                  <a:pos x="T12" y="T13"/>
                </a:cxn>
              </a:cxnLst>
              <a:rect l="0" t="0" r="r" b="b"/>
              <a:pathLst>
                <a:path w="206" h="426">
                  <a:moveTo>
                    <a:pt x="205" y="262"/>
                  </a:moveTo>
                  <a:cubicBezTo>
                    <a:pt x="144" y="169"/>
                    <a:pt x="104" y="82"/>
                    <a:pt x="78" y="0"/>
                  </a:cubicBezTo>
                  <a:cubicBezTo>
                    <a:pt x="31" y="18"/>
                    <a:pt x="0" y="68"/>
                    <a:pt x="9" y="120"/>
                  </a:cubicBezTo>
                  <a:cubicBezTo>
                    <a:pt x="140" y="426"/>
                    <a:pt x="140" y="426"/>
                    <a:pt x="140" y="426"/>
                  </a:cubicBezTo>
                  <a:cubicBezTo>
                    <a:pt x="140" y="426"/>
                    <a:pt x="140" y="426"/>
                    <a:pt x="140" y="426"/>
                  </a:cubicBezTo>
                  <a:cubicBezTo>
                    <a:pt x="206" y="262"/>
                    <a:pt x="206" y="262"/>
                    <a:pt x="206" y="262"/>
                  </a:cubicBezTo>
                  <a:cubicBezTo>
                    <a:pt x="206" y="262"/>
                    <a:pt x="205" y="262"/>
                    <a:pt x="205" y="262"/>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74"/>
            <p:cNvSpPr>
              <a:spLocks/>
            </p:cNvSpPr>
            <p:nvPr/>
          </p:nvSpPr>
          <p:spPr bwMode="auto">
            <a:xfrm>
              <a:off x="6596063" y="3929063"/>
              <a:ext cx="771525" cy="1601788"/>
            </a:xfrm>
            <a:custGeom>
              <a:avLst/>
              <a:gdLst>
                <a:gd name="T0" fmla="*/ 1 w 205"/>
                <a:gd name="T1" fmla="*/ 262 h 426"/>
                <a:gd name="T2" fmla="*/ 128 w 205"/>
                <a:gd name="T3" fmla="*/ 0 h 426"/>
                <a:gd name="T4" fmla="*/ 197 w 205"/>
                <a:gd name="T5" fmla="*/ 120 h 426"/>
                <a:gd name="T6" fmla="*/ 66 w 205"/>
                <a:gd name="T7" fmla="*/ 426 h 426"/>
                <a:gd name="T8" fmla="*/ 66 w 205"/>
                <a:gd name="T9" fmla="*/ 426 h 426"/>
                <a:gd name="T10" fmla="*/ 0 w 205"/>
                <a:gd name="T11" fmla="*/ 262 h 426"/>
                <a:gd name="T12" fmla="*/ 1 w 205"/>
                <a:gd name="T13" fmla="*/ 262 h 426"/>
              </a:gdLst>
              <a:ahLst/>
              <a:cxnLst>
                <a:cxn ang="0">
                  <a:pos x="T0" y="T1"/>
                </a:cxn>
                <a:cxn ang="0">
                  <a:pos x="T2" y="T3"/>
                </a:cxn>
                <a:cxn ang="0">
                  <a:pos x="T4" y="T5"/>
                </a:cxn>
                <a:cxn ang="0">
                  <a:pos x="T6" y="T7"/>
                </a:cxn>
                <a:cxn ang="0">
                  <a:pos x="T8" y="T9"/>
                </a:cxn>
                <a:cxn ang="0">
                  <a:pos x="T10" y="T11"/>
                </a:cxn>
                <a:cxn ang="0">
                  <a:pos x="T12" y="T13"/>
                </a:cxn>
              </a:cxnLst>
              <a:rect l="0" t="0" r="r" b="b"/>
              <a:pathLst>
                <a:path w="205" h="426">
                  <a:moveTo>
                    <a:pt x="1" y="262"/>
                  </a:moveTo>
                  <a:cubicBezTo>
                    <a:pt x="61" y="169"/>
                    <a:pt x="102" y="82"/>
                    <a:pt x="128" y="0"/>
                  </a:cubicBezTo>
                  <a:cubicBezTo>
                    <a:pt x="175" y="18"/>
                    <a:pt x="205" y="68"/>
                    <a:pt x="197" y="120"/>
                  </a:cubicBezTo>
                  <a:cubicBezTo>
                    <a:pt x="66" y="426"/>
                    <a:pt x="66" y="426"/>
                    <a:pt x="66" y="426"/>
                  </a:cubicBezTo>
                  <a:cubicBezTo>
                    <a:pt x="66" y="426"/>
                    <a:pt x="66" y="426"/>
                    <a:pt x="66" y="426"/>
                  </a:cubicBezTo>
                  <a:cubicBezTo>
                    <a:pt x="0" y="262"/>
                    <a:pt x="0" y="262"/>
                    <a:pt x="0" y="262"/>
                  </a:cubicBezTo>
                  <a:cubicBezTo>
                    <a:pt x="0" y="262"/>
                    <a:pt x="1" y="262"/>
                    <a:pt x="1" y="262"/>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75"/>
            <p:cNvSpPr>
              <a:spLocks/>
            </p:cNvSpPr>
            <p:nvPr/>
          </p:nvSpPr>
          <p:spPr bwMode="auto">
            <a:xfrm>
              <a:off x="5230813" y="1198563"/>
              <a:ext cx="866775" cy="1335088"/>
            </a:xfrm>
            <a:custGeom>
              <a:avLst/>
              <a:gdLst>
                <a:gd name="T0" fmla="*/ 0 w 230"/>
                <a:gd name="T1" fmla="*/ 254 h 355"/>
                <a:gd name="T2" fmla="*/ 229 w 230"/>
                <a:gd name="T3" fmla="*/ 355 h 355"/>
                <a:gd name="T4" fmla="*/ 230 w 230"/>
                <a:gd name="T5" fmla="*/ 355 h 355"/>
                <a:gd name="T6" fmla="*/ 230 w 230"/>
                <a:gd name="T7" fmla="*/ 0 h 355"/>
                <a:gd name="T8" fmla="*/ 230 w 230"/>
                <a:gd name="T9" fmla="*/ 0 h 355"/>
                <a:gd name="T10" fmla="*/ 0 w 230"/>
                <a:gd name="T11" fmla="*/ 254 h 355"/>
              </a:gdLst>
              <a:ahLst/>
              <a:cxnLst>
                <a:cxn ang="0">
                  <a:pos x="T0" y="T1"/>
                </a:cxn>
                <a:cxn ang="0">
                  <a:pos x="T2" y="T3"/>
                </a:cxn>
                <a:cxn ang="0">
                  <a:pos x="T4" y="T5"/>
                </a:cxn>
                <a:cxn ang="0">
                  <a:pos x="T6" y="T7"/>
                </a:cxn>
                <a:cxn ang="0">
                  <a:pos x="T8" y="T9"/>
                </a:cxn>
                <a:cxn ang="0">
                  <a:pos x="T10" y="T11"/>
                </a:cxn>
              </a:cxnLst>
              <a:rect l="0" t="0" r="r" b="b"/>
              <a:pathLst>
                <a:path w="230" h="355">
                  <a:moveTo>
                    <a:pt x="0" y="254"/>
                  </a:moveTo>
                  <a:cubicBezTo>
                    <a:pt x="57" y="316"/>
                    <a:pt x="138" y="355"/>
                    <a:pt x="229" y="355"/>
                  </a:cubicBezTo>
                  <a:cubicBezTo>
                    <a:pt x="230" y="355"/>
                    <a:pt x="230" y="355"/>
                    <a:pt x="230" y="355"/>
                  </a:cubicBezTo>
                  <a:cubicBezTo>
                    <a:pt x="230" y="0"/>
                    <a:pt x="230" y="0"/>
                    <a:pt x="230" y="0"/>
                  </a:cubicBezTo>
                  <a:cubicBezTo>
                    <a:pt x="230" y="0"/>
                    <a:pt x="230" y="0"/>
                    <a:pt x="230" y="0"/>
                  </a:cubicBezTo>
                  <a:cubicBezTo>
                    <a:pt x="173" y="22"/>
                    <a:pt x="65" y="110"/>
                    <a:pt x="0" y="254"/>
                  </a:cubicBezTo>
                  <a:close/>
                </a:path>
              </a:pathLst>
            </a:custGeom>
            <a:solidFill>
              <a:srgbClr val="2F82BB"/>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76"/>
            <p:cNvSpPr>
              <a:spLocks/>
            </p:cNvSpPr>
            <p:nvPr/>
          </p:nvSpPr>
          <p:spPr bwMode="auto">
            <a:xfrm>
              <a:off x="6011863" y="1228726"/>
              <a:ext cx="17463" cy="12700"/>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1" y="2"/>
                    <a:pt x="3" y="1"/>
                    <a:pt x="5" y="0"/>
                  </a:cubicBezTo>
                  <a:cubicBezTo>
                    <a:pt x="3" y="1"/>
                    <a:pt x="1"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77"/>
            <p:cNvSpPr>
              <a:spLocks/>
            </p:cNvSpPr>
            <p:nvPr/>
          </p:nvSpPr>
          <p:spPr bwMode="auto">
            <a:xfrm>
              <a:off x="6034088" y="1217613"/>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1"/>
                    <a:pt x="5" y="0"/>
                  </a:cubicBezTo>
                  <a:cubicBezTo>
                    <a:pt x="3" y="1"/>
                    <a:pt x="2"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78"/>
            <p:cNvSpPr>
              <a:spLocks/>
            </p:cNvSpPr>
            <p:nvPr/>
          </p:nvSpPr>
          <p:spPr bwMode="auto">
            <a:xfrm>
              <a:off x="5984876" y="1244601"/>
              <a:ext cx="22225" cy="11113"/>
            </a:xfrm>
            <a:custGeom>
              <a:avLst/>
              <a:gdLst>
                <a:gd name="T0" fmla="*/ 0 w 6"/>
                <a:gd name="T1" fmla="*/ 3 h 3"/>
                <a:gd name="T2" fmla="*/ 6 w 6"/>
                <a:gd name="T3" fmla="*/ 0 h 3"/>
                <a:gd name="T4" fmla="*/ 0 w 6"/>
                <a:gd name="T5" fmla="*/ 3 h 3"/>
              </a:gdLst>
              <a:ahLst/>
              <a:cxnLst>
                <a:cxn ang="0">
                  <a:pos x="T0" y="T1"/>
                </a:cxn>
                <a:cxn ang="0">
                  <a:pos x="T2" y="T3"/>
                </a:cxn>
                <a:cxn ang="0">
                  <a:pos x="T4" y="T5"/>
                </a:cxn>
              </a:cxnLst>
              <a:rect l="0" t="0" r="r" b="b"/>
              <a:pathLst>
                <a:path w="6" h="3">
                  <a:moveTo>
                    <a:pt x="0" y="3"/>
                  </a:moveTo>
                  <a:cubicBezTo>
                    <a:pt x="2" y="2"/>
                    <a:pt x="4" y="1"/>
                    <a:pt x="6" y="0"/>
                  </a:cubicBezTo>
                  <a:cubicBezTo>
                    <a:pt x="4" y="1"/>
                    <a:pt x="2"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79"/>
            <p:cNvSpPr>
              <a:spLocks/>
            </p:cNvSpPr>
            <p:nvPr/>
          </p:nvSpPr>
          <p:spPr bwMode="auto">
            <a:xfrm>
              <a:off x="5957888" y="1255713"/>
              <a:ext cx="26988" cy="14288"/>
            </a:xfrm>
            <a:custGeom>
              <a:avLst/>
              <a:gdLst>
                <a:gd name="T0" fmla="*/ 0 w 7"/>
                <a:gd name="T1" fmla="*/ 4 h 4"/>
                <a:gd name="T2" fmla="*/ 7 w 7"/>
                <a:gd name="T3" fmla="*/ 0 h 4"/>
                <a:gd name="T4" fmla="*/ 0 w 7"/>
                <a:gd name="T5" fmla="*/ 4 h 4"/>
              </a:gdLst>
              <a:ahLst/>
              <a:cxnLst>
                <a:cxn ang="0">
                  <a:pos x="T0" y="T1"/>
                </a:cxn>
                <a:cxn ang="0">
                  <a:pos x="T2" y="T3"/>
                </a:cxn>
                <a:cxn ang="0">
                  <a:pos x="T4" y="T5"/>
                </a:cxn>
              </a:cxnLst>
              <a:rect l="0" t="0" r="r" b="b"/>
              <a:pathLst>
                <a:path w="7" h="4">
                  <a:moveTo>
                    <a:pt x="0" y="4"/>
                  </a:moveTo>
                  <a:cubicBezTo>
                    <a:pt x="2" y="3"/>
                    <a:pt x="4" y="2"/>
                    <a:pt x="7" y="0"/>
                  </a:cubicBezTo>
                  <a:cubicBezTo>
                    <a:pt x="4" y="2"/>
                    <a:pt x="2" y="3"/>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80"/>
            <p:cNvSpPr>
              <a:spLocks/>
            </p:cNvSpPr>
            <p:nvPr/>
          </p:nvSpPr>
          <p:spPr bwMode="auto">
            <a:xfrm>
              <a:off x="5935663" y="1270001"/>
              <a:ext cx="22225" cy="19050"/>
            </a:xfrm>
            <a:custGeom>
              <a:avLst/>
              <a:gdLst>
                <a:gd name="T0" fmla="*/ 0 w 6"/>
                <a:gd name="T1" fmla="*/ 5 h 5"/>
                <a:gd name="T2" fmla="*/ 6 w 6"/>
                <a:gd name="T3" fmla="*/ 0 h 5"/>
                <a:gd name="T4" fmla="*/ 0 w 6"/>
                <a:gd name="T5" fmla="*/ 5 h 5"/>
              </a:gdLst>
              <a:ahLst/>
              <a:cxnLst>
                <a:cxn ang="0">
                  <a:pos x="T0" y="T1"/>
                </a:cxn>
                <a:cxn ang="0">
                  <a:pos x="T2" y="T3"/>
                </a:cxn>
                <a:cxn ang="0">
                  <a:pos x="T4" y="T5"/>
                </a:cxn>
              </a:cxnLst>
              <a:rect l="0" t="0" r="r" b="b"/>
              <a:pathLst>
                <a:path w="6" h="5">
                  <a:moveTo>
                    <a:pt x="0" y="5"/>
                  </a:moveTo>
                  <a:cubicBezTo>
                    <a:pt x="2" y="3"/>
                    <a:pt x="4" y="2"/>
                    <a:pt x="6" y="0"/>
                  </a:cubicBezTo>
                  <a:cubicBezTo>
                    <a:pt x="4" y="2"/>
                    <a:pt x="2" y="3"/>
                    <a:pt x="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81"/>
            <p:cNvSpPr>
              <a:spLocks/>
            </p:cNvSpPr>
            <p:nvPr/>
          </p:nvSpPr>
          <p:spPr bwMode="auto">
            <a:xfrm>
              <a:off x="5554663" y="1477963"/>
              <a:ext cx="150813" cy="157163"/>
            </a:xfrm>
            <a:custGeom>
              <a:avLst/>
              <a:gdLst>
                <a:gd name="T0" fmla="*/ 40 w 40"/>
                <a:gd name="T1" fmla="*/ 0 h 42"/>
                <a:gd name="T2" fmla="*/ 0 w 40"/>
                <a:gd name="T3" fmla="*/ 42 h 42"/>
                <a:gd name="T4" fmla="*/ 40 w 40"/>
                <a:gd name="T5" fmla="*/ 0 h 42"/>
              </a:gdLst>
              <a:ahLst/>
              <a:cxnLst>
                <a:cxn ang="0">
                  <a:pos x="T0" y="T1"/>
                </a:cxn>
                <a:cxn ang="0">
                  <a:pos x="T2" y="T3"/>
                </a:cxn>
                <a:cxn ang="0">
                  <a:pos x="T4" y="T5"/>
                </a:cxn>
              </a:cxnLst>
              <a:rect l="0" t="0" r="r" b="b"/>
              <a:pathLst>
                <a:path w="40" h="42">
                  <a:moveTo>
                    <a:pt x="40" y="0"/>
                  </a:moveTo>
                  <a:cubicBezTo>
                    <a:pt x="27" y="12"/>
                    <a:pt x="14" y="27"/>
                    <a:pt x="0" y="42"/>
                  </a:cubicBezTo>
                  <a:cubicBezTo>
                    <a:pt x="14" y="27"/>
                    <a:pt x="27" y="12"/>
                    <a:pt x="4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82"/>
            <p:cNvSpPr>
              <a:spLocks/>
            </p:cNvSpPr>
            <p:nvPr/>
          </p:nvSpPr>
          <p:spPr bwMode="auto">
            <a:xfrm>
              <a:off x="6078538" y="1198563"/>
              <a:ext cx="19050" cy="7938"/>
            </a:xfrm>
            <a:custGeom>
              <a:avLst/>
              <a:gdLst>
                <a:gd name="T0" fmla="*/ 0 w 5"/>
                <a:gd name="T1" fmla="*/ 2 h 2"/>
                <a:gd name="T2" fmla="*/ 5 w 5"/>
                <a:gd name="T3" fmla="*/ 0 h 2"/>
                <a:gd name="T4" fmla="*/ 0 w 5"/>
                <a:gd name="T5" fmla="*/ 2 h 2"/>
              </a:gdLst>
              <a:ahLst/>
              <a:cxnLst>
                <a:cxn ang="0">
                  <a:pos x="T0" y="T1"/>
                </a:cxn>
                <a:cxn ang="0">
                  <a:pos x="T2" y="T3"/>
                </a:cxn>
                <a:cxn ang="0">
                  <a:pos x="T4" y="T5"/>
                </a:cxn>
              </a:cxnLst>
              <a:rect l="0" t="0" r="r" b="b"/>
              <a:pathLst>
                <a:path w="5" h="2">
                  <a:moveTo>
                    <a:pt x="0" y="2"/>
                  </a:moveTo>
                  <a:cubicBezTo>
                    <a:pt x="1" y="1"/>
                    <a:pt x="3" y="1"/>
                    <a:pt x="5" y="0"/>
                  </a:cubicBezTo>
                  <a:cubicBezTo>
                    <a:pt x="3" y="1"/>
                    <a:pt x="1"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83"/>
            <p:cNvSpPr>
              <a:spLocks/>
            </p:cNvSpPr>
            <p:nvPr/>
          </p:nvSpPr>
          <p:spPr bwMode="auto">
            <a:xfrm>
              <a:off x="6056313" y="1206501"/>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1"/>
                    <a:pt x="5" y="0"/>
                  </a:cubicBezTo>
                  <a:cubicBezTo>
                    <a:pt x="3" y="1"/>
                    <a:pt x="2"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84"/>
            <p:cNvSpPr>
              <a:spLocks/>
            </p:cNvSpPr>
            <p:nvPr/>
          </p:nvSpPr>
          <p:spPr bwMode="auto">
            <a:xfrm>
              <a:off x="5705476" y="1447801"/>
              <a:ext cx="30163" cy="25400"/>
            </a:xfrm>
            <a:custGeom>
              <a:avLst/>
              <a:gdLst>
                <a:gd name="T0" fmla="*/ 0 w 8"/>
                <a:gd name="T1" fmla="*/ 7 h 7"/>
                <a:gd name="T2" fmla="*/ 8 w 8"/>
                <a:gd name="T3" fmla="*/ 0 h 7"/>
                <a:gd name="T4" fmla="*/ 0 w 8"/>
                <a:gd name="T5" fmla="*/ 7 h 7"/>
              </a:gdLst>
              <a:ahLst/>
              <a:cxnLst>
                <a:cxn ang="0">
                  <a:pos x="T0" y="T1"/>
                </a:cxn>
                <a:cxn ang="0">
                  <a:pos x="T2" y="T3"/>
                </a:cxn>
                <a:cxn ang="0">
                  <a:pos x="T4" y="T5"/>
                </a:cxn>
              </a:cxnLst>
              <a:rect l="0" t="0" r="r" b="b"/>
              <a:pathLst>
                <a:path w="8" h="7">
                  <a:moveTo>
                    <a:pt x="0" y="7"/>
                  </a:moveTo>
                  <a:cubicBezTo>
                    <a:pt x="3" y="5"/>
                    <a:pt x="5" y="2"/>
                    <a:pt x="8" y="0"/>
                  </a:cubicBezTo>
                  <a:cubicBezTo>
                    <a:pt x="5" y="2"/>
                    <a:pt x="3" y="5"/>
                    <a:pt x="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85"/>
            <p:cNvSpPr>
              <a:spLocks/>
            </p:cNvSpPr>
            <p:nvPr/>
          </p:nvSpPr>
          <p:spPr bwMode="auto">
            <a:xfrm>
              <a:off x="5230813" y="2105026"/>
              <a:ext cx="22225" cy="49213"/>
            </a:xfrm>
            <a:custGeom>
              <a:avLst/>
              <a:gdLst>
                <a:gd name="T0" fmla="*/ 0 w 6"/>
                <a:gd name="T1" fmla="*/ 13 h 13"/>
                <a:gd name="T2" fmla="*/ 6 w 6"/>
                <a:gd name="T3" fmla="*/ 0 h 13"/>
                <a:gd name="T4" fmla="*/ 0 w 6"/>
                <a:gd name="T5" fmla="*/ 13 h 13"/>
              </a:gdLst>
              <a:ahLst/>
              <a:cxnLst>
                <a:cxn ang="0">
                  <a:pos x="T0" y="T1"/>
                </a:cxn>
                <a:cxn ang="0">
                  <a:pos x="T2" y="T3"/>
                </a:cxn>
                <a:cxn ang="0">
                  <a:pos x="T4" y="T5"/>
                </a:cxn>
              </a:cxnLst>
              <a:rect l="0" t="0" r="r" b="b"/>
              <a:pathLst>
                <a:path w="6" h="13">
                  <a:moveTo>
                    <a:pt x="0" y="13"/>
                  </a:moveTo>
                  <a:cubicBezTo>
                    <a:pt x="2" y="8"/>
                    <a:pt x="4" y="4"/>
                    <a:pt x="6" y="0"/>
                  </a:cubicBezTo>
                  <a:cubicBezTo>
                    <a:pt x="4" y="4"/>
                    <a:pt x="2" y="8"/>
                    <a:pt x="0"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86"/>
            <p:cNvSpPr>
              <a:spLocks/>
            </p:cNvSpPr>
            <p:nvPr/>
          </p:nvSpPr>
          <p:spPr bwMode="auto">
            <a:xfrm>
              <a:off x="5908676" y="1289051"/>
              <a:ext cx="23813" cy="15875"/>
            </a:xfrm>
            <a:custGeom>
              <a:avLst/>
              <a:gdLst>
                <a:gd name="T0" fmla="*/ 0 w 6"/>
                <a:gd name="T1" fmla="*/ 4 h 4"/>
                <a:gd name="T2" fmla="*/ 6 w 6"/>
                <a:gd name="T3" fmla="*/ 0 h 4"/>
                <a:gd name="T4" fmla="*/ 0 w 6"/>
                <a:gd name="T5" fmla="*/ 4 h 4"/>
              </a:gdLst>
              <a:ahLst/>
              <a:cxnLst>
                <a:cxn ang="0">
                  <a:pos x="T0" y="T1"/>
                </a:cxn>
                <a:cxn ang="0">
                  <a:pos x="T2" y="T3"/>
                </a:cxn>
                <a:cxn ang="0">
                  <a:pos x="T4" y="T5"/>
                </a:cxn>
              </a:cxnLst>
              <a:rect l="0" t="0" r="r" b="b"/>
              <a:pathLst>
                <a:path w="6" h="4">
                  <a:moveTo>
                    <a:pt x="0" y="4"/>
                  </a:moveTo>
                  <a:cubicBezTo>
                    <a:pt x="2" y="3"/>
                    <a:pt x="4" y="1"/>
                    <a:pt x="6" y="0"/>
                  </a:cubicBezTo>
                  <a:cubicBezTo>
                    <a:pt x="4" y="1"/>
                    <a:pt x="2" y="3"/>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87"/>
            <p:cNvSpPr>
              <a:spLocks/>
            </p:cNvSpPr>
            <p:nvPr/>
          </p:nvSpPr>
          <p:spPr bwMode="auto">
            <a:xfrm>
              <a:off x="4865688" y="2154238"/>
              <a:ext cx="1231900" cy="2744788"/>
            </a:xfrm>
            <a:custGeom>
              <a:avLst/>
              <a:gdLst>
                <a:gd name="T0" fmla="*/ 97 w 327"/>
                <a:gd name="T1" fmla="*/ 0 h 730"/>
                <a:gd name="T2" fmla="*/ 203 w 327"/>
                <a:gd name="T3" fmla="*/ 730 h 730"/>
                <a:gd name="T4" fmla="*/ 213 w 327"/>
                <a:gd name="T5" fmla="*/ 730 h 730"/>
                <a:gd name="T6" fmla="*/ 327 w 327"/>
                <a:gd name="T7" fmla="*/ 730 h 730"/>
                <a:gd name="T8" fmla="*/ 327 w 327"/>
                <a:gd name="T9" fmla="*/ 101 h 730"/>
                <a:gd name="T10" fmla="*/ 326 w 327"/>
                <a:gd name="T11" fmla="*/ 101 h 730"/>
                <a:gd name="T12" fmla="*/ 97 w 327"/>
                <a:gd name="T13" fmla="*/ 0 h 730"/>
              </a:gdLst>
              <a:ahLst/>
              <a:cxnLst>
                <a:cxn ang="0">
                  <a:pos x="T0" y="T1"/>
                </a:cxn>
                <a:cxn ang="0">
                  <a:pos x="T2" y="T3"/>
                </a:cxn>
                <a:cxn ang="0">
                  <a:pos x="T4" y="T5"/>
                </a:cxn>
                <a:cxn ang="0">
                  <a:pos x="T6" y="T7"/>
                </a:cxn>
                <a:cxn ang="0">
                  <a:pos x="T8" y="T9"/>
                </a:cxn>
                <a:cxn ang="0">
                  <a:pos x="T10" y="T11"/>
                </a:cxn>
                <a:cxn ang="0">
                  <a:pos x="T12" y="T13"/>
                </a:cxn>
              </a:cxnLst>
              <a:rect l="0" t="0" r="r" b="b"/>
              <a:pathLst>
                <a:path w="327" h="730">
                  <a:moveTo>
                    <a:pt x="97" y="0"/>
                  </a:moveTo>
                  <a:cubicBezTo>
                    <a:pt x="18" y="171"/>
                    <a:pt x="0" y="421"/>
                    <a:pt x="203" y="730"/>
                  </a:cubicBezTo>
                  <a:cubicBezTo>
                    <a:pt x="206" y="730"/>
                    <a:pt x="209" y="730"/>
                    <a:pt x="213" y="730"/>
                  </a:cubicBezTo>
                  <a:cubicBezTo>
                    <a:pt x="238" y="730"/>
                    <a:pt x="275" y="730"/>
                    <a:pt x="327" y="730"/>
                  </a:cubicBezTo>
                  <a:cubicBezTo>
                    <a:pt x="327" y="101"/>
                    <a:pt x="327" y="101"/>
                    <a:pt x="327" y="101"/>
                  </a:cubicBezTo>
                  <a:cubicBezTo>
                    <a:pt x="327" y="101"/>
                    <a:pt x="327" y="101"/>
                    <a:pt x="326" y="101"/>
                  </a:cubicBezTo>
                  <a:cubicBezTo>
                    <a:pt x="235" y="101"/>
                    <a:pt x="154" y="62"/>
                    <a:pt x="9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88"/>
            <p:cNvSpPr>
              <a:spLocks/>
            </p:cNvSpPr>
            <p:nvPr/>
          </p:nvSpPr>
          <p:spPr bwMode="auto">
            <a:xfrm>
              <a:off x="5735638" y="1420813"/>
              <a:ext cx="30163" cy="26988"/>
            </a:xfrm>
            <a:custGeom>
              <a:avLst/>
              <a:gdLst>
                <a:gd name="T0" fmla="*/ 0 w 8"/>
                <a:gd name="T1" fmla="*/ 7 h 7"/>
                <a:gd name="T2" fmla="*/ 8 w 8"/>
                <a:gd name="T3" fmla="*/ 0 h 7"/>
                <a:gd name="T4" fmla="*/ 0 w 8"/>
                <a:gd name="T5" fmla="*/ 7 h 7"/>
              </a:gdLst>
              <a:ahLst/>
              <a:cxnLst>
                <a:cxn ang="0">
                  <a:pos x="T0" y="T1"/>
                </a:cxn>
                <a:cxn ang="0">
                  <a:pos x="T2" y="T3"/>
                </a:cxn>
                <a:cxn ang="0">
                  <a:pos x="T4" y="T5"/>
                </a:cxn>
              </a:cxnLst>
              <a:rect l="0" t="0" r="r" b="b"/>
              <a:pathLst>
                <a:path w="8" h="7">
                  <a:moveTo>
                    <a:pt x="0" y="7"/>
                  </a:moveTo>
                  <a:cubicBezTo>
                    <a:pt x="3" y="4"/>
                    <a:pt x="5" y="2"/>
                    <a:pt x="8" y="0"/>
                  </a:cubicBezTo>
                  <a:cubicBezTo>
                    <a:pt x="5" y="2"/>
                    <a:pt x="3" y="4"/>
                    <a:pt x="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89"/>
            <p:cNvSpPr>
              <a:spLocks/>
            </p:cNvSpPr>
            <p:nvPr/>
          </p:nvSpPr>
          <p:spPr bwMode="auto">
            <a:xfrm>
              <a:off x="5253038" y="1635126"/>
              <a:ext cx="301625" cy="466725"/>
            </a:xfrm>
            <a:custGeom>
              <a:avLst/>
              <a:gdLst>
                <a:gd name="T0" fmla="*/ 0 w 80"/>
                <a:gd name="T1" fmla="*/ 124 h 124"/>
                <a:gd name="T2" fmla="*/ 80 w 80"/>
                <a:gd name="T3" fmla="*/ 0 h 124"/>
                <a:gd name="T4" fmla="*/ 0 w 80"/>
                <a:gd name="T5" fmla="*/ 124 h 124"/>
              </a:gdLst>
              <a:ahLst/>
              <a:cxnLst>
                <a:cxn ang="0">
                  <a:pos x="T0" y="T1"/>
                </a:cxn>
                <a:cxn ang="0">
                  <a:pos x="T2" y="T3"/>
                </a:cxn>
                <a:cxn ang="0">
                  <a:pos x="T4" y="T5"/>
                </a:cxn>
              </a:cxnLst>
              <a:rect l="0" t="0" r="r" b="b"/>
              <a:pathLst>
                <a:path w="80" h="124">
                  <a:moveTo>
                    <a:pt x="0" y="124"/>
                  </a:moveTo>
                  <a:cubicBezTo>
                    <a:pt x="23" y="76"/>
                    <a:pt x="51" y="35"/>
                    <a:pt x="80" y="0"/>
                  </a:cubicBezTo>
                  <a:cubicBezTo>
                    <a:pt x="51" y="35"/>
                    <a:pt x="23" y="76"/>
                    <a:pt x="0" y="1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90"/>
            <p:cNvSpPr>
              <a:spLocks/>
            </p:cNvSpPr>
            <p:nvPr/>
          </p:nvSpPr>
          <p:spPr bwMode="auto">
            <a:xfrm>
              <a:off x="5878513" y="1308101"/>
              <a:ext cx="26988" cy="19050"/>
            </a:xfrm>
            <a:custGeom>
              <a:avLst/>
              <a:gdLst>
                <a:gd name="T0" fmla="*/ 0 w 7"/>
                <a:gd name="T1" fmla="*/ 5 h 5"/>
                <a:gd name="T2" fmla="*/ 7 w 7"/>
                <a:gd name="T3" fmla="*/ 0 h 5"/>
                <a:gd name="T4" fmla="*/ 0 w 7"/>
                <a:gd name="T5" fmla="*/ 5 h 5"/>
              </a:gdLst>
              <a:ahLst/>
              <a:cxnLst>
                <a:cxn ang="0">
                  <a:pos x="T0" y="T1"/>
                </a:cxn>
                <a:cxn ang="0">
                  <a:pos x="T2" y="T3"/>
                </a:cxn>
                <a:cxn ang="0">
                  <a:pos x="T4" y="T5"/>
                </a:cxn>
              </a:cxnLst>
              <a:rect l="0" t="0" r="r" b="b"/>
              <a:pathLst>
                <a:path w="7" h="5">
                  <a:moveTo>
                    <a:pt x="0" y="5"/>
                  </a:moveTo>
                  <a:cubicBezTo>
                    <a:pt x="2" y="3"/>
                    <a:pt x="5" y="2"/>
                    <a:pt x="7" y="0"/>
                  </a:cubicBezTo>
                  <a:cubicBezTo>
                    <a:pt x="5" y="1"/>
                    <a:pt x="2" y="3"/>
                    <a:pt x="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91"/>
            <p:cNvSpPr>
              <a:spLocks/>
            </p:cNvSpPr>
            <p:nvPr/>
          </p:nvSpPr>
          <p:spPr bwMode="auto">
            <a:xfrm>
              <a:off x="5853113" y="1327151"/>
              <a:ext cx="25400" cy="22225"/>
            </a:xfrm>
            <a:custGeom>
              <a:avLst/>
              <a:gdLst>
                <a:gd name="T0" fmla="*/ 0 w 7"/>
                <a:gd name="T1" fmla="*/ 6 h 6"/>
                <a:gd name="T2" fmla="*/ 7 w 7"/>
                <a:gd name="T3" fmla="*/ 0 h 6"/>
                <a:gd name="T4" fmla="*/ 0 w 7"/>
                <a:gd name="T5" fmla="*/ 6 h 6"/>
              </a:gdLst>
              <a:ahLst/>
              <a:cxnLst>
                <a:cxn ang="0">
                  <a:pos x="T0" y="T1"/>
                </a:cxn>
                <a:cxn ang="0">
                  <a:pos x="T2" y="T3"/>
                </a:cxn>
                <a:cxn ang="0">
                  <a:pos x="T4" y="T5"/>
                </a:cxn>
              </a:cxnLst>
              <a:rect l="0" t="0" r="r" b="b"/>
              <a:pathLst>
                <a:path w="7" h="6">
                  <a:moveTo>
                    <a:pt x="0" y="6"/>
                  </a:moveTo>
                  <a:cubicBezTo>
                    <a:pt x="2" y="4"/>
                    <a:pt x="4" y="2"/>
                    <a:pt x="7" y="0"/>
                  </a:cubicBezTo>
                  <a:cubicBezTo>
                    <a:pt x="4" y="2"/>
                    <a:pt x="2" y="4"/>
                    <a:pt x="0"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92"/>
            <p:cNvSpPr>
              <a:spLocks/>
            </p:cNvSpPr>
            <p:nvPr/>
          </p:nvSpPr>
          <p:spPr bwMode="auto">
            <a:xfrm>
              <a:off x="5765801" y="1349376"/>
              <a:ext cx="82550" cy="71438"/>
            </a:xfrm>
            <a:custGeom>
              <a:avLst/>
              <a:gdLst>
                <a:gd name="T0" fmla="*/ 0 w 22"/>
                <a:gd name="T1" fmla="*/ 19 h 19"/>
                <a:gd name="T2" fmla="*/ 22 w 22"/>
                <a:gd name="T3" fmla="*/ 0 h 19"/>
                <a:gd name="T4" fmla="*/ 0 w 22"/>
                <a:gd name="T5" fmla="*/ 19 h 19"/>
              </a:gdLst>
              <a:ahLst/>
              <a:cxnLst>
                <a:cxn ang="0">
                  <a:pos x="T0" y="T1"/>
                </a:cxn>
                <a:cxn ang="0">
                  <a:pos x="T2" y="T3"/>
                </a:cxn>
                <a:cxn ang="0">
                  <a:pos x="T4" y="T5"/>
                </a:cxn>
              </a:cxnLst>
              <a:rect l="0" t="0" r="r" b="b"/>
              <a:pathLst>
                <a:path w="22" h="19">
                  <a:moveTo>
                    <a:pt x="0" y="19"/>
                  </a:moveTo>
                  <a:cubicBezTo>
                    <a:pt x="7" y="12"/>
                    <a:pt x="15" y="6"/>
                    <a:pt x="22" y="0"/>
                  </a:cubicBezTo>
                  <a:cubicBezTo>
                    <a:pt x="15" y="6"/>
                    <a:pt x="7" y="12"/>
                    <a:pt x="0"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93"/>
            <p:cNvSpPr>
              <a:spLocks/>
            </p:cNvSpPr>
            <p:nvPr/>
          </p:nvSpPr>
          <p:spPr bwMode="auto">
            <a:xfrm>
              <a:off x="6094413" y="1198563"/>
              <a:ext cx="866775" cy="1335088"/>
            </a:xfrm>
            <a:custGeom>
              <a:avLst/>
              <a:gdLst>
                <a:gd name="T0" fmla="*/ 0 w 230"/>
                <a:gd name="T1" fmla="*/ 355 h 355"/>
                <a:gd name="T2" fmla="*/ 230 w 230"/>
                <a:gd name="T3" fmla="*/ 254 h 355"/>
                <a:gd name="T4" fmla="*/ 0 w 230"/>
                <a:gd name="T5" fmla="*/ 0 h 355"/>
                <a:gd name="T6" fmla="*/ 0 w 230"/>
                <a:gd name="T7" fmla="*/ 0 h 355"/>
                <a:gd name="T8" fmla="*/ 0 w 230"/>
                <a:gd name="T9" fmla="*/ 355 h 355"/>
                <a:gd name="T10" fmla="*/ 0 w 230"/>
                <a:gd name="T11" fmla="*/ 355 h 355"/>
              </a:gdLst>
              <a:ahLst/>
              <a:cxnLst>
                <a:cxn ang="0">
                  <a:pos x="T0" y="T1"/>
                </a:cxn>
                <a:cxn ang="0">
                  <a:pos x="T2" y="T3"/>
                </a:cxn>
                <a:cxn ang="0">
                  <a:pos x="T4" y="T5"/>
                </a:cxn>
                <a:cxn ang="0">
                  <a:pos x="T6" y="T7"/>
                </a:cxn>
                <a:cxn ang="0">
                  <a:pos x="T8" y="T9"/>
                </a:cxn>
                <a:cxn ang="0">
                  <a:pos x="T10" y="T11"/>
                </a:cxn>
              </a:cxnLst>
              <a:rect l="0" t="0" r="r" b="b"/>
              <a:pathLst>
                <a:path w="230" h="355">
                  <a:moveTo>
                    <a:pt x="0" y="355"/>
                  </a:moveTo>
                  <a:cubicBezTo>
                    <a:pt x="91" y="355"/>
                    <a:pt x="173" y="316"/>
                    <a:pt x="230" y="254"/>
                  </a:cubicBezTo>
                  <a:cubicBezTo>
                    <a:pt x="165" y="110"/>
                    <a:pt x="57" y="22"/>
                    <a:pt x="0" y="0"/>
                  </a:cubicBezTo>
                  <a:cubicBezTo>
                    <a:pt x="0" y="0"/>
                    <a:pt x="0" y="0"/>
                    <a:pt x="0" y="0"/>
                  </a:cubicBezTo>
                  <a:cubicBezTo>
                    <a:pt x="0" y="355"/>
                    <a:pt x="0" y="355"/>
                    <a:pt x="0" y="355"/>
                  </a:cubicBezTo>
                  <a:cubicBezTo>
                    <a:pt x="0" y="355"/>
                    <a:pt x="0" y="355"/>
                    <a:pt x="0" y="355"/>
                  </a:cubicBezTo>
                  <a:close/>
                </a:path>
              </a:pathLst>
            </a:custGeom>
            <a:solidFill>
              <a:srgbClr val="286FA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94"/>
            <p:cNvSpPr>
              <a:spLocks/>
            </p:cNvSpPr>
            <p:nvPr/>
          </p:nvSpPr>
          <p:spPr bwMode="auto">
            <a:xfrm>
              <a:off x="6311901" y="1327151"/>
              <a:ext cx="26988" cy="22225"/>
            </a:xfrm>
            <a:custGeom>
              <a:avLst/>
              <a:gdLst>
                <a:gd name="T0" fmla="*/ 0 w 7"/>
                <a:gd name="T1" fmla="*/ 0 h 6"/>
                <a:gd name="T2" fmla="*/ 7 w 7"/>
                <a:gd name="T3" fmla="*/ 6 h 6"/>
                <a:gd name="T4" fmla="*/ 0 w 7"/>
                <a:gd name="T5" fmla="*/ 0 h 6"/>
              </a:gdLst>
              <a:ahLst/>
              <a:cxnLst>
                <a:cxn ang="0">
                  <a:pos x="T0" y="T1"/>
                </a:cxn>
                <a:cxn ang="0">
                  <a:pos x="T2" y="T3"/>
                </a:cxn>
                <a:cxn ang="0">
                  <a:pos x="T4" y="T5"/>
                </a:cxn>
              </a:cxnLst>
              <a:rect l="0" t="0" r="r" b="b"/>
              <a:pathLst>
                <a:path w="7" h="6">
                  <a:moveTo>
                    <a:pt x="0" y="0"/>
                  </a:moveTo>
                  <a:cubicBezTo>
                    <a:pt x="3" y="2"/>
                    <a:pt x="5" y="4"/>
                    <a:pt x="7" y="6"/>
                  </a:cubicBezTo>
                  <a:cubicBezTo>
                    <a:pt x="5" y="4"/>
                    <a:pt x="3" y="2"/>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95"/>
            <p:cNvSpPr>
              <a:spLocks/>
            </p:cNvSpPr>
            <p:nvPr/>
          </p:nvSpPr>
          <p:spPr bwMode="auto">
            <a:xfrm>
              <a:off x="6426201" y="1420813"/>
              <a:ext cx="30163" cy="26988"/>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3" y="2"/>
                    <a:pt x="5" y="4"/>
                    <a:pt x="8" y="7"/>
                  </a:cubicBezTo>
                  <a:cubicBezTo>
                    <a:pt x="5" y="4"/>
                    <a:pt x="3" y="2"/>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96"/>
            <p:cNvSpPr>
              <a:spLocks/>
            </p:cNvSpPr>
            <p:nvPr/>
          </p:nvSpPr>
          <p:spPr bwMode="auto">
            <a:xfrm>
              <a:off x="6456363" y="1447801"/>
              <a:ext cx="30163" cy="25400"/>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3" y="2"/>
                    <a:pt x="5" y="5"/>
                    <a:pt x="8" y="7"/>
                  </a:cubicBezTo>
                  <a:cubicBezTo>
                    <a:pt x="5" y="5"/>
                    <a:pt x="3" y="2"/>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97"/>
            <p:cNvSpPr>
              <a:spLocks/>
            </p:cNvSpPr>
            <p:nvPr/>
          </p:nvSpPr>
          <p:spPr bwMode="auto">
            <a:xfrm>
              <a:off x="6342063" y="1349376"/>
              <a:ext cx="84138" cy="71438"/>
            </a:xfrm>
            <a:custGeom>
              <a:avLst/>
              <a:gdLst>
                <a:gd name="T0" fmla="*/ 0 w 22"/>
                <a:gd name="T1" fmla="*/ 0 h 19"/>
                <a:gd name="T2" fmla="*/ 22 w 22"/>
                <a:gd name="T3" fmla="*/ 19 h 19"/>
                <a:gd name="T4" fmla="*/ 0 w 22"/>
                <a:gd name="T5" fmla="*/ 0 h 19"/>
              </a:gdLst>
              <a:ahLst/>
              <a:cxnLst>
                <a:cxn ang="0">
                  <a:pos x="T0" y="T1"/>
                </a:cxn>
                <a:cxn ang="0">
                  <a:pos x="T2" y="T3"/>
                </a:cxn>
                <a:cxn ang="0">
                  <a:pos x="T4" y="T5"/>
                </a:cxn>
              </a:cxnLst>
              <a:rect l="0" t="0" r="r" b="b"/>
              <a:pathLst>
                <a:path w="22" h="19">
                  <a:moveTo>
                    <a:pt x="0" y="0"/>
                  </a:moveTo>
                  <a:cubicBezTo>
                    <a:pt x="7" y="6"/>
                    <a:pt x="14" y="12"/>
                    <a:pt x="22" y="19"/>
                  </a:cubicBezTo>
                  <a:cubicBezTo>
                    <a:pt x="14" y="12"/>
                    <a:pt x="7" y="6"/>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98"/>
            <p:cNvSpPr>
              <a:spLocks/>
            </p:cNvSpPr>
            <p:nvPr/>
          </p:nvSpPr>
          <p:spPr bwMode="auto">
            <a:xfrm>
              <a:off x="6094413" y="1198563"/>
              <a:ext cx="19050" cy="7938"/>
            </a:xfrm>
            <a:custGeom>
              <a:avLst/>
              <a:gdLst>
                <a:gd name="T0" fmla="*/ 0 w 5"/>
                <a:gd name="T1" fmla="*/ 0 h 2"/>
                <a:gd name="T2" fmla="*/ 5 w 5"/>
                <a:gd name="T3" fmla="*/ 2 h 2"/>
                <a:gd name="T4" fmla="*/ 0 w 5"/>
                <a:gd name="T5" fmla="*/ 0 h 2"/>
              </a:gdLst>
              <a:ahLst/>
              <a:cxnLst>
                <a:cxn ang="0">
                  <a:pos x="T0" y="T1"/>
                </a:cxn>
                <a:cxn ang="0">
                  <a:pos x="T2" y="T3"/>
                </a:cxn>
                <a:cxn ang="0">
                  <a:pos x="T4" y="T5"/>
                </a:cxn>
              </a:cxnLst>
              <a:rect l="0" t="0" r="r" b="b"/>
              <a:pathLst>
                <a:path w="5" h="2">
                  <a:moveTo>
                    <a:pt x="0" y="0"/>
                  </a:moveTo>
                  <a:cubicBezTo>
                    <a:pt x="2" y="1"/>
                    <a:pt x="4" y="1"/>
                    <a:pt x="5" y="2"/>
                  </a:cubicBezTo>
                  <a:cubicBezTo>
                    <a:pt x="4" y="1"/>
                    <a:pt x="2" y="1"/>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99"/>
            <p:cNvSpPr>
              <a:spLocks/>
            </p:cNvSpPr>
            <p:nvPr/>
          </p:nvSpPr>
          <p:spPr bwMode="auto">
            <a:xfrm>
              <a:off x="6486526" y="1477963"/>
              <a:ext cx="146050" cy="157163"/>
            </a:xfrm>
            <a:custGeom>
              <a:avLst/>
              <a:gdLst>
                <a:gd name="T0" fmla="*/ 39 w 39"/>
                <a:gd name="T1" fmla="*/ 42 h 42"/>
                <a:gd name="T2" fmla="*/ 0 w 39"/>
                <a:gd name="T3" fmla="*/ 0 h 42"/>
                <a:gd name="T4" fmla="*/ 39 w 39"/>
                <a:gd name="T5" fmla="*/ 42 h 42"/>
              </a:gdLst>
              <a:ahLst/>
              <a:cxnLst>
                <a:cxn ang="0">
                  <a:pos x="T0" y="T1"/>
                </a:cxn>
                <a:cxn ang="0">
                  <a:pos x="T2" y="T3"/>
                </a:cxn>
                <a:cxn ang="0">
                  <a:pos x="T4" y="T5"/>
                </a:cxn>
              </a:cxnLst>
              <a:rect l="0" t="0" r="r" b="b"/>
              <a:pathLst>
                <a:path w="39" h="42">
                  <a:moveTo>
                    <a:pt x="39" y="42"/>
                  </a:moveTo>
                  <a:cubicBezTo>
                    <a:pt x="26" y="27"/>
                    <a:pt x="13" y="12"/>
                    <a:pt x="0" y="0"/>
                  </a:cubicBezTo>
                  <a:cubicBezTo>
                    <a:pt x="13" y="12"/>
                    <a:pt x="26" y="27"/>
                    <a:pt x="39" y="42"/>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00"/>
            <p:cNvSpPr>
              <a:spLocks/>
            </p:cNvSpPr>
            <p:nvPr/>
          </p:nvSpPr>
          <p:spPr bwMode="auto">
            <a:xfrm>
              <a:off x="6938963" y="2105026"/>
              <a:ext cx="22225" cy="49213"/>
            </a:xfrm>
            <a:custGeom>
              <a:avLst/>
              <a:gdLst>
                <a:gd name="T0" fmla="*/ 0 w 6"/>
                <a:gd name="T1" fmla="*/ 0 h 13"/>
                <a:gd name="T2" fmla="*/ 6 w 6"/>
                <a:gd name="T3" fmla="*/ 13 h 13"/>
                <a:gd name="T4" fmla="*/ 0 w 6"/>
                <a:gd name="T5" fmla="*/ 0 h 13"/>
              </a:gdLst>
              <a:ahLst/>
              <a:cxnLst>
                <a:cxn ang="0">
                  <a:pos x="T0" y="T1"/>
                </a:cxn>
                <a:cxn ang="0">
                  <a:pos x="T2" y="T3"/>
                </a:cxn>
                <a:cxn ang="0">
                  <a:pos x="T4" y="T5"/>
                </a:cxn>
              </a:cxnLst>
              <a:rect l="0" t="0" r="r" b="b"/>
              <a:pathLst>
                <a:path w="6" h="13">
                  <a:moveTo>
                    <a:pt x="0" y="0"/>
                  </a:moveTo>
                  <a:cubicBezTo>
                    <a:pt x="2" y="4"/>
                    <a:pt x="4" y="8"/>
                    <a:pt x="6" y="13"/>
                  </a:cubicBezTo>
                  <a:cubicBezTo>
                    <a:pt x="4" y="8"/>
                    <a:pt x="2" y="4"/>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01"/>
            <p:cNvSpPr>
              <a:spLocks/>
            </p:cNvSpPr>
            <p:nvPr/>
          </p:nvSpPr>
          <p:spPr bwMode="auto">
            <a:xfrm>
              <a:off x="6637338" y="1635126"/>
              <a:ext cx="301625" cy="466725"/>
            </a:xfrm>
            <a:custGeom>
              <a:avLst/>
              <a:gdLst>
                <a:gd name="T0" fmla="*/ 0 w 80"/>
                <a:gd name="T1" fmla="*/ 0 h 124"/>
                <a:gd name="T2" fmla="*/ 80 w 80"/>
                <a:gd name="T3" fmla="*/ 124 h 124"/>
                <a:gd name="T4" fmla="*/ 0 w 80"/>
                <a:gd name="T5" fmla="*/ 0 h 124"/>
              </a:gdLst>
              <a:ahLst/>
              <a:cxnLst>
                <a:cxn ang="0">
                  <a:pos x="T0" y="T1"/>
                </a:cxn>
                <a:cxn ang="0">
                  <a:pos x="T2" y="T3"/>
                </a:cxn>
                <a:cxn ang="0">
                  <a:pos x="T4" y="T5"/>
                </a:cxn>
              </a:cxnLst>
              <a:rect l="0" t="0" r="r" b="b"/>
              <a:pathLst>
                <a:path w="80" h="124">
                  <a:moveTo>
                    <a:pt x="0" y="0"/>
                  </a:moveTo>
                  <a:cubicBezTo>
                    <a:pt x="28" y="35"/>
                    <a:pt x="57" y="76"/>
                    <a:pt x="80" y="124"/>
                  </a:cubicBezTo>
                  <a:cubicBezTo>
                    <a:pt x="57" y="76"/>
                    <a:pt x="28" y="35"/>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02"/>
            <p:cNvSpPr>
              <a:spLocks/>
            </p:cNvSpPr>
            <p:nvPr/>
          </p:nvSpPr>
          <p:spPr bwMode="auto">
            <a:xfrm>
              <a:off x="6286501" y="1308101"/>
              <a:ext cx="25400" cy="19050"/>
            </a:xfrm>
            <a:custGeom>
              <a:avLst/>
              <a:gdLst>
                <a:gd name="T0" fmla="*/ 0 w 7"/>
                <a:gd name="T1" fmla="*/ 0 h 5"/>
                <a:gd name="T2" fmla="*/ 7 w 7"/>
                <a:gd name="T3" fmla="*/ 5 h 5"/>
                <a:gd name="T4" fmla="*/ 0 w 7"/>
                <a:gd name="T5" fmla="*/ 0 h 5"/>
              </a:gdLst>
              <a:ahLst/>
              <a:cxnLst>
                <a:cxn ang="0">
                  <a:pos x="T0" y="T1"/>
                </a:cxn>
                <a:cxn ang="0">
                  <a:pos x="T2" y="T3"/>
                </a:cxn>
                <a:cxn ang="0">
                  <a:pos x="T4" y="T5"/>
                </a:cxn>
              </a:cxnLst>
              <a:rect l="0" t="0" r="r" b="b"/>
              <a:pathLst>
                <a:path w="7" h="5">
                  <a:moveTo>
                    <a:pt x="0" y="0"/>
                  </a:moveTo>
                  <a:cubicBezTo>
                    <a:pt x="2" y="2"/>
                    <a:pt x="4" y="3"/>
                    <a:pt x="7" y="5"/>
                  </a:cubicBezTo>
                  <a:cubicBezTo>
                    <a:pt x="4" y="3"/>
                    <a:pt x="2" y="2"/>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03"/>
            <p:cNvSpPr>
              <a:spLocks/>
            </p:cNvSpPr>
            <p:nvPr/>
          </p:nvSpPr>
          <p:spPr bwMode="auto">
            <a:xfrm>
              <a:off x="6116638" y="1206501"/>
              <a:ext cx="19050" cy="1111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1" y="1"/>
                    <a:pt x="3" y="2"/>
                    <a:pt x="5" y="3"/>
                  </a:cubicBezTo>
                  <a:cubicBezTo>
                    <a:pt x="3" y="2"/>
                    <a:pt x="1" y="1"/>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04"/>
            <p:cNvSpPr>
              <a:spLocks/>
            </p:cNvSpPr>
            <p:nvPr/>
          </p:nvSpPr>
          <p:spPr bwMode="auto">
            <a:xfrm>
              <a:off x="6162676" y="1228726"/>
              <a:ext cx="17463" cy="12700"/>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1"/>
                    <a:pt x="3" y="2"/>
                    <a:pt x="5" y="3"/>
                  </a:cubicBezTo>
                  <a:cubicBezTo>
                    <a:pt x="3" y="2"/>
                    <a:pt x="2" y="1"/>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05"/>
            <p:cNvSpPr>
              <a:spLocks/>
            </p:cNvSpPr>
            <p:nvPr/>
          </p:nvSpPr>
          <p:spPr bwMode="auto">
            <a:xfrm>
              <a:off x="6138863" y="1217613"/>
              <a:ext cx="19050" cy="1111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1" y="1"/>
                    <a:pt x="3" y="2"/>
                    <a:pt x="5" y="3"/>
                  </a:cubicBezTo>
                  <a:cubicBezTo>
                    <a:pt x="3" y="2"/>
                    <a:pt x="1" y="1"/>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06"/>
            <p:cNvSpPr>
              <a:spLocks/>
            </p:cNvSpPr>
            <p:nvPr/>
          </p:nvSpPr>
          <p:spPr bwMode="auto">
            <a:xfrm>
              <a:off x="6094413" y="2154238"/>
              <a:ext cx="1231900" cy="2744788"/>
            </a:xfrm>
            <a:custGeom>
              <a:avLst/>
              <a:gdLst>
                <a:gd name="T0" fmla="*/ 230 w 327"/>
                <a:gd name="T1" fmla="*/ 0 h 730"/>
                <a:gd name="T2" fmla="*/ 0 w 327"/>
                <a:gd name="T3" fmla="*/ 101 h 730"/>
                <a:gd name="T4" fmla="*/ 0 w 327"/>
                <a:gd name="T5" fmla="*/ 101 h 730"/>
                <a:gd name="T6" fmla="*/ 0 w 327"/>
                <a:gd name="T7" fmla="*/ 730 h 730"/>
                <a:gd name="T8" fmla="*/ 114 w 327"/>
                <a:gd name="T9" fmla="*/ 730 h 730"/>
                <a:gd name="T10" fmla="*/ 124 w 327"/>
                <a:gd name="T11" fmla="*/ 730 h 730"/>
                <a:gd name="T12" fmla="*/ 230 w 327"/>
                <a:gd name="T13" fmla="*/ 0 h 730"/>
              </a:gdLst>
              <a:ahLst/>
              <a:cxnLst>
                <a:cxn ang="0">
                  <a:pos x="T0" y="T1"/>
                </a:cxn>
                <a:cxn ang="0">
                  <a:pos x="T2" y="T3"/>
                </a:cxn>
                <a:cxn ang="0">
                  <a:pos x="T4" y="T5"/>
                </a:cxn>
                <a:cxn ang="0">
                  <a:pos x="T6" y="T7"/>
                </a:cxn>
                <a:cxn ang="0">
                  <a:pos x="T8" y="T9"/>
                </a:cxn>
                <a:cxn ang="0">
                  <a:pos x="T10" y="T11"/>
                </a:cxn>
                <a:cxn ang="0">
                  <a:pos x="T12" y="T13"/>
                </a:cxn>
              </a:cxnLst>
              <a:rect l="0" t="0" r="r" b="b"/>
              <a:pathLst>
                <a:path w="327" h="730">
                  <a:moveTo>
                    <a:pt x="230" y="0"/>
                  </a:moveTo>
                  <a:cubicBezTo>
                    <a:pt x="173" y="62"/>
                    <a:pt x="91" y="101"/>
                    <a:pt x="0" y="101"/>
                  </a:cubicBezTo>
                  <a:cubicBezTo>
                    <a:pt x="0" y="101"/>
                    <a:pt x="0" y="101"/>
                    <a:pt x="0" y="101"/>
                  </a:cubicBezTo>
                  <a:cubicBezTo>
                    <a:pt x="0" y="730"/>
                    <a:pt x="0" y="730"/>
                    <a:pt x="0" y="730"/>
                  </a:cubicBezTo>
                  <a:cubicBezTo>
                    <a:pt x="52" y="730"/>
                    <a:pt x="89" y="730"/>
                    <a:pt x="114" y="730"/>
                  </a:cubicBezTo>
                  <a:cubicBezTo>
                    <a:pt x="118" y="730"/>
                    <a:pt x="121" y="730"/>
                    <a:pt x="124" y="730"/>
                  </a:cubicBezTo>
                  <a:cubicBezTo>
                    <a:pt x="327" y="421"/>
                    <a:pt x="309" y="171"/>
                    <a:pt x="23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07"/>
            <p:cNvSpPr>
              <a:spLocks/>
            </p:cNvSpPr>
            <p:nvPr/>
          </p:nvSpPr>
          <p:spPr bwMode="auto">
            <a:xfrm>
              <a:off x="6234113" y="1270001"/>
              <a:ext cx="22225" cy="19050"/>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2" y="2"/>
                    <a:pt x="4" y="3"/>
                    <a:pt x="6" y="5"/>
                  </a:cubicBezTo>
                  <a:cubicBezTo>
                    <a:pt x="4" y="3"/>
                    <a:pt x="2" y="2"/>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08"/>
            <p:cNvSpPr>
              <a:spLocks/>
            </p:cNvSpPr>
            <p:nvPr/>
          </p:nvSpPr>
          <p:spPr bwMode="auto">
            <a:xfrm>
              <a:off x="6184901" y="1244601"/>
              <a:ext cx="22225" cy="11113"/>
            </a:xfrm>
            <a:custGeom>
              <a:avLst/>
              <a:gdLst>
                <a:gd name="T0" fmla="*/ 0 w 6"/>
                <a:gd name="T1" fmla="*/ 0 h 3"/>
                <a:gd name="T2" fmla="*/ 6 w 6"/>
                <a:gd name="T3" fmla="*/ 3 h 3"/>
                <a:gd name="T4" fmla="*/ 0 w 6"/>
                <a:gd name="T5" fmla="*/ 0 h 3"/>
              </a:gdLst>
              <a:ahLst/>
              <a:cxnLst>
                <a:cxn ang="0">
                  <a:pos x="T0" y="T1"/>
                </a:cxn>
                <a:cxn ang="0">
                  <a:pos x="T2" y="T3"/>
                </a:cxn>
                <a:cxn ang="0">
                  <a:pos x="T4" y="T5"/>
                </a:cxn>
              </a:cxnLst>
              <a:rect l="0" t="0" r="r" b="b"/>
              <a:pathLst>
                <a:path w="6" h="3">
                  <a:moveTo>
                    <a:pt x="0" y="0"/>
                  </a:moveTo>
                  <a:cubicBezTo>
                    <a:pt x="2" y="1"/>
                    <a:pt x="4" y="2"/>
                    <a:pt x="6" y="3"/>
                  </a:cubicBezTo>
                  <a:cubicBezTo>
                    <a:pt x="4" y="2"/>
                    <a:pt x="2" y="1"/>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09"/>
            <p:cNvSpPr>
              <a:spLocks/>
            </p:cNvSpPr>
            <p:nvPr/>
          </p:nvSpPr>
          <p:spPr bwMode="auto">
            <a:xfrm>
              <a:off x="6259513" y="1289051"/>
              <a:ext cx="22225" cy="15875"/>
            </a:xfrm>
            <a:custGeom>
              <a:avLst/>
              <a:gdLst>
                <a:gd name="T0" fmla="*/ 0 w 6"/>
                <a:gd name="T1" fmla="*/ 0 h 4"/>
                <a:gd name="T2" fmla="*/ 6 w 6"/>
                <a:gd name="T3" fmla="*/ 4 h 4"/>
                <a:gd name="T4" fmla="*/ 0 w 6"/>
                <a:gd name="T5" fmla="*/ 0 h 4"/>
              </a:gdLst>
              <a:ahLst/>
              <a:cxnLst>
                <a:cxn ang="0">
                  <a:pos x="T0" y="T1"/>
                </a:cxn>
                <a:cxn ang="0">
                  <a:pos x="T2" y="T3"/>
                </a:cxn>
                <a:cxn ang="0">
                  <a:pos x="T4" y="T5"/>
                </a:cxn>
              </a:cxnLst>
              <a:rect l="0" t="0" r="r" b="b"/>
              <a:pathLst>
                <a:path w="6" h="4">
                  <a:moveTo>
                    <a:pt x="0" y="0"/>
                  </a:moveTo>
                  <a:cubicBezTo>
                    <a:pt x="2" y="1"/>
                    <a:pt x="4" y="3"/>
                    <a:pt x="6" y="4"/>
                  </a:cubicBezTo>
                  <a:cubicBezTo>
                    <a:pt x="4" y="3"/>
                    <a:pt x="2" y="1"/>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10"/>
            <p:cNvSpPr>
              <a:spLocks/>
            </p:cNvSpPr>
            <p:nvPr/>
          </p:nvSpPr>
          <p:spPr bwMode="auto">
            <a:xfrm>
              <a:off x="6207126" y="1255713"/>
              <a:ext cx="26988" cy="14288"/>
            </a:xfrm>
            <a:custGeom>
              <a:avLst/>
              <a:gdLst>
                <a:gd name="T0" fmla="*/ 0 w 7"/>
                <a:gd name="T1" fmla="*/ 0 h 4"/>
                <a:gd name="T2" fmla="*/ 7 w 7"/>
                <a:gd name="T3" fmla="*/ 4 h 4"/>
                <a:gd name="T4" fmla="*/ 0 w 7"/>
                <a:gd name="T5" fmla="*/ 0 h 4"/>
              </a:gdLst>
              <a:ahLst/>
              <a:cxnLst>
                <a:cxn ang="0">
                  <a:pos x="T0" y="T1"/>
                </a:cxn>
                <a:cxn ang="0">
                  <a:pos x="T2" y="T3"/>
                </a:cxn>
                <a:cxn ang="0">
                  <a:pos x="T4" y="T5"/>
                </a:cxn>
              </a:cxnLst>
              <a:rect l="0" t="0" r="r" b="b"/>
              <a:pathLst>
                <a:path w="7" h="4">
                  <a:moveTo>
                    <a:pt x="0" y="0"/>
                  </a:moveTo>
                  <a:cubicBezTo>
                    <a:pt x="2" y="2"/>
                    <a:pt x="5" y="3"/>
                    <a:pt x="7" y="4"/>
                  </a:cubicBezTo>
                  <a:cubicBezTo>
                    <a:pt x="5" y="3"/>
                    <a:pt x="2" y="2"/>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11"/>
            <p:cNvSpPr>
              <a:spLocks/>
            </p:cNvSpPr>
            <p:nvPr/>
          </p:nvSpPr>
          <p:spPr bwMode="auto">
            <a:xfrm>
              <a:off x="5310188" y="4327526"/>
              <a:ext cx="787400" cy="134938"/>
            </a:xfrm>
            <a:custGeom>
              <a:avLst/>
              <a:gdLst>
                <a:gd name="T0" fmla="*/ 209 w 209"/>
                <a:gd name="T1" fmla="*/ 0 h 36"/>
                <a:gd name="T2" fmla="*/ 0 w 209"/>
                <a:gd name="T3" fmla="*/ 0 h 36"/>
                <a:gd name="T4" fmla="*/ 17 w 209"/>
                <a:gd name="T5" fmla="*/ 36 h 36"/>
                <a:gd name="T6" fmla="*/ 209 w 209"/>
                <a:gd name="T7" fmla="*/ 36 h 36"/>
                <a:gd name="T8" fmla="*/ 209 w 209"/>
                <a:gd name="T9" fmla="*/ 0 h 36"/>
              </a:gdLst>
              <a:ahLst/>
              <a:cxnLst>
                <a:cxn ang="0">
                  <a:pos x="T0" y="T1"/>
                </a:cxn>
                <a:cxn ang="0">
                  <a:pos x="T2" y="T3"/>
                </a:cxn>
                <a:cxn ang="0">
                  <a:pos x="T4" y="T5"/>
                </a:cxn>
                <a:cxn ang="0">
                  <a:pos x="T6" y="T7"/>
                </a:cxn>
                <a:cxn ang="0">
                  <a:pos x="T8" y="T9"/>
                </a:cxn>
              </a:cxnLst>
              <a:rect l="0" t="0" r="r" b="b"/>
              <a:pathLst>
                <a:path w="209" h="36">
                  <a:moveTo>
                    <a:pt x="209" y="0"/>
                  </a:moveTo>
                  <a:cubicBezTo>
                    <a:pt x="0" y="0"/>
                    <a:pt x="0" y="0"/>
                    <a:pt x="0" y="0"/>
                  </a:cubicBezTo>
                  <a:cubicBezTo>
                    <a:pt x="5" y="12"/>
                    <a:pt x="11" y="24"/>
                    <a:pt x="17" y="36"/>
                  </a:cubicBezTo>
                  <a:cubicBezTo>
                    <a:pt x="209" y="36"/>
                    <a:pt x="209" y="36"/>
                    <a:pt x="209" y="36"/>
                  </a:cubicBezTo>
                  <a:lnTo>
                    <a:pt x="209"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12"/>
            <p:cNvSpPr>
              <a:spLocks/>
            </p:cNvSpPr>
            <p:nvPr/>
          </p:nvSpPr>
          <p:spPr bwMode="auto">
            <a:xfrm>
              <a:off x="6094413" y="4327526"/>
              <a:ext cx="787400" cy="134938"/>
            </a:xfrm>
            <a:custGeom>
              <a:avLst/>
              <a:gdLst>
                <a:gd name="T0" fmla="*/ 0 w 209"/>
                <a:gd name="T1" fmla="*/ 36 h 36"/>
                <a:gd name="T2" fmla="*/ 192 w 209"/>
                <a:gd name="T3" fmla="*/ 36 h 36"/>
                <a:gd name="T4" fmla="*/ 209 w 209"/>
                <a:gd name="T5" fmla="*/ 0 h 36"/>
                <a:gd name="T6" fmla="*/ 0 w 209"/>
                <a:gd name="T7" fmla="*/ 0 h 36"/>
                <a:gd name="T8" fmla="*/ 0 w 209"/>
                <a:gd name="T9" fmla="*/ 36 h 36"/>
              </a:gdLst>
              <a:ahLst/>
              <a:cxnLst>
                <a:cxn ang="0">
                  <a:pos x="T0" y="T1"/>
                </a:cxn>
                <a:cxn ang="0">
                  <a:pos x="T2" y="T3"/>
                </a:cxn>
                <a:cxn ang="0">
                  <a:pos x="T4" y="T5"/>
                </a:cxn>
                <a:cxn ang="0">
                  <a:pos x="T6" y="T7"/>
                </a:cxn>
                <a:cxn ang="0">
                  <a:pos x="T8" y="T9"/>
                </a:cxn>
              </a:cxnLst>
              <a:rect l="0" t="0" r="r" b="b"/>
              <a:pathLst>
                <a:path w="209" h="36">
                  <a:moveTo>
                    <a:pt x="0" y="36"/>
                  </a:moveTo>
                  <a:cubicBezTo>
                    <a:pt x="192" y="36"/>
                    <a:pt x="192" y="36"/>
                    <a:pt x="192" y="36"/>
                  </a:cubicBezTo>
                  <a:cubicBezTo>
                    <a:pt x="198" y="24"/>
                    <a:pt x="203" y="12"/>
                    <a:pt x="209" y="0"/>
                  </a:cubicBezTo>
                  <a:cubicBezTo>
                    <a:pt x="0" y="0"/>
                    <a:pt x="0" y="0"/>
                    <a:pt x="0" y="0"/>
                  </a:cubicBezTo>
                  <a:lnTo>
                    <a:pt x="0" y="36"/>
                  </a:lnTo>
                  <a:close/>
                </a:path>
              </a:pathLst>
            </a:custGeom>
            <a:solidFill>
              <a:srgbClr val="D09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13"/>
            <p:cNvSpPr>
              <a:spLocks/>
            </p:cNvSpPr>
            <p:nvPr/>
          </p:nvSpPr>
          <p:spPr bwMode="auto">
            <a:xfrm>
              <a:off x="5872163" y="4967288"/>
              <a:ext cx="469900" cy="692150"/>
            </a:xfrm>
            <a:custGeom>
              <a:avLst/>
              <a:gdLst>
                <a:gd name="T0" fmla="*/ 149 w 296"/>
                <a:gd name="T1" fmla="*/ 0 h 436"/>
                <a:gd name="T2" fmla="*/ 296 w 296"/>
                <a:gd name="T3" fmla="*/ 436 h 436"/>
                <a:gd name="T4" fmla="*/ 0 w 296"/>
                <a:gd name="T5" fmla="*/ 436 h 436"/>
                <a:gd name="T6" fmla="*/ 149 w 296"/>
                <a:gd name="T7" fmla="*/ 0 h 436"/>
              </a:gdLst>
              <a:ahLst/>
              <a:cxnLst>
                <a:cxn ang="0">
                  <a:pos x="T0" y="T1"/>
                </a:cxn>
                <a:cxn ang="0">
                  <a:pos x="T2" y="T3"/>
                </a:cxn>
                <a:cxn ang="0">
                  <a:pos x="T4" y="T5"/>
                </a:cxn>
                <a:cxn ang="0">
                  <a:pos x="T6" y="T7"/>
                </a:cxn>
              </a:cxnLst>
              <a:rect l="0" t="0" r="r" b="b"/>
              <a:pathLst>
                <a:path w="296" h="436">
                  <a:moveTo>
                    <a:pt x="149" y="0"/>
                  </a:moveTo>
                  <a:lnTo>
                    <a:pt x="296" y="436"/>
                  </a:lnTo>
                  <a:lnTo>
                    <a:pt x="0" y="436"/>
                  </a:lnTo>
                  <a:lnTo>
                    <a:pt x="149"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37" name="组合 136"/>
          <p:cNvGrpSpPr/>
          <p:nvPr/>
        </p:nvGrpSpPr>
        <p:grpSpPr>
          <a:xfrm>
            <a:off x="10633075" y="2403774"/>
            <a:ext cx="683511" cy="1196676"/>
            <a:chOff x="4819651" y="1198563"/>
            <a:chExt cx="2547937" cy="4460875"/>
          </a:xfrm>
        </p:grpSpPr>
        <p:sp>
          <p:nvSpPr>
            <p:cNvPr id="138" name="Freeform 73"/>
            <p:cNvSpPr>
              <a:spLocks/>
            </p:cNvSpPr>
            <p:nvPr/>
          </p:nvSpPr>
          <p:spPr bwMode="auto">
            <a:xfrm>
              <a:off x="4819651" y="3929063"/>
              <a:ext cx="776288" cy="1601788"/>
            </a:xfrm>
            <a:custGeom>
              <a:avLst/>
              <a:gdLst>
                <a:gd name="T0" fmla="*/ 205 w 206"/>
                <a:gd name="T1" fmla="*/ 262 h 426"/>
                <a:gd name="T2" fmla="*/ 78 w 206"/>
                <a:gd name="T3" fmla="*/ 0 h 426"/>
                <a:gd name="T4" fmla="*/ 9 w 206"/>
                <a:gd name="T5" fmla="*/ 120 h 426"/>
                <a:gd name="T6" fmla="*/ 140 w 206"/>
                <a:gd name="T7" fmla="*/ 426 h 426"/>
                <a:gd name="T8" fmla="*/ 140 w 206"/>
                <a:gd name="T9" fmla="*/ 426 h 426"/>
                <a:gd name="T10" fmla="*/ 206 w 206"/>
                <a:gd name="T11" fmla="*/ 262 h 426"/>
                <a:gd name="T12" fmla="*/ 205 w 206"/>
                <a:gd name="T13" fmla="*/ 262 h 426"/>
              </a:gdLst>
              <a:ahLst/>
              <a:cxnLst>
                <a:cxn ang="0">
                  <a:pos x="T0" y="T1"/>
                </a:cxn>
                <a:cxn ang="0">
                  <a:pos x="T2" y="T3"/>
                </a:cxn>
                <a:cxn ang="0">
                  <a:pos x="T4" y="T5"/>
                </a:cxn>
                <a:cxn ang="0">
                  <a:pos x="T6" y="T7"/>
                </a:cxn>
                <a:cxn ang="0">
                  <a:pos x="T8" y="T9"/>
                </a:cxn>
                <a:cxn ang="0">
                  <a:pos x="T10" y="T11"/>
                </a:cxn>
                <a:cxn ang="0">
                  <a:pos x="T12" y="T13"/>
                </a:cxn>
              </a:cxnLst>
              <a:rect l="0" t="0" r="r" b="b"/>
              <a:pathLst>
                <a:path w="206" h="426">
                  <a:moveTo>
                    <a:pt x="205" y="262"/>
                  </a:moveTo>
                  <a:cubicBezTo>
                    <a:pt x="144" y="169"/>
                    <a:pt x="104" y="82"/>
                    <a:pt x="78" y="0"/>
                  </a:cubicBezTo>
                  <a:cubicBezTo>
                    <a:pt x="31" y="18"/>
                    <a:pt x="0" y="68"/>
                    <a:pt x="9" y="120"/>
                  </a:cubicBezTo>
                  <a:cubicBezTo>
                    <a:pt x="140" y="426"/>
                    <a:pt x="140" y="426"/>
                    <a:pt x="140" y="426"/>
                  </a:cubicBezTo>
                  <a:cubicBezTo>
                    <a:pt x="140" y="426"/>
                    <a:pt x="140" y="426"/>
                    <a:pt x="140" y="426"/>
                  </a:cubicBezTo>
                  <a:cubicBezTo>
                    <a:pt x="206" y="262"/>
                    <a:pt x="206" y="262"/>
                    <a:pt x="206" y="262"/>
                  </a:cubicBezTo>
                  <a:cubicBezTo>
                    <a:pt x="206" y="262"/>
                    <a:pt x="205" y="262"/>
                    <a:pt x="205" y="262"/>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74"/>
            <p:cNvSpPr>
              <a:spLocks/>
            </p:cNvSpPr>
            <p:nvPr/>
          </p:nvSpPr>
          <p:spPr bwMode="auto">
            <a:xfrm>
              <a:off x="6596063" y="3929063"/>
              <a:ext cx="771525" cy="1601788"/>
            </a:xfrm>
            <a:custGeom>
              <a:avLst/>
              <a:gdLst>
                <a:gd name="T0" fmla="*/ 1 w 205"/>
                <a:gd name="T1" fmla="*/ 262 h 426"/>
                <a:gd name="T2" fmla="*/ 128 w 205"/>
                <a:gd name="T3" fmla="*/ 0 h 426"/>
                <a:gd name="T4" fmla="*/ 197 w 205"/>
                <a:gd name="T5" fmla="*/ 120 h 426"/>
                <a:gd name="T6" fmla="*/ 66 w 205"/>
                <a:gd name="T7" fmla="*/ 426 h 426"/>
                <a:gd name="T8" fmla="*/ 66 w 205"/>
                <a:gd name="T9" fmla="*/ 426 h 426"/>
                <a:gd name="T10" fmla="*/ 0 w 205"/>
                <a:gd name="T11" fmla="*/ 262 h 426"/>
                <a:gd name="T12" fmla="*/ 1 w 205"/>
                <a:gd name="T13" fmla="*/ 262 h 426"/>
              </a:gdLst>
              <a:ahLst/>
              <a:cxnLst>
                <a:cxn ang="0">
                  <a:pos x="T0" y="T1"/>
                </a:cxn>
                <a:cxn ang="0">
                  <a:pos x="T2" y="T3"/>
                </a:cxn>
                <a:cxn ang="0">
                  <a:pos x="T4" y="T5"/>
                </a:cxn>
                <a:cxn ang="0">
                  <a:pos x="T6" y="T7"/>
                </a:cxn>
                <a:cxn ang="0">
                  <a:pos x="T8" y="T9"/>
                </a:cxn>
                <a:cxn ang="0">
                  <a:pos x="T10" y="T11"/>
                </a:cxn>
                <a:cxn ang="0">
                  <a:pos x="T12" y="T13"/>
                </a:cxn>
              </a:cxnLst>
              <a:rect l="0" t="0" r="r" b="b"/>
              <a:pathLst>
                <a:path w="205" h="426">
                  <a:moveTo>
                    <a:pt x="1" y="262"/>
                  </a:moveTo>
                  <a:cubicBezTo>
                    <a:pt x="61" y="169"/>
                    <a:pt x="102" y="82"/>
                    <a:pt x="128" y="0"/>
                  </a:cubicBezTo>
                  <a:cubicBezTo>
                    <a:pt x="175" y="18"/>
                    <a:pt x="205" y="68"/>
                    <a:pt x="197" y="120"/>
                  </a:cubicBezTo>
                  <a:cubicBezTo>
                    <a:pt x="66" y="426"/>
                    <a:pt x="66" y="426"/>
                    <a:pt x="66" y="426"/>
                  </a:cubicBezTo>
                  <a:cubicBezTo>
                    <a:pt x="66" y="426"/>
                    <a:pt x="66" y="426"/>
                    <a:pt x="66" y="426"/>
                  </a:cubicBezTo>
                  <a:cubicBezTo>
                    <a:pt x="0" y="262"/>
                    <a:pt x="0" y="262"/>
                    <a:pt x="0" y="262"/>
                  </a:cubicBezTo>
                  <a:cubicBezTo>
                    <a:pt x="0" y="262"/>
                    <a:pt x="1" y="262"/>
                    <a:pt x="1" y="262"/>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75"/>
            <p:cNvSpPr>
              <a:spLocks/>
            </p:cNvSpPr>
            <p:nvPr/>
          </p:nvSpPr>
          <p:spPr bwMode="auto">
            <a:xfrm>
              <a:off x="5230813" y="1198563"/>
              <a:ext cx="866775" cy="1335088"/>
            </a:xfrm>
            <a:custGeom>
              <a:avLst/>
              <a:gdLst>
                <a:gd name="T0" fmla="*/ 0 w 230"/>
                <a:gd name="T1" fmla="*/ 254 h 355"/>
                <a:gd name="T2" fmla="*/ 229 w 230"/>
                <a:gd name="T3" fmla="*/ 355 h 355"/>
                <a:gd name="T4" fmla="*/ 230 w 230"/>
                <a:gd name="T5" fmla="*/ 355 h 355"/>
                <a:gd name="T6" fmla="*/ 230 w 230"/>
                <a:gd name="T7" fmla="*/ 0 h 355"/>
                <a:gd name="T8" fmla="*/ 230 w 230"/>
                <a:gd name="T9" fmla="*/ 0 h 355"/>
                <a:gd name="T10" fmla="*/ 0 w 230"/>
                <a:gd name="T11" fmla="*/ 254 h 355"/>
              </a:gdLst>
              <a:ahLst/>
              <a:cxnLst>
                <a:cxn ang="0">
                  <a:pos x="T0" y="T1"/>
                </a:cxn>
                <a:cxn ang="0">
                  <a:pos x="T2" y="T3"/>
                </a:cxn>
                <a:cxn ang="0">
                  <a:pos x="T4" y="T5"/>
                </a:cxn>
                <a:cxn ang="0">
                  <a:pos x="T6" y="T7"/>
                </a:cxn>
                <a:cxn ang="0">
                  <a:pos x="T8" y="T9"/>
                </a:cxn>
                <a:cxn ang="0">
                  <a:pos x="T10" y="T11"/>
                </a:cxn>
              </a:cxnLst>
              <a:rect l="0" t="0" r="r" b="b"/>
              <a:pathLst>
                <a:path w="230" h="355">
                  <a:moveTo>
                    <a:pt x="0" y="254"/>
                  </a:moveTo>
                  <a:cubicBezTo>
                    <a:pt x="57" y="316"/>
                    <a:pt x="138" y="355"/>
                    <a:pt x="229" y="355"/>
                  </a:cubicBezTo>
                  <a:cubicBezTo>
                    <a:pt x="230" y="355"/>
                    <a:pt x="230" y="355"/>
                    <a:pt x="230" y="355"/>
                  </a:cubicBezTo>
                  <a:cubicBezTo>
                    <a:pt x="230" y="0"/>
                    <a:pt x="230" y="0"/>
                    <a:pt x="230" y="0"/>
                  </a:cubicBezTo>
                  <a:cubicBezTo>
                    <a:pt x="230" y="0"/>
                    <a:pt x="230" y="0"/>
                    <a:pt x="230" y="0"/>
                  </a:cubicBezTo>
                  <a:cubicBezTo>
                    <a:pt x="173" y="22"/>
                    <a:pt x="65" y="110"/>
                    <a:pt x="0" y="254"/>
                  </a:cubicBezTo>
                  <a:close/>
                </a:path>
              </a:pathLst>
            </a:custGeom>
            <a:solidFill>
              <a:srgbClr val="2F82BB"/>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76"/>
            <p:cNvSpPr>
              <a:spLocks/>
            </p:cNvSpPr>
            <p:nvPr/>
          </p:nvSpPr>
          <p:spPr bwMode="auto">
            <a:xfrm>
              <a:off x="6011863" y="1228726"/>
              <a:ext cx="17463" cy="12700"/>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1" y="2"/>
                    <a:pt x="3" y="1"/>
                    <a:pt x="5" y="0"/>
                  </a:cubicBezTo>
                  <a:cubicBezTo>
                    <a:pt x="3" y="1"/>
                    <a:pt x="1"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77"/>
            <p:cNvSpPr>
              <a:spLocks/>
            </p:cNvSpPr>
            <p:nvPr/>
          </p:nvSpPr>
          <p:spPr bwMode="auto">
            <a:xfrm>
              <a:off x="6034088" y="1217613"/>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1"/>
                    <a:pt x="5" y="0"/>
                  </a:cubicBezTo>
                  <a:cubicBezTo>
                    <a:pt x="3" y="1"/>
                    <a:pt x="2"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78"/>
            <p:cNvSpPr>
              <a:spLocks/>
            </p:cNvSpPr>
            <p:nvPr/>
          </p:nvSpPr>
          <p:spPr bwMode="auto">
            <a:xfrm>
              <a:off x="5984876" y="1244601"/>
              <a:ext cx="22225" cy="11113"/>
            </a:xfrm>
            <a:custGeom>
              <a:avLst/>
              <a:gdLst>
                <a:gd name="T0" fmla="*/ 0 w 6"/>
                <a:gd name="T1" fmla="*/ 3 h 3"/>
                <a:gd name="T2" fmla="*/ 6 w 6"/>
                <a:gd name="T3" fmla="*/ 0 h 3"/>
                <a:gd name="T4" fmla="*/ 0 w 6"/>
                <a:gd name="T5" fmla="*/ 3 h 3"/>
              </a:gdLst>
              <a:ahLst/>
              <a:cxnLst>
                <a:cxn ang="0">
                  <a:pos x="T0" y="T1"/>
                </a:cxn>
                <a:cxn ang="0">
                  <a:pos x="T2" y="T3"/>
                </a:cxn>
                <a:cxn ang="0">
                  <a:pos x="T4" y="T5"/>
                </a:cxn>
              </a:cxnLst>
              <a:rect l="0" t="0" r="r" b="b"/>
              <a:pathLst>
                <a:path w="6" h="3">
                  <a:moveTo>
                    <a:pt x="0" y="3"/>
                  </a:moveTo>
                  <a:cubicBezTo>
                    <a:pt x="2" y="2"/>
                    <a:pt x="4" y="1"/>
                    <a:pt x="6" y="0"/>
                  </a:cubicBezTo>
                  <a:cubicBezTo>
                    <a:pt x="4" y="1"/>
                    <a:pt x="2"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79"/>
            <p:cNvSpPr>
              <a:spLocks/>
            </p:cNvSpPr>
            <p:nvPr/>
          </p:nvSpPr>
          <p:spPr bwMode="auto">
            <a:xfrm>
              <a:off x="5957888" y="1255713"/>
              <a:ext cx="26988" cy="14288"/>
            </a:xfrm>
            <a:custGeom>
              <a:avLst/>
              <a:gdLst>
                <a:gd name="T0" fmla="*/ 0 w 7"/>
                <a:gd name="T1" fmla="*/ 4 h 4"/>
                <a:gd name="T2" fmla="*/ 7 w 7"/>
                <a:gd name="T3" fmla="*/ 0 h 4"/>
                <a:gd name="T4" fmla="*/ 0 w 7"/>
                <a:gd name="T5" fmla="*/ 4 h 4"/>
              </a:gdLst>
              <a:ahLst/>
              <a:cxnLst>
                <a:cxn ang="0">
                  <a:pos x="T0" y="T1"/>
                </a:cxn>
                <a:cxn ang="0">
                  <a:pos x="T2" y="T3"/>
                </a:cxn>
                <a:cxn ang="0">
                  <a:pos x="T4" y="T5"/>
                </a:cxn>
              </a:cxnLst>
              <a:rect l="0" t="0" r="r" b="b"/>
              <a:pathLst>
                <a:path w="7" h="4">
                  <a:moveTo>
                    <a:pt x="0" y="4"/>
                  </a:moveTo>
                  <a:cubicBezTo>
                    <a:pt x="2" y="3"/>
                    <a:pt x="4" y="2"/>
                    <a:pt x="7" y="0"/>
                  </a:cubicBezTo>
                  <a:cubicBezTo>
                    <a:pt x="4" y="2"/>
                    <a:pt x="2" y="3"/>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80"/>
            <p:cNvSpPr>
              <a:spLocks/>
            </p:cNvSpPr>
            <p:nvPr/>
          </p:nvSpPr>
          <p:spPr bwMode="auto">
            <a:xfrm>
              <a:off x="5935663" y="1270001"/>
              <a:ext cx="22225" cy="19050"/>
            </a:xfrm>
            <a:custGeom>
              <a:avLst/>
              <a:gdLst>
                <a:gd name="T0" fmla="*/ 0 w 6"/>
                <a:gd name="T1" fmla="*/ 5 h 5"/>
                <a:gd name="T2" fmla="*/ 6 w 6"/>
                <a:gd name="T3" fmla="*/ 0 h 5"/>
                <a:gd name="T4" fmla="*/ 0 w 6"/>
                <a:gd name="T5" fmla="*/ 5 h 5"/>
              </a:gdLst>
              <a:ahLst/>
              <a:cxnLst>
                <a:cxn ang="0">
                  <a:pos x="T0" y="T1"/>
                </a:cxn>
                <a:cxn ang="0">
                  <a:pos x="T2" y="T3"/>
                </a:cxn>
                <a:cxn ang="0">
                  <a:pos x="T4" y="T5"/>
                </a:cxn>
              </a:cxnLst>
              <a:rect l="0" t="0" r="r" b="b"/>
              <a:pathLst>
                <a:path w="6" h="5">
                  <a:moveTo>
                    <a:pt x="0" y="5"/>
                  </a:moveTo>
                  <a:cubicBezTo>
                    <a:pt x="2" y="3"/>
                    <a:pt x="4" y="2"/>
                    <a:pt x="6" y="0"/>
                  </a:cubicBezTo>
                  <a:cubicBezTo>
                    <a:pt x="4" y="2"/>
                    <a:pt x="2" y="3"/>
                    <a:pt x="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81"/>
            <p:cNvSpPr>
              <a:spLocks/>
            </p:cNvSpPr>
            <p:nvPr/>
          </p:nvSpPr>
          <p:spPr bwMode="auto">
            <a:xfrm>
              <a:off x="5554663" y="1477963"/>
              <a:ext cx="150813" cy="157163"/>
            </a:xfrm>
            <a:custGeom>
              <a:avLst/>
              <a:gdLst>
                <a:gd name="T0" fmla="*/ 40 w 40"/>
                <a:gd name="T1" fmla="*/ 0 h 42"/>
                <a:gd name="T2" fmla="*/ 0 w 40"/>
                <a:gd name="T3" fmla="*/ 42 h 42"/>
                <a:gd name="T4" fmla="*/ 40 w 40"/>
                <a:gd name="T5" fmla="*/ 0 h 42"/>
              </a:gdLst>
              <a:ahLst/>
              <a:cxnLst>
                <a:cxn ang="0">
                  <a:pos x="T0" y="T1"/>
                </a:cxn>
                <a:cxn ang="0">
                  <a:pos x="T2" y="T3"/>
                </a:cxn>
                <a:cxn ang="0">
                  <a:pos x="T4" y="T5"/>
                </a:cxn>
              </a:cxnLst>
              <a:rect l="0" t="0" r="r" b="b"/>
              <a:pathLst>
                <a:path w="40" h="42">
                  <a:moveTo>
                    <a:pt x="40" y="0"/>
                  </a:moveTo>
                  <a:cubicBezTo>
                    <a:pt x="27" y="12"/>
                    <a:pt x="14" y="27"/>
                    <a:pt x="0" y="42"/>
                  </a:cubicBezTo>
                  <a:cubicBezTo>
                    <a:pt x="14" y="27"/>
                    <a:pt x="27" y="12"/>
                    <a:pt x="4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82"/>
            <p:cNvSpPr>
              <a:spLocks/>
            </p:cNvSpPr>
            <p:nvPr/>
          </p:nvSpPr>
          <p:spPr bwMode="auto">
            <a:xfrm>
              <a:off x="6078538" y="1198563"/>
              <a:ext cx="19050" cy="7938"/>
            </a:xfrm>
            <a:custGeom>
              <a:avLst/>
              <a:gdLst>
                <a:gd name="T0" fmla="*/ 0 w 5"/>
                <a:gd name="T1" fmla="*/ 2 h 2"/>
                <a:gd name="T2" fmla="*/ 5 w 5"/>
                <a:gd name="T3" fmla="*/ 0 h 2"/>
                <a:gd name="T4" fmla="*/ 0 w 5"/>
                <a:gd name="T5" fmla="*/ 2 h 2"/>
              </a:gdLst>
              <a:ahLst/>
              <a:cxnLst>
                <a:cxn ang="0">
                  <a:pos x="T0" y="T1"/>
                </a:cxn>
                <a:cxn ang="0">
                  <a:pos x="T2" y="T3"/>
                </a:cxn>
                <a:cxn ang="0">
                  <a:pos x="T4" y="T5"/>
                </a:cxn>
              </a:cxnLst>
              <a:rect l="0" t="0" r="r" b="b"/>
              <a:pathLst>
                <a:path w="5" h="2">
                  <a:moveTo>
                    <a:pt x="0" y="2"/>
                  </a:moveTo>
                  <a:cubicBezTo>
                    <a:pt x="1" y="1"/>
                    <a:pt x="3" y="1"/>
                    <a:pt x="5" y="0"/>
                  </a:cubicBezTo>
                  <a:cubicBezTo>
                    <a:pt x="3" y="1"/>
                    <a:pt x="1"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83"/>
            <p:cNvSpPr>
              <a:spLocks/>
            </p:cNvSpPr>
            <p:nvPr/>
          </p:nvSpPr>
          <p:spPr bwMode="auto">
            <a:xfrm>
              <a:off x="6056313" y="1206501"/>
              <a:ext cx="19050" cy="11113"/>
            </a:xfrm>
            <a:custGeom>
              <a:avLst/>
              <a:gdLst>
                <a:gd name="T0" fmla="*/ 0 w 5"/>
                <a:gd name="T1" fmla="*/ 3 h 3"/>
                <a:gd name="T2" fmla="*/ 5 w 5"/>
                <a:gd name="T3" fmla="*/ 0 h 3"/>
                <a:gd name="T4" fmla="*/ 0 w 5"/>
                <a:gd name="T5" fmla="*/ 3 h 3"/>
              </a:gdLst>
              <a:ahLst/>
              <a:cxnLst>
                <a:cxn ang="0">
                  <a:pos x="T0" y="T1"/>
                </a:cxn>
                <a:cxn ang="0">
                  <a:pos x="T2" y="T3"/>
                </a:cxn>
                <a:cxn ang="0">
                  <a:pos x="T4" y="T5"/>
                </a:cxn>
              </a:cxnLst>
              <a:rect l="0" t="0" r="r" b="b"/>
              <a:pathLst>
                <a:path w="5" h="3">
                  <a:moveTo>
                    <a:pt x="0" y="3"/>
                  </a:moveTo>
                  <a:cubicBezTo>
                    <a:pt x="2" y="2"/>
                    <a:pt x="3" y="1"/>
                    <a:pt x="5" y="0"/>
                  </a:cubicBezTo>
                  <a:cubicBezTo>
                    <a:pt x="3" y="1"/>
                    <a:pt x="2"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84"/>
            <p:cNvSpPr>
              <a:spLocks/>
            </p:cNvSpPr>
            <p:nvPr/>
          </p:nvSpPr>
          <p:spPr bwMode="auto">
            <a:xfrm>
              <a:off x="5705476" y="1447801"/>
              <a:ext cx="30163" cy="25400"/>
            </a:xfrm>
            <a:custGeom>
              <a:avLst/>
              <a:gdLst>
                <a:gd name="T0" fmla="*/ 0 w 8"/>
                <a:gd name="T1" fmla="*/ 7 h 7"/>
                <a:gd name="T2" fmla="*/ 8 w 8"/>
                <a:gd name="T3" fmla="*/ 0 h 7"/>
                <a:gd name="T4" fmla="*/ 0 w 8"/>
                <a:gd name="T5" fmla="*/ 7 h 7"/>
              </a:gdLst>
              <a:ahLst/>
              <a:cxnLst>
                <a:cxn ang="0">
                  <a:pos x="T0" y="T1"/>
                </a:cxn>
                <a:cxn ang="0">
                  <a:pos x="T2" y="T3"/>
                </a:cxn>
                <a:cxn ang="0">
                  <a:pos x="T4" y="T5"/>
                </a:cxn>
              </a:cxnLst>
              <a:rect l="0" t="0" r="r" b="b"/>
              <a:pathLst>
                <a:path w="8" h="7">
                  <a:moveTo>
                    <a:pt x="0" y="7"/>
                  </a:moveTo>
                  <a:cubicBezTo>
                    <a:pt x="3" y="5"/>
                    <a:pt x="5" y="2"/>
                    <a:pt x="8" y="0"/>
                  </a:cubicBezTo>
                  <a:cubicBezTo>
                    <a:pt x="5" y="2"/>
                    <a:pt x="3" y="5"/>
                    <a:pt x="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85"/>
            <p:cNvSpPr>
              <a:spLocks/>
            </p:cNvSpPr>
            <p:nvPr/>
          </p:nvSpPr>
          <p:spPr bwMode="auto">
            <a:xfrm>
              <a:off x="5230813" y="2105026"/>
              <a:ext cx="22225" cy="49213"/>
            </a:xfrm>
            <a:custGeom>
              <a:avLst/>
              <a:gdLst>
                <a:gd name="T0" fmla="*/ 0 w 6"/>
                <a:gd name="T1" fmla="*/ 13 h 13"/>
                <a:gd name="T2" fmla="*/ 6 w 6"/>
                <a:gd name="T3" fmla="*/ 0 h 13"/>
                <a:gd name="T4" fmla="*/ 0 w 6"/>
                <a:gd name="T5" fmla="*/ 13 h 13"/>
              </a:gdLst>
              <a:ahLst/>
              <a:cxnLst>
                <a:cxn ang="0">
                  <a:pos x="T0" y="T1"/>
                </a:cxn>
                <a:cxn ang="0">
                  <a:pos x="T2" y="T3"/>
                </a:cxn>
                <a:cxn ang="0">
                  <a:pos x="T4" y="T5"/>
                </a:cxn>
              </a:cxnLst>
              <a:rect l="0" t="0" r="r" b="b"/>
              <a:pathLst>
                <a:path w="6" h="13">
                  <a:moveTo>
                    <a:pt x="0" y="13"/>
                  </a:moveTo>
                  <a:cubicBezTo>
                    <a:pt x="2" y="8"/>
                    <a:pt x="4" y="4"/>
                    <a:pt x="6" y="0"/>
                  </a:cubicBezTo>
                  <a:cubicBezTo>
                    <a:pt x="4" y="4"/>
                    <a:pt x="2" y="8"/>
                    <a:pt x="0"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86"/>
            <p:cNvSpPr>
              <a:spLocks/>
            </p:cNvSpPr>
            <p:nvPr/>
          </p:nvSpPr>
          <p:spPr bwMode="auto">
            <a:xfrm>
              <a:off x="5908676" y="1289051"/>
              <a:ext cx="23813" cy="15875"/>
            </a:xfrm>
            <a:custGeom>
              <a:avLst/>
              <a:gdLst>
                <a:gd name="T0" fmla="*/ 0 w 6"/>
                <a:gd name="T1" fmla="*/ 4 h 4"/>
                <a:gd name="T2" fmla="*/ 6 w 6"/>
                <a:gd name="T3" fmla="*/ 0 h 4"/>
                <a:gd name="T4" fmla="*/ 0 w 6"/>
                <a:gd name="T5" fmla="*/ 4 h 4"/>
              </a:gdLst>
              <a:ahLst/>
              <a:cxnLst>
                <a:cxn ang="0">
                  <a:pos x="T0" y="T1"/>
                </a:cxn>
                <a:cxn ang="0">
                  <a:pos x="T2" y="T3"/>
                </a:cxn>
                <a:cxn ang="0">
                  <a:pos x="T4" y="T5"/>
                </a:cxn>
              </a:cxnLst>
              <a:rect l="0" t="0" r="r" b="b"/>
              <a:pathLst>
                <a:path w="6" h="4">
                  <a:moveTo>
                    <a:pt x="0" y="4"/>
                  </a:moveTo>
                  <a:cubicBezTo>
                    <a:pt x="2" y="3"/>
                    <a:pt x="4" y="1"/>
                    <a:pt x="6" y="0"/>
                  </a:cubicBezTo>
                  <a:cubicBezTo>
                    <a:pt x="4" y="1"/>
                    <a:pt x="2" y="3"/>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87"/>
            <p:cNvSpPr>
              <a:spLocks/>
            </p:cNvSpPr>
            <p:nvPr/>
          </p:nvSpPr>
          <p:spPr bwMode="auto">
            <a:xfrm>
              <a:off x="4865688" y="2154238"/>
              <a:ext cx="1231900" cy="2744788"/>
            </a:xfrm>
            <a:custGeom>
              <a:avLst/>
              <a:gdLst>
                <a:gd name="T0" fmla="*/ 97 w 327"/>
                <a:gd name="T1" fmla="*/ 0 h 730"/>
                <a:gd name="T2" fmla="*/ 203 w 327"/>
                <a:gd name="T3" fmla="*/ 730 h 730"/>
                <a:gd name="T4" fmla="*/ 213 w 327"/>
                <a:gd name="T5" fmla="*/ 730 h 730"/>
                <a:gd name="T6" fmla="*/ 327 w 327"/>
                <a:gd name="T7" fmla="*/ 730 h 730"/>
                <a:gd name="T8" fmla="*/ 327 w 327"/>
                <a:gd name="T9" fmla="*/ 101 h 730"/>
                <a:gd name="T10" fmla="*/ 326 w 327"/>
                <a:gd name="T11" fmla="*/ 101 h 730"/>
                <a:gd name="T12" fmla="*/ 97 w 327"/>
                <a:gd name="T13" fmla="*/ 0 h 730"/>
              </a:gdLst>
              <a:ahLst/>
              <a:cxnLst>
                <a:cxn ang="0">
                  <a:pos x="T0" y="T1"/>
                </a:cxn>
                <a:cxn ang="0">
                  <a:pos x="T2" y="T3"/>
                </a:cxn>
                <a:cxn ang="0">
                  <a:pos x="T4" y="T5"/>
                </a:cxn>
                <a:cxn ang="0">
                  <a:pos x="T6" y="T7"/>
                </a:cxn>
                <a:cxn ang="0">
                  <a:pos x="T8" y="T9"/>
                </a:cxn>
                <a:cxn ang="0">
                  <a:pos x="T10" y="T11"/>
                </a:cxn>
                <a:cxn ang="0">
                  <a:pos x="T12" y="T13"/>
                </a:cxn>
              </a:cxnLst>
              <a:rect l="0" t="0" r="r" b="b"/>
              <a:pathLst>
                <a:path w="327" h="730">
                  <a:moveTo>
                    <a:pt x="97" y="0"/>
                  </a:moveTo>
                  <a:cubicBezTo>
                    <a:pt x="18" y="171"/>
                    <a:pt x="0" y="421"/>
                    <a:pt x="203" y="730"/>
                  </a:cubicBezTo>
                  <a:cubicBezTo>
                    <a:pt x="206" y="730"/>
                    <a:pt x="209" y="730"/>
                    <a:pt x="213" y="730"/>
                  </a:cubicBezTo>
                  <a:cubicBezTo>
                    <a:pt x="238" y="730"/>
                    <a:pt x="275" y="730"/>
                    <a:pt x="327" y="730"/>
                  </a:cubicBezTo>
                  <a:cubicBezTo>
                    <a:pt x="327" y="101"/>
                    <a:pt x="327" y="101"/>
                    <a:pt x="327" y="101"/>
                  </a:cubicBezTo>
                  <a:cubicBezTo>
                    <a:pt x="327" y="101"/>
                    <a:pt x="327" y="101"/>
                    <a:pt x="326" y="101"/>
                  </a:cubicBezTo>
                  <a:cubicBezTo>
                    <a:pt x="235" y="101"/>
                    <a:pt x="154" y="62"/>
                    <a:pt x="9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88"/>
            <p:cNvSpPr>
              <a:spLocks/>
            </p:cNvSpPr>
            <p:nvPr/>
          </p:nvSpPr>
          <p:spPr bwMode="auto">
            <a:xfrm>
              <a:off x="5735638" y="1420813"/>
              <a:ext cx="30163" cy="26988"/>
            </a:xfrm>
            <a:custGeom>
              <a:avLst/>
              <a:gdLst>
                <a:gd name="T0" fmla="*/ 0 w 8"/>
                <a:gd name="T1" fmla="*/ 7 h 7"/>
                <a:gd name="T2" fmla="*/ 8 w 8"/>
                <a:gd name="T3" fmla="*/ 0 h 7"/>
                <a:gd name="T4" fmla="*/ 0 w 8"/>
                <a:gd name="T5" fmla="*/ 7 h 7"/>
              </a:gdLst>
              <a:ahLst/>
              <a:cxnLst>
                <a:cxn ang="0">
                  <a:pos x="T0" y="T1"/>
                </a:cxn>
                <a:cxn ang="0">
                  <a:pos x="T2" y="T3"/>
                </a:cxn>
                <a:cxn ang="0">
                  <a:pos x="T4" y="T5"/>
                </a:cxn>
              </a:cxnLst>
              <a:rect l="0" t="0" r="r" b="b"/>
              <a:pathLst>
                <a:path w="8" h="7">
                  <a:moveTo>
                    <a:pt x="0" y="7"/>
                  </a:moveTo>
                  <a:cubicBezTo>
                    <a:pt x="3" y="4"/>
                    <a:pt x="5" y="2"/>
                    <a:pt x="8" y="0"/>
                  </a:cubicBezTo>
                  <a:cubicBezTo>
                    <a:pt x="5" y="2"/>
                    <a:pt x="3" y="4"/>
                    <a:pt x="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89"/>
            <p:cNvSpPr>
              <a:spLocks/>
            </p:cNvSpPr>
            <p:nvPr/>
          </p:nvSpPr>
          <p:spPr bwMode="auto">
            <a:xfrm>
              <a:off x="5253038" y="1635126"/>
              <a:ext cx="301625" cy="466725"/>
            </a:xfrm>
            <a:custGeom>
              <a:avLst/>
              <a:gdLst>
                <a:gd name="T0" fmla="*/ 0 w 80"/>
                <a:gd name="T1" fmla="*/ 124 h 124"/>
                <a:gd name="T2" fmla="*/ 80 w 80"/>
                <a:gd name="T3" fmla="*/ 0 h 124"/>
                <a:gd name="T4" fmla="*/ 0 w 80"/>
                <a:gd name="T5" fmla="*/ 124 h 124"/>
              </a:gdLst>
              <a:ahLst/>
              <a:cxnLst>
                <a:cxn ang="0">
                  <a:pos x="T0" y="T1"/>
                </a:cxn>
                <a:cxn ang="0">
                  <a:pos x="T2" y="T3"/>
                </a:cxn>
                <a:cxn ang="0">
                  <a:pos x="T4" y="T5"/>
                </a:cxn>
              </a:cxnLst>
              <a:rect l="0" t="0" r="r" b="b"/>
              <a:pathLst>
                <a:path w="80" h="124">
                  <a:moveTo>
                    <a:pt x="0" y="124"/>
                  </a:moveTo>
                  <a:cubicBezTo>
                    <a:pt x="23" y="76"/>
                    <a:pt x="51" y="35"/>
                    <a:pt x="80" y="0"/>
                  </a:cubicBezTo>
                  <a:cubicBezTo>
                    <a:pt x="51" y="35"/>
                    <a:pt x="23" y="76"/>
                    <a:pt x="0" y="1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90"/>
            <p:cNvSpPr>
              <a:spLocks/>
            </p:cNvSpPr>
            <p:nvPr/>
          </p:nvSpPr>
          <p:spPr bwMode="auto">
            <a:xfrm>
              <a:off x="5878513" y="1308101"/>
              <a:ext cx="26988" cy="19050"/>
            </a:xfrm>
            <a:custGeom>
              <a:avLst/>
              <a:gdLst>
                <a:gd name="T0" fmla="*/ 0 w 7"/>
                <a:gd name="T1" fmla="*/ 5 h 5"/>
                <a:gd name="T2" fmla="*/ 7 w 7"/>
                <a:gd name="T3" fmla="*/ 0 h 5"/>
                <a:gd name="T4" fmla="*/ 0 w 7"/>
                <a:gd name="T5" fmla="*/ 5 h 5"/>
              </a:gdLst>
              <a:ahLst/>
              <a:cxnLst>
                <a:cxn ang="0">
                  <a:pos x="T0" y="T1"/>
                </a:cxn>
                <a:cxn ang="0">
                  <a:pos x="T2" y="T3"/>
                </a:cxn>
                <a:cxn ang="0">
                  <a:pos x="T4" y="T5"/>
                </a:cxn>
              </a:cxnLst>
              <a:rect l="0" t="0" r="r" b="b"/>
              <a:pathLst>
                <a:path w="7" h="5">
                  <a:moveTo>
                    <a:pt x="0" y="5"/>
                  </a:moveTo>
                  <a:cubicBezTo>
                    <a:pt x="2" y="3"/>
                    <a:pt x="5" y="2"/>
                    <a:pt x="7" y="0"/>
                  </a:cubicBezTo>
                  <a:cubicBezTo>
                    <a:pt x="5" y="1"/>
                    <a:pt x="2" y="3"/>
                    <a:pt x="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91"/>
            <p:cNvSpPr>
              <a:spLocks/>
            </p:cNvSpPr>
            <p:nvPr/>
          </p:nvSpPr>
          <p:spPr bwMode="auto">
            <a:xfrm>
              <a:off x="5853113" y="1327151"/>
              <a:ext cx="25400" cy="22225"/>
            </a:xfrm>
            <a:custGeom>
              <a:avLst/>
              <a:gdLst>
                <a:gd name="T0" fmla="*/ 0 w 7"/>
                <a:gd name="T1" fmla="*/ 6 h 6"/>
                <a:gd name="T2" fmla="*/ 7 w 7"/>
                <a:gd name="T3" fmla="*/ 0 h 6"/>
                <a:gd name="T4" fmla="*/ 0 w 7"/>
                <a:gd name="T5" fmla="*/ 6 h 6"/>
              </a:gdLst>
              <a:ahLst/>
              <a:cxnLst>
                <a:cxn ang="0">
                  <a:pos x="T0" y="T1"/>
                </a:cxn>
                <a:cxn ang="0">
                  <a:pos x="T2" y="T3"/>
                </a:cxn>
                <a:cxn ang="0">
                  <a:pos x="T4" y="T5"/>
                </a:cxn>
              </a:cxnLst>
              <a:rect l="0" t="0" r="r" b="b"/>
              <a:pathLst>
                <a:path w="7" h="6">
                  <a:moveTo>
                    <a:pt x="0" y="6"/>
                  </a:moveTo>
                  <a:cubicBezTo>
                    <a:pt x="2" y="4"/>
                    <a:pt x="4" y="2"/>
                    <a:pt x="7" y="0"/>
                  </a:cubicBezTo>
                  <a:cubicBezTo>
                    <a:pt x="4" y="2"/>
                    <a:pt x="2" y="4"/>
                    <a:pt x="0"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92"/>
            <p:cNvSpPr>
              <a:spLocks/>
            </p:cNvSpPr>
            <p:nvPr/>
          </p:nvSpPr>
          <p:spPr bwMode="auto">
            <a:xfrm>
              <a:off x="5765801" y="1349376"/>
              <a:ext cx="82550" cy="71438"/>
            </a:xfrm>
            <a:custGeom>
              <a:avLst/>
              <a:gdLst>
                <a:gd name="T0" fmla="*/ 0 w 22"/>
                <a:gd name="T1" fmla="*/ 19 h 19"/>
                <a:gd name="T2" fmla="*/ 22 w 22"/>
                <a:gd name="T3" fmla="*/ 0 h 19"/>
                <a:gd name="T4" fmla="*/ 0 w 22"/>
                <a:gd name="T5" fmla="*/ 19 h 19"/>
              </a:gdLst>
              <a:ahLst/>
              <a:cxnLst>
                <a:cxn ang="0">
                  <a:pos x="T0" y="T1"/>
                </a:cxn>
                <a:cxn ang="0">
                  <a:pos x="T2" y="T3"/>
                </a:cxn>
                <a:cxn ang="0">
                  <a:pos x="T4" y="T5"/>
                </a:cxn>
              </a:cxnLst>
              <a:rect l="0" t="0" r="r" b="b"/>
              <a:pathLst>
                <a:path w="22" h="19">
                  <a:moveTo>
                    <a:pt x="0" y="19"/>
                  </a:moveTo>
                  <a:cubicBezTo>
                    <a:pt x="7" y="12"/>
                    <a:pt x="15" y="6"/>
                    <a:pt x="22" y="0"/>
                  </a:cubicBezTo>
                  <a:cubicBezTo>
                    <a:pt x="15" y="6"/>
                    <a:pt x="7" y="12"/>
                    <a:pt x="0"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93"/>
            <p:cNvSpPr>
              <a:spLocks/>
            </p:cNvSpPr>
            <p:nvPr/>
          </p:nvSpPr>
          <p:spPr bwMode="auto">
            <a:xfrm>
              <a:off x="6094413" y="1198563"/>
              <a:ext cx="866775" cy="1335088"/>
            </a:xfrm>
            <a:custGeom>
              <a:avLst/>
              <a:gdLst>
                <a:gd name="T0" fmla="*/ 0 w 230"/>
                <a:gd name="T1" fmla="*/ 355 h 355"/>
                <a:gd name="T2" fmla="*/ 230 w 230"/>
                <a:gd name="T3" fmla="*/ 254 h 355"/>
                <a:gd name="T4" fmla="*/ 0 w 230"/>
                <a:gd name="T5" fmla="*/ 0 h 355"/>
                <a:gd name="T6" fmla="*/ 0 w 230"/>
                <a:gd name="T7" fmla="*/ 0 h 355"/>
                <a:gd name="T8" fmla="*/ 0 w 230"/>
                <a:gd name="T9" fmla="*/ 355 h 355"/>
                <a:gd name="T10" fmla="*/ 0 w 230"/>
                <a:gd name="T11" fmla="*/ 355 h 355"/>
              </a:gdLst>
              <a:ahLst/>
              <a:cxnLst>
                <a:cxn ang="0">
                  <a:pos x="T0" y="T1"/>
                </a:cxn>
                <a:cxn ang="0">
                  <a:pos x="T2" y="T3"/>
                </a:cxn>
                <a:cxn ang="0">
                  <a:pos x="T4" y="T5"/>
                </a:cxn>
                <a:cxn ang="0">
                  <a:pos x="T6" y="T7"/>
                </a:cxn>
                <a:cxn ang="0">
                  <a:pos x="T8" y="T9"/>
                </a:cxn>
                <a:cxn ang="0">
                  <a:pos x="T10" y="T11"/>
                </a:cxn>
              </a:cxnLst>
              <a:rect l="0" t="0" r="r" b="b"/>
              <a:pathLst>
                <a:path w="230" h="355">
                  <a:moveTo>
                    <a:pt x="0" y="355"/>
                  </a:moveTo>
                  <a:cubicBezTo>
                    <a:pt x="91" y="355"/>
                    <a:pt x="173" y="316"/>
                    <a:pt x="230" y="254"/>
                  </a:cubicBezTo>
                  <a:cubicBezTo>
                    <a:pt x="165" y="110"/>
                    <a:pt x="57" y="22"/>
                    <a:pt x="0" y="0"/>
                  </a:cubicBezTo>
                  <a:cubicBezTo>
                    <a:pt x="0" y="0"/>
                    <a:pt x="0" y="0"/>
                    <a:pt x="0" y="0"/>
                  </a:cubicBezTo>
                  <a:cubicBezTo>
                    <a:pt x="0" y="355"/>
                    <a:pt x="0" y="355"/>
                    <a:pt x="0" y="355"/>
                  </a:cubicBezTo>
                  <a:cubicBezTo>
                    <a:pt x="0" y="355"/>
                    <a:pt x="0" y="355"/>
                    <a:pt x="0" y="355"/>
                  </a:cubicBezTo>
                  <a:close/>
                </a:path>
              </a:pathLst>
            </a:custGeom>
            <a:solidFill>
              <a:srgbClr val="286FA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9" name="Freeform 94"/>
            <p:cNvSpPr>
              <a:spLocks/>
            </p:cNvSpPr>
            <p:nvPr/>
          </p:nvSpPr>
          <p:spPr bwMode="auto">
            <a:xfrm>
              <a:off x="6311901" y="1327151"/>
              <a:ext cx="26988" cy="22225"/>
            </a:xfrm>
            <a:custGeom>
              <a:avLst/>
              <a:gdLst>
                <a:gd name="T0" fmla="*/ 0 w 7"/>
                <a:gd name="T1" fmla="*/ 0 h 6"/>
                <a:gd name="T2" fmla="*/ 7 w 7"/>
                <a:gd name="T3" fmla="*/ 6 h 6"/>
                <a:gd name="T4" fmla="*/ 0 w 7"/>
                <a:gd name="T5" fmla="*/ 0 h 6"/>
              </a:gdLst>
              <a:ahLst/>
              <a:cxnLst>
                <a:cxn ang="0">
                  <a:pos x="T0" y="T1"/>
                </a:cxn>
                <a:cxn ang="0">
                  <a:pos x="T2" y="T3"/>
                </a:cxn>
                <a:cxn ang="0">
                  <a:pos x="T4" y="T5"/>
                </a:cxn>
              </a:cxnLst>
              <a:rect l="0" t="0" r="r" b="b"/>
              <a:pathLst>
                <a:path w="7" h="6">
                  <a:moveTo>
                    <a:pt x="0" y="0"/>
                  </a:moveTo>
                  <a:cubicBezTo>
                    <a:pt x="3" y="2"/>
                    <a:pt x="5" y="4"/>
                    <a:pt x="7" y="6"/>
                  </a:cubicBezTo>
                  <a:cubicBezTo>
                    <a:pt x="5" y="4"/>
                    <a:pt x="3" y="2"/>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95"/>
            <p:cNvSpPr>
              <a:spLocks/>
            </p:cNvSpPr>
            <p:nvPr/>
          </p:nvSpPr>
          <p:spPr bwMode="auto">
            <a:xfrm>
              <a:off x="6426201" y="1420813"/>
              <a:ext cx="30163" cy="26988"/>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3" y="2"/>
                    <a:pt x="5" y="4"/>
                    <a:pt x="8" y="7"/>
                  </a:cubicBezTo>
                  <a:cubicBezTo>
                    <a:pt x="5" y="4"/>
                    <a:pt x="3" y="2"/>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96"/>
            <p:cNvSpPr>
              <a:spLocks/>
            </p:cNvSpPr>
            <p:nvPr/>
          </p:nvSpPr>
          <p:spPr bwMode="auto">
            <a:xfrm>
              <a:off x="6456363" y="1447801"/>
              <a:ext cx="30163" cy="25400"/>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3" y="2"/>
                    <a:pt x="5" y="5"/>
                    <a:pt x="8" y="7"/>
                  </a:cubicBezTo>
                  <a:cubicBezTo>
                    <a:pt x="5" y="5"/>
                    <a:pt x="3" y="2"/>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97"/>
            <p:cNvSpPr>
              <a:spLocks/>
            </p:cNvSpPr>
            <p:nvPr/>
          </p:nvSpPr>
          <p:spPr bwMode="auto">
            <a:xfrm>
              <a:off x="6342063" y="1349376"/>
              <a:ext cx="84138" cy="71438"/>
            </a:xfrm>
            <a:custGeom>
              <a:avLst/>
              <a:gdLst>
                <a:gd name="T0" fmla="*/ 0 w 22"/>
                <a:gd name="T1" fmla="*/ 0 h 19"/>
                <a:gd name="T2" fmla="*/ 22 w 22"/>
                <a:gd name="T3" fmla="*/ 19 h 19"/>
                <a:gd name="T4" fmla="*/ 0 w 22"/>
                <a:gd name="T5" fmla="*/ 0 h 19"/>
              </a:gdLst>
              <a:ahLst/>
              <a:cxnLst>
                <a:cxn ang="0">
                  <a:pos x="T0" y="T1"/>
                </a:cxn>
                <a:cxn ang="0">
                  <a:pos x="T2" y="T3"/>
                </a:cxn>
                <a:cxn ang="0">
                  <a:pos x="T4" y="T5"/>
                </a:cxn>
              </a:cxnLst>
              <a:rect l="0" t="0" r="r" b="b"/>
              <a:pathLst>
                <a:path w="22" h="19">
                  <a:moveTo>
                    <a:pt x="0" y="0"/>
                  </a:moveTo>
                  <a:cubicBezTo>
                    <a:pt x="7" y="6"/>
                    <a:pt x="14" y="12"/>
                    <a:pt x="22" y="19"/>
                  </a:cubicBezTo>
                  <a:cubicBezTo>
                    <a:pt x="14" y="12"/>
                    <a:pt x="7" y="6"/>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98"/>
            <p:cNvSpPr>
              <a:spLocks/>
            </p:cNvSpPr>
            <p:nvPr/>
          </p:nvSpPr>
          <p:spPr bwMode="auto">
            <a:xfrm>
              <a:off x="6094413" y="1198563"/>
              <a:ext cx="19050" cy="7938"/>
            </a:xfrm>
            <a:custGeom>
              <a:avLst/>
              <a:gdLst>
                <a:gd name="T0" fmla="*/ 0 w 5"/>
                <a:gd name="T1" fmla="*/ 0 h 2"/>
                <a:gd name="T2" fmla="*/ 5 w 5"/>
                <a:gd name="T3" fmla="*/ 2 h 2"/>
                <a:gd name="T4" fmla="*/ 0 w 5"/>
                <a:gd name="T5" fmla="*/ 0 h 2"/>
              </a:gdLst>
              <a:ahLst/>
              <a:cxnLst>
                <a:cxn ang="0">
                  <a:pos x="T0" y="T1"/>
                </a:cxn>
                <a:cxn ang="0">
                  <a:pos x="T2" y="T3"/>
                </a:cxn>
                <a:cxn ang="0">
                  <a:pos x="T4" y="T5"/>
                </a:cxn>
              </a:cxnLst>
              <a:rect l="0" t="0" r="r" b="b"/>
              <a:pathLst>
                <a:path w="5" h="2">
                  <a:moveTo>
                    <a:pt x="0" y="0"/>
                  </a:moveTo>
                  <a:cubicBezTo>
                    <a:pt x="2" y="1"/>
                    <a:pt x="4" y="1"/>
                    <a:pt x="5" y="2"/>
                  </a:cubicBezTo>
                  <a:cubicBezTo>
                    <a:pt x="4" y="1"/>
                    <a:pt x="2" y="1"/>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99"/>
            <p:cNvSpPr>
              <a:spLocks/>
            </p:cNvSpPr>
            <p:nvPr/>
          </p:nvSpPr>
          <p:spPr bwMode="auto">
            <a:xfrm>
              <a:off x="6486526" y="1477963"/>
              <a:ext cx="146050" cy="157163"/>
            </a:xfrm>
            <a:custGeom>
              <a:avLst/>
              <a:gdLst>
                <a:gd name="T0" fmla="*/ 39 w 39"/>
                <a:gd name="T1" fmla="*/ 42 h 42"/>
                <a:gd name="T2" fmla="*/ 0 w 39"/>
                <a:gd name="T3" fmla="*/ 0 h 42"/>
                <a:gd name="T4" fmla="*/ 39 w 39"/>
                <a:gd name="T5" fmla="*/ 42 h 42"/>
              </a:gdLst>
              <a:ahLst/>
              <a:cxnLst>
                <a:cxn ang="0">
                  <a:pos x="T0" y="T1"/>
                </a:cxn>
                <a:cxn ang="0">
                  <a:pos x="T2" y="T3"/>
                </a:cxn>
                <a:cxn ang="0">
                  <a:pos x="T4" y="T5"/>
                </a:cxn>
              </a:cxnLst>
              <a:rect l="0" t="0" r="r" b="b"/>
              <a:pathLst>
                <a:path w="39" h="42">
                  <a:moveTo>
                    <a:pt x="39" y="42"/>
                  </a:moveTo>
                  <a:cubicBezTo>
                    <a:pt x="26" y="27"/>
                    <a:pt x="13" y="12"/>
                    <a:pt x="0" y="0"/>
                  </a:cubicBezTo>
                  <a:cubicBezTo>
                    <a:pt x="13" y="12"/>
                    <a:pt x="26" y="27"/>
                    <a:pt x="39" y="42"/>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00"/>
            <p:cNvSpPr>
              <a:spLocks/>
            </p:cNvSpPr>
            <p:nvPr/>
          </p:nvSpPr>
          <p:spPr bwMode="auto">
            <a:xfrm>
              <a:off x="6938963" y="2105026"/>
              <a:ext cx="22225" cy="49213"/>
            </a:xfrm>
            <a:custGeom>
              <a:avLst/>
              <a:gdLst>
                <a:gd name="T0" fmla="*/ 0 w 6"/>
                <a:gd name="T1" fmla="*/ 0 h 13"/>
                <a:gd name="T2" fmla="*/ 6 w 6"/>
                <a:gd name="T3" fmla="*/ 13 h 13"/>
                <a:gd name="T4" fmla="*/ 0 w 6"/>
                <a:gd name="T5" fmla="*/ 0 h 13"/>
              </a:gdLst>
              <a:ahLst/>
              <a:cxnLst>
                <a:cxn ang="0">
                  <a:pos x="T0" y="T1"/>
                </a:cxn>
                <a:cxn ang="0">
                  <a:pos x="T2" y="T3"/>
                </a:cxn>
                <a:cxn ang="0">
                  <a:pos x="T4" y="T5"/>
                </a:cxn>
              </a:cxnLst>
              <a:rect l="0" t="0" r="r" b="b"/>
              <a:pathLst>
                <a:path w="6" h="13">
                  <a:moveTo>
                    <a:pt x="0" y="0"/>
                  </a:moveTo>
                  <a:cubicBezTo>
                    <a:pt x="2" y="4"/>
                    <a:pt x="4" y="8"/>
                    <a:pt x="6" y="13"/>
                  </a:cubicBezTo>
                  <a:cubicBezTo>
                    <a:pt x="4" y="8"/>
                    <a:pt x="2" y="4"/>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01"/>
            <p:cNvSpPr>
              <a:spLocks/>
            </p:cNvSpPr>
            <p:nvPr/>
          </p:nvSpPr>
          <p:spPr bwMode="auto">
            <a:xfrm>
              <a:off x="6637338" y="1635126"/>
              <a:ext cx="301625" cy="466725"/>
            </a:xfrm>
            <a:custGeom>
              <a:avLst/>
              <a:gdLst>
                <a:gd name="T0" fmla="*/ 0 w 80"/>
                <a:gd name="T1" fmla="*/ 0 h 124"/>
                <a:gd name="T2" fmla="*/ 80 w 80"/>
                <a:gd name="T3" fmla="*/ 124 h 124"/>
                <a:gd name="T4" fmla="*/ 0 w 80"/>
                <a:gd name="T5" fmla="*/ 0 h 124"/>
              </a:gdLst>
              <a:ahLst/>
              <a:cxnLst>
                <a:cxn ang="0">
                  <a:pos x="T0" y="T1"/>
                </a:cxn>
                <a:cxn ang="0">
                  <a:pos x="T2" y="T3"/>
                </a:cxn>
                <a:cxn ang="0">
                  <a:pos x="T4" y="T5"/>
                </a:cxn>
              </a:cxnLst>
              <a:rect l="0" t="0" r="r" b="b"/>
              <a:pathLst>
                <a:path w="80" h="124">
                  <a:moveTo>
                    <a:pt x="0" y="0"/>
                  </a:moveTo>
                  <a:cubicBezTo>
                    <a:pt x="28" y="35"/>
                    <a:pt x="57" y="76"/>
                    <a:pt x="80" y="124"/>
                  </a:cubicBezTo>
                  <a:cubicBezTo>
                    <a:pt x="57" y="76"/>
                    <a:pt x="28" y="35"/>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02"/>
            <p:cNvSpPr>
              <a:spLocks/>
            </p:cNvSpPr>
            <p:nvPr/>
          </p:nvSpPr>
          <p:spPr bwMode="auto">
            <a:xfrm>
              <a:off x="6286501" y="1308101"/>
              <a:ext cx="25400" cy="19050"/>
            </a:xfrm>
            <a:custGeom>
              <a:avLst/>
              <a:gdLst>
                <a:gd name="T0" fmla="*/ 0 w 7"/>
                <a:gd name="T1" fmla="*/ 0 h 5"/>
                <a:gd name="T2" fmla="*/ 7 w 7"/>
                <a:gd name="T3" fmla="*/ 5 h 5"/>
                <a:gd name="T4" fmla="*/ 0 w 7"/>
                <a:gd name="T5" fmla="*/ 0 h 5"/>
              </a:gdLst>
              <a:ahLst/>
              <a:cxnLst>
                <a:cxn ang="0">
                  <a:pos x="T0" y="T1"/>
                </a:cxn>
                <a:cxn ang="0">
                  <a:pos x="T2" y="T3"/>
                </a:cxn>
                <a:cxn ang="0">
                  <a:pos x="T4" y="T5"/>
                </a:cxn>
              </a:cxnLst>
              <a:rect l="0" t="0" r="r" b="b"/>
              <a:pathLst>
                <a:path w="7" h="5">
                  <a:moveTo>
                    <a:pt x="0" y="0"/>
                  </a:moveTo>
                  <a:cubicBezTo>
                    <a:pt x="2" y="2"/>
                    <a:pt x="4" y="3"/>
                    <a:pt x="7" y="5"/>
                  </a:cubicBezTo>
                  <a:cubicBezTo>
                    <a:pt x="4" y="3"/>
                    <a:pt x="2" y="2"/>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03"/>
            <p:cNvSpPr>
              <a:spLocks/>
            </p:cNvSpPr>
            <p:nvPr/>
          </p:nvSpPr>
          <p:spPr bwMode="auto">
            <a:xfrm>
              <a:off x="6116638" y="1206501"/>
              <a:ext cx="19050" cy="1111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1" y="1"/>
                    <a:pt x="3" y="2"/>
                    <a:pt x="5" y="3"/>
                  </a:cubicBezTo>
                  <a:cubicBezTo>
                    <a:pt x="3" y="2"/>
                    <a:pt x="1" y="1"/>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04"/>
            <p:cNvSpPr>
              <a:spLocks/>
            </p:cNvSpPr>
            <p:nvPr/>
          </p:nvSpPr>
          <p:spPr bwMode="auto">
            <a:xfrm>
              <a:off x="6162676" y="1228726"/>
              <a:ext cx="17463" cy="12700"/>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1"/>
                    <a:pt x="3" y="2"/>
                    <a:pt x="5" y="3"/>
                  </a:cubicBezTo>
                  <a:cubicBezTo>
                    <a:pt x="3" y="2"/>
                    <a:pt x="2" y="1"/>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05"/>
            <p:cNvSpPr>
              <a:spLocks/>
            </p:cNvSpPr>
            <p:nvPr/>
          </p:nvSpPr>
          <p:spPr bwMode="auto">
            <a:xfrm>
              <a:off x="6138863" y="1217613"/>
              <a:ext cx="19050" cy="1111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1" y="1"/>
                    <a:pt x="3" y="2"/>
                    <a:pt x="5" y="3"/>
                  </a:cubicBezTo>
                  <a:cubicBezTo>
                    <a:pt x="3" y="2"/>
                    <a:pt x="1" y="1"/>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06"/>
            <p:cNvSpPr>
              <a:spLocks/>
            </p:cNvSpPr>
            <p:nvPr/>
          </p:nvSpPr>
          <p:spPr bwMode="auto">
            <a:xfrm>
              <a:off x="6094413" y="2154238"/>
              <a:ext cx="1231900" cy="2744788"/>
            </a:xfrm>
            <a:custGeom>
              <a:avLst/>
              <a:gdLst>
                <a:gd name="T0" fmla="*/ 230 w 327"/>
                <a:gd name="T1" fmla="*/ 0 h 730"/>
                <a:gd name="T2" fmla="*/ 0 w 327"/>
                <a:gd name="T3" fmla="*/ 101 h 730"/>
                <a:gd name="T4" fmla="*/ 0 w 327"/>
                <a:gd name="T5" fmla="*/ 101 h 730"/>
                <a:gd name="T6" fmla="*/ 0 w 327"/>
                <a:gd name="T7" fmla="*/ 730 h 730"/>
                <a:gd name="T8" fmla="*/ 114 w 327"/>
                <a:gd name="T9" fmla="*/ 730 h 730"/>
                <a:gd name="T10" fmla="*/ 124 w 327"/>
                <a:gd name="T11" fmla="*/ 730 h 730"/>
                <a:gd name="T12" fmla="*/ 230 w 327"/>
                <a:gd name="T13" fmla="*/ 0 h 730"/>
              </a:gdLst>
              <a:ahLst/>
              <a:cxnLst>
                <a:cxn ang="0">
                  <a:pos x="T0" y="T1"/>
                </a:cxn>
                <a:cxn ang="0">
                  <a:pos x="T2" y="T3"/>
                </a:cxn>
                <a:cxn ang="0">
                  <a:pos x="T4" y="T5"/>
                </a:cxn>
                <a:cxn ang="0">
                  <a:pos x="T6" y="T7"/>
                </a:cxn>
                <a:cxn ang="0">
                  <a:pos x="T8" y="T9"/>
                </a:cxn>
                <a:cxn ang="0">
                  <a:pos x="T10" y="T11"/>
                </a:cxn>
                <a:cxn ang="0">
                  <a:pos x="T12" y="T13"/>
                </a:cxn>
              </a:cxnLst>
              <a:rect l="0" t="0" r="r" b="b"/>
              <a:pathLst>
                <a:path w="327" h="730">
                  <a:moveTo>
                    <a:pt x="230" y="0"/>
                  </a:moveTo>
                  <a:cubicBezTo>
                    <a:pt x="173" y="62"/>
                    <a:pt x="91" y="101"/>
                    <a:pt x="0" y="101"/>
                  </a:cubicBezTo>
                  <a:cubicBezTo>
                    <a:pt x="0" y="101"/>
                    <a:pt x="0" y="101"/>
                    <a:pt x="0" y="101"/>
                  </a:cubicBezTo>
                  <a:cubicBezTo>
                    <a:pt x="0" y="730"/>
                    <a:pt x="0" y="730"/>
                    <a:pt x="0" y="730"/>
                  </a:cubicBezTo>
                  <a:cubicBezTo>
                    <a:pt x="52" y="730"/>
                    <a:pt x="89" y="730"/>
                    <a:pt x="114" y="730"/>
                  </a:cubicBezTo>
                  <a:cubicBezTo>
                    <a:pt x="118" y="730"/>
                    <a:pt x="121" y="730"/>
                    <a:pt x="124" y="730"/>
                  </a:cubicBezTo>
                  <a:cubicBezTo>
                    <a:pt x="327" y="421"/>
                    <a:pt x="309" y="171"/>
                    <a:pt x="23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07"/>
            <p:cNvSpPr>
              <a:spLocks/>
            </p:cNvSpPr>
            <p:nvPr/>
          </p:nvSpPr>
          <p:spPr bwMode="auto">
            <a:xfrm>
              <a:off x="6234113" y="1270001"/>
              <a:ext cx="22225" cy="19050"/>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2" y="2"/>
                    <a:pt x="4" y="3"/>
                    <a:pt x="6" y="5"/>
                  </a:cubicBezTo>
                  <a:cubicBezTo>
                    <a:pt x="4" y="3"/>
                    <a:pt x="2" y="2"/>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08"/>
            <p:cNvSpPr>
              <a:spLocks/>
            </p:cNvSpPr>
            <p:nvPr/>
          </p:nvSpPr>
          <p:spPr bwMode="auto">
            <a:xfrm>
              <a:off x="6184901" y="1244601"/>
              <a:ext cx="22225" cy="11113"/>
            </a:xfrm>
            <a:custGeom>
              <a:avLst/>
              <a:gdLst>
                <a:gd name="T0" fmla="*/ 0 w 6"/>
                <a:gd name="T1" fmla="*/ 0 h 3"/>
                <a:gd name="T2" fmla="*/ 6 w 6"/>
                <a:gd name="T3" fmla="*/ 3 h 3"/>
                <a:gd name="T4" fmla="*/ 0 w 6"/>
                <a:gd name="T5" fmla="*/ 0 h 3"/>
              </a:gdLst>
              <a:ahLst/>
              <a:cxnLst>
                <a:cxn ang="0">
                  <a:pos x="T0" y="T1"/>
                </a:cxn>
                <a:cxn ang="0">
                  <a:pos x="T2" y="T3"/>
                </a:cxn>
                <a:cxn ang="0">
                  <a:pos x="T4" y="T5"/>
                </a:cxn>
              </a:cxnLst>
              <a:rect l="0" t="0" r="r" b="b"/>
              <a:pathLst>
                <a:path w="6" h="3">
                  <a:moveTo>
                    <a:pt x="0" y="0"/>
                  </a:moveTo>
                  <a:cubicBezTo>
                    <a:pt x="2" y="1"/>
                    <a:pt x="4" y="2"/>
                    <a:pt x="6" y="3"/>
                  </a:cubicBezTo>
                  <a:cubicBezTo>
                    <a:pt x="4" y="2"/>
                    <a:pt x="2" y="1"/>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09"/>
            <p:cNvSpPr>
              <a:spLocks/>
            </p:cNvSpPr>
            <p:nvPr/>
          </p:nvSpPr>
          <p:spPr bwMode="auto">
            <a:xfrm>
              <a:off x="6259513" y="1289051"/>
              <a:ext cx="22225" cy="15875"/>
            </a:xfrm>
            <a:custGeom>
              <a:avLst/>
              <a:gdLst>
                <a:gd name="T0" fmla="*/ 0 w 6"/>
                <a:gd name="T1" fmla="*/ 0 h 4"/>
                <a:gd name="T2" fmla="*/ 6 w 6"/>
                <a:gd name="T3" fmla="*/ 4 h 4"/>
                <a:gd name="T4" fmla="*/ 0 w 6"/>
                <a:gd name="T5" fmla="*/ 0 h 4"/>
              </a:gdLst>
              <a:ahLst/>
              <a:cxnLst>
                <a:cxn ang="0">
                  <a:pos x="T0" y="T1"/>
                </a:cxn>
                <a:cxn ang="0">
                  <a:pos x="T2" y="T3"/>
                </a:cxn>
                <a:cxn ang="0">
                  <a:pos x="T4" y="T5"/>
                </a:cxn>
              </a:cxnLst>
              <a:rect l="0" t="0" r="r" b="b"/>
              <a:pathLst>
                <a:path w="6" h="4">
                  <a:moveTo>
                    <a:pt x="0" y="0"/>
                  </a:moveTo>
                  <a:cubicBezTo>
                    <a:pt x="2" y="1"/>
                    <a:pt x="4" y="3"/>
                    <a:pt x="6" y="4"/>
                  </a:cubicBezTo>
                  <a:cubicBezTo>
                    <a:pt x="4" y="3"/>
                    <a:pt x="2" y="1"/>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10"/>
            <p:cNvSpPr>
              <a:spLocks/>
            </p:cNvSpPr>
            <p:nvPr/>
          </p:nvSpPr>
          <p:spPr bwMode="auto">
            <a:xfrm>
              <a:off x="6207126" y="1255713"/>
              <a:ext cx="26988" cy="14288"/>
            </a:xfrm>
            <a:custGeom>
              <a:avLst/>
              <a:gdLst>
                <a:gd name="T0" fmla="*/ 0 w 7"/>
                <a:gd name="T1" fmla="*/ 0 h 4"/>
                <a:gd name="T2" fmla="*/ 7 w 7"/>
                <a:gd name="T3" fmla="*/ 4 h 4"/>
                <a:gd name="T4" fmla="*/ 0 w 7"/>
                <a:gd name="T5" fmla="*/ 0 h 4"/>
              </a:gdLst>
              <a:ahLst/>
              <a:cxnLst>
                <a:cxn ang="0">
                  <a:pos x="T0" y="T1"/>
                </a:cxn>
                <a:cxn ang="0">
                  <a:pos x="T2" y="T3"/>
                </a:cxn>
                <a:cxn ang="0">
                  <a:pos x="T4" y="T5"/>
                </a:cxn>
              </a:cxnLst>
              <a:rect l="0" t="0" r="r" b="b"/>
              <a:pathLst>
                <a:path w="7" h="4">
                  <a:moveTo>
                    <a:pt x="0" y="0"/>
                  </a:moveTo>
                  <a:cubicBezTo>
                    <a:pt x="2" y="2"/>
                    <a:pt x="5" y="3"/>
                    <a:pt x="7" y="4"/>
                  </a:cubicBezTo>
                  <a:cubicBezTo>
                    <a:pt x="5" y="3"/>
                    <a:pt x="2" y="2"/>
                    <a:pt x="0" y="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11"/>
            <p:cNvSpPr>
              <a:spLocks/>
            </p:cNvSpPr>
            <p:nvPr/>
          </p:nvSpPr>
          <p:spPr bwMode="auto">
            <a:xfrm>
              <a:off x="5310188" y="4327526"/>
              <a:ext cx="787400" cy="134938"/>
            </a:xfrm>
            <a:custGeom>
              <a:avLst/>
              <a:gdLst>
                <a:gd name="T0" fmla="*/ 209 w 209"/>
                <a:gd name="T1" fmla="*/ 0 h 36"/>
                <a:gd name="T2" fmla="*/ 0 w 209"/>
                <a:gd name="T3" fmla="*/ 0 h 36"/>
                <a:gd name="T4" fmla="*/ 17 w 209"/>
                <a:gd name="T5" fmla="*/ 36 h 36"/>
                <a:gd name="T6" fmla="*/ 209 w 209"/>
                <a:gd name="T7" fmla="*/ 36 h 36"/>
                <a:gd name="T8" fmla="*/ 209 w 209"/>
                <a:gd name="T9" fmla="*/ 0 h 36"/>
              </a:gdLst>
              <a:ahLst/>
              <a:cxnLst>
                <a:cxn ang="0">
                  <a:pos x="T0" y="T1"/>
                </a:cxn>
                <a:cxn ang="0">
                  <a:pos x="T2" y="T3"/>
                </a:cxn>
                <a:cxn ang="0">
                  <a:pos x="T4" y="T5"/>
                </a:cxn>
                <a:cxn ang="0">
                  <a:pos x="T6" y="T7"/>
                </a:cxn>
                <a:cxn ang="0">
                  <a:pos x="T8" y="T9"/>
                </a:cxn>
              </a:cxnLst>
              <a:rect l="0" t="0" r="r" b="b"/>
              <a:pathLst>
                <a:path w="209" h="36">
                  <a:moveTo>
                    <a:pt x="209" y="0"/>
                  </a:moveTo>
                  <a:cubicBezTo>
                    <a:pt x="0" y="0"/>
                    <a:pt x="0" y="0"/>
                    <a:pt x="0" y="0"/>
                  </a:cubicBezTo>
                  <a:cubicBezTo>
                    <a:pt x="5" y="12"/>
                    <a:pt x="11" y="24"/>
                    <a:pt x="17" y="36"/>
                  </a:cubicBezTo>
                  <a:cubicBezTo>
                    <a:pt x="209" y="36"/>
                    <a:pt x="209" y="36"/>
                    <a:pt x="209" y="36"/>
                  </a:cubicBezTo>
                  <a:lnTo>
                    <a:pt x="209"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12"/>
            <p:cNvSpPr>
              <a:spLocks/>
            </p:cNvSpPr>
            <p:nvPr/>
          </p:nvSpPr>
          <p:spPr bwMode="auto">
            <a:xfrm>
              <a:off x="6094413" y="4327526"/>
              <a:ext cx="787400" cy="134938"/>
            </a:xfrm>
            <a:custGeom>
              <a:avLst/>
              <a:gdLst>
                <a:gd name="T0" fmla="*/ 0 w 209"/>
                <a:gd name="T1" fmla="*/ 36 h 36"/>
                <a:gd name="T2" fmla="*/ 192 w 209"/>
                <a:gd name="T3" fmla="*/ 36 h 36"/>
                <a:gd name="T4" fmla="*/ 209 w 209"/>
                <a:gd name="T5" fmla="*/ 0 h 36"/>
                <a:gd name="T6" fmla="*/ 0 w 209"/>
                <a:gd name="T7" fmla="*/ 0 h 36"/>
                <a:gd name="T8" fmla="*/ 0 w 209"/>
                <a:gd name="T9" fmla="*/ 36 h 36"/>
              </a:gdLst>
              <a:ahLst/>
              <a:cxnLst>
                <a:cxn ang="0">
                  <a:pos x="T0" y="T1"/>
                </a:cxn>
                <a:cxn ang="0">
                  <a:pos x="T2" y="T3"/>
                </a:cxn>
                <a:cxn ang="0">
                  <a:pos x="T4" y="T5"/>
                </a:cxn>
                <a:cxn ang="0">
                  <a:pos x="T6" y="T7"/>
                </a:cxn>
                <a:cxn ang="0">
                  <a:pos x="T8" y="T9"/>
                </a:cxn>
              </a:cxnLst>
              <a:rect l="0" t="0" r="r" b="b"/>
              <a:pathLst>
                <a:path w="209" h="36">
                  <a:moveTo>
                    <a:pt x="0" y="36"/>
                  </a:moveTo>
                  <a:cubicBezTo>
                    <a:pt x="192" y="36"/>
                    <a:pt x="192" y="36"/>
                    <a:pt x="192" y="36"/>
                  </a:cubicBezTo>
                  <a:cubicBezTo>
                    <a:pt x="198" y="24"/>
                    <a:pt x="203" y="12"/>
                    <a:pt x="209" y="0"/>
                  </a:cubicBezTo>
                  <a:cubicBezTo>
                    <a:pt x="0" y="0"/>
                    <a:pt x="0" y="0"/>
                    <a:pt x="0" y="0"/>
                  </a:cubicBezTo>
                  <a:lnTo>
                    <a:pt x="0" y="36"/>
                  </a:lnTo>
                  <a:close/>
                </a:path>
              </a:pathLst>
            </a:custGeom>
            <a:solidFill>
              <a:srgbClr val="D09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13"/>
            <p:cNvSpPr>
              <a:spLocks/>
            </p:cNvSpPr>
            <p:nvPr/>
          </p:nvSpPr>
          <p:spPr bwMode="auto">
            <a:xfrm>
              <a:off x="5872163" y="4967288"/>
              <a:ext cx="469900" cy="692150"/>
            </a:xfrm>
            <a:custGeom>
              <a:avLst/>
              <a:gdLst>
                <a:gd name="T0" fmla="*/ 149 w 296"/>
                <a:gd name="T1" fmla="*/ 0 h 436"/>
                <a:gd name="T2" fmla="*/ 296 w 296"/>
                <a:gd name="T3" fmla="*/ 436 h 436"/>
                <a:gd name="T4" fmla="*/ 0 w 296"/>
                <a:gd name="T5" fmla="*/ 436 h 436"/>
                <a:gd name="T6" fmla="*/ 149 w 296"/>
                <a:gd name="T7" fmla="*/ 0 h 436"/>
              </a:gdLst>
              <a:ahLst/>
              <a:cxnLst>
                <a:cxn ang="0">
                  <a:pos x="T0" y="T1"/>
                </a:cxn>
                <a:cxn ang="0">
                  <a:pos x="T2" y="T3"/>
                </a:cxn>
                <a:cxn ang="0">
                  <a:pos x="T4" y="T5"/>
                </a:cxn>
                <a:cxn ang="0">
                  <a:pos x="T6" y="T7"/>
                </a:cxn>
              </a:cxnLst>
              <a:rect l="0" t="0" r="r" b="b"/>
              <a:pathLst>
                <a:path w="296" h="436">
                  <a:moveTo>
                    <a:pt x="149" y="0"/>
                  </a:moveTo>
                  <a:lnTo>
                    <a:pt x="296" y="436"/>
                  </a:lnTo>
                  <a:lnTo>
                    <a:pt x="0" y="436"/>
                  </a:lnTo>
                  <a:lnTo>
                    <a:pt x="149"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79" name="文本框 178"/>
          <p:cNvSpPr txBox="1"/>
          <p:nvPr/>
        </p:nvSpPr>
        <p:spPr>
          <a:xfrm>
            <a:off x="2876424" y="1097001"/>
            <a:ext cx="4616245" cy="1569660"/>
          </a:xfrm>
          <a:prstGeom prst="rect">
            <a:avLst/>
          </a:prstGeom>
          <a:noFill/>
        </p:spPr>
        <p:txBody>
          <a:bodyPr wrap="square" rtlCol="0">
            <a:spAutoFit/>
          </a:bodyPr>
          <a:lstStyle/>
          <a:p>
            <a:r>
              <a:rPr lang="en-US" altLang="zh-CN" sz="3200" dirty="0">
                <a:solidFill>
                  <a:schemeClr val="bg1"/>
                </a:solidFill>
                <a:latin typeface="Kozuka Gothic Pr6N M" panose="020B0700000000000000" pitchFamily="34" charset="-128"/>
                <a:ea typeface="Kozuka Gothic Pr6N M" panose="020B0700000000000000" pitchFamily="34" charset="-128"/>
              </a:rPr>
              <a:t>PLEASE TEXT </a:t>
            </a:r>
          </a:p>
          <a:p>
            <a:r>
              <a:rPr lang="en-US" altLang="zh-CN" sz="3200" dirty="0">
                <a:solidFill>
                  <a:srgbClr val="FFC000"/>
                </a:solidFill>
                <a:latin typeface="Kozuka Gothic Pr6N M" panose="020B0700000000000000" pitchFamily="34" charset="-128"/>
                <a:ea typeface="Kozuka Gothic Pr6N M" panose="020B0700000000000000" pitchFamily="34" charset="-128"/>
              </a:rPr>
              <a:t>YOUR TITLE </a:t>
            </a:r>
          </a:p>
          <a:p>
            <a:r>
              <a:rPr lang="en-US" altLang="zh-CN" sz="3200" dirty="0">
                <a:solidFill>
                  <a:schemeClr val="bg1"/>
                </a:solidFill>
                <a:latin typeface="Kozuka Gothic Pr6N M" panose="020B0700000000000000" pitchFamily="34" charset="-128"/>
                <a:ea typeface="Kozuka Gothic Pr6N M" panose="020B0700000000000000" pitchFamily="34" charset="-128"/>
              </a:rPr>
              <a:t>IN THIS PLACE</a:t>
            </a:r>
            <a:endParaRPr lang="zh-CN" altLang="en-US" sz="3200" dirty="0">
              <a:solidFill>
                <a:schemeClr val="bg1"/>
              </a:solidFill>
              <a:latin typeface="Kozuka Gothic Pr6N M" panose="020B0700000000000000" pitchFamily="34" charset="-128"/>
              <a:ea typeface="Kozuka Gothic Pr6N M" panose="020B0700000000000000" pitchFamily="34" charset="-128"/>
            </a:endParaRPr>
          </a:p>
        </p:txBody>
      </p:sp>
      <p:sp>
        <p:nvSpPr>
          <p:cNvPr id="180" name="文本框 179"/>
          <p:cNvSpPr txBox="1"/>
          <p:nvPr/>
        </p:nvSpPr>
        <p:spPr>
          <a:xfrm>
            <a:off x="2905912" y="3937817"/>
            <a:ext cx="2954110" cy="369332"/>
          </a:xfrm>
          <a:prstGeom prst="rect">
            <a:avLst/>
          </a:prstGeom>
          <a:noFill/>
        </p:spPr>
        <p:txBody>
          <a:bodyPr wrap="square" rtlCol="0">
            <a:spAutoFit/>
          </a:bodyPr>
          <a:lstStyle/>
          <a:p>
            <a:r>
              <a:rPr lang="en-US" altLang="zh-CN" dirty="0">
                <a:solidFill>
                  <a:schemeClr val="bg1"/>
                </a:solidFill>
                <a:latin typeface="Kozuka Gothic Pr6N M" panose="020B0700000000000000" pitchFamily="34" charset="-128"/>
                <a:ea typeface="Kozuka Gothic Pr6N M" panose="020B0700000000000000" pitchFamily="34" charset="-128"/>
              </a:rPr>
              <a:t>TITLE HERE</a:t>
            </a:r>
            <a:endParaRPr lang="zh-CN" altLang="en-US" dirty="0">
              <a:solidFill>
                <a:schemeClr val="bg1"/>
              </a:solidFill>
              <a:latin typeface="Kozuka Gothic Pr6N M" panose="020B0700000000000000" pitchFamily="34" charset="-128"/>
              <a:ea typeface="Kozuka Gothic Pr6N M" panose="020B0700000000000000" pitchFamily="34" charset="-128"/>
            </a:endParaRPr>
          </a:p>
        </p:txBody>
      </p:sp>
      <p:sp>
        <p:nvSpPr>
          <p:cNvPr id="181" name="文本框 180"/>
          <p:cNvSpPr txBox="1"/>
          <p:nvPr/>
        </p:nvSpPr>
        <p:spPr>
          <a:xfrm>
            <a:off x="2905912" y="4248458"/>
            <a:ext cx="3170420" cy="1477328"/>
          </a:xfrm>
          <a:prstGeom prst="rect">
            <a:avLst/>
          </a:prstGeom>
          <a:noFill/>
        </p:spPr>
        <p:txBody>
          <a:bodyPr wrap="square" rtlCol="0">
            <a:spAutoFit/>
          </a:bodyPr>
          <a:lstStyle/>
          <a:p>
            <a:r>
              <a:rPr lang="en-US" altLang="zh-CN" dirty="0">
                <a:solidFill>
                  <a:srgbClr val="FFC000"/>
                </a:solidFill>
                <a:latin typeface="Ebrima" panose="02000000000000000000" pitchFamily="2" charset="0"/>
                <a:ea typeface="Ebrima" panose="02000000000000000000" pitchFamily="2" charset="0"/>
                <a:cs typeface="Ebrima" panose="02000000000000000000" pitchFamily="2" charset="0"/>
              </a:rPr>
              <a:t>Whatever is </a:t>
            </a: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worth doing is worth doing well. Whatever is worth doing is worth doing well. Whatever is worth doing is worth doing well.</a:t>
            </a:r>
            <a:endParaRPr lang="zh-CN" altLang="en-US" dirty="0"/>
          </a:p>
        </p:txBody>
      </p:sp>
      <p:sp>
        <p:nvSpPr>
          <p:cNvPr id="182" name="文本框 181"/>
          <p:cNvSpPr txBox="1"/>
          <p:nvPr/>
        </p:nvSpPr>
        <p:spPr>
          <a:xfrm>
            <a:off x="6549191" y="3937817"/>
            <a:ext cx="2954110" cy="369332"/>
          </a:xfrm>
          <a:prstGeom prst="rect">
            <a:avLst/>
          </a:prstGeom>
          <a:noFill/>
        </p:spPr>
        <p:txBody>
          <a:bodyPr wrap="square" rtlCol="0">
            <a:spAutoFit/>
          </a:bodyPr>
          <a:lstStyle/>
          <a:p>
            <a:r>
              <a:rPr lang="en-US" altLang="zh-CN" dirty="0">
                <a:solidFill>
                  <a:schemeClr val="bg1"/>
                </a:solidFill>
                <a:latin typeface="Kozuka Gothic Pr6N M" panose="020B0700000000000000" pitchFamily="34" charset="-128"/>
                <a:ea typeface="Kozuka Gothic Pr6N M" panose="020B0700000000000000" pitchFamily="34" charset="-128"/>
              </a:rPr>
              <a:t>TITLE HERE</a:t>
            </a:r>
            <a:endParaRPr lang="zh-CN" altLang="en-US" dirty="0">
              <a:solidFill>
                <a:schemeClr val="bg1"/>
              </a:solidFill>
              <a:latin typeface="Kozuka Gothic Pr6N M" panose="020B0700000000000000" pitchFamily="34" charset="-128"/>
              <a:ea typeface="Kozuka Gothic Pr6N M" panose="020B0700000000000000" pitchFamily="34" charset="-128"/>
            </a:endParaRPr>
          </a:p>
        </p:txBody>
      </p:sp>
      <p:sp>
        <p:nvSpPr>
          <p:cNvPr id="183" name="文本框 182"/>
          <p:cNvSpPr txBox="1"/>
          <p:nvPr/>
        </p:nvSpPr>
        <p:spPr>
          <a:xfrm>
            <a:off x="6549190" y="4248458"/>
            <a:ext cx="4366231" cy="1754326"/>
          </a:xfrm>
          <a:prstGeom prst="rect">
            <a:avLst/>
          </a:prstGeom>
          <a:noFill/>
        </p:spPr>
        <p:txBody>
          <a:bodyPr wrap="square" rtlCol="0">
            <a:spAutoFit/>
          </a:bodyPr>
          <a:lstStyle/>
          <a:p>
            <a:r>
              <a:rPr lang="en-US" altLang="zh-CN" dirty="0">
                <a:solidFill>
                  <a:srgbClr val="FFC000"/>
                </a:solidFill>
                <a:latin typeface="Ebrima" panose="02000000000000000000" pitchFamily="2" charset="0"/>
                <a:ea typeface="Ebrima" panose="02000000000000000000" pitchFamily="2" charset="0"/>
                <a:cs typeface="Ebrima" panose="02000000000000000000" pitchFamily="2" charset="0"/>
              </a:rPr>
              <a:t>Whatever is </a:t>
            </a: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worth doing is worth doing well. Whatever is worth doing is worth doing well. Whatever is worth doing is worth doing well. Whatever is worth doing is worth doing well. Whatever is worth doing is worth doing well.</a:t>
            </a:r>
            <a:endParaRPr lang="zh-CN" altLang="en-US" dirty="0"/>
          </a:p>
        </p:txBody>
      </p:sp>
    </p:spTree>
    <p:extLst>
      <p:ext uri="{BB962C8B-B14F-4D97-AF65-F5344CB8AC3E}">
        <p14:creationId xmlns:p14="http://schemas.microsoft.com/office/powerpoint/2010/main" val="51235349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iterate type="wd">
                                    <p:tmPct val="30000"/>
                                  </p:iterate>
                                  <p:childTnLst>
                                    <p:set>
                                      <p:cBhvr>
                                        <p:cTn id="6" dur="1" fill="hold">
                                          <p:stCondLst>
                                            <p:cond delay="0"/>
                                          </p:stCondLst>
                                        </p:cTn>
                                        <p:tgtEl>
                                          <p:spTgt spid="179"/>
                                        </p:tgtEl>
                                        <p:attrNameLst>
                                          <p:attrName>style.visibility</p:attrName>
                                        </p:attrNameLst>
                                      </p:cBhvr>
                                      <p:to>
                                        <p:strVal val="visible"/>
                                      </p:to>
                                    </p:set>
                                    <p:anim calcmode="lin" valueType="num">
                                      <p:cBhvr additive="base">
                                        <p:cTn id="7" dur="400"/>
                                        <p:tgtEl>
                                          <p:spTgt spid="179"/>
                                        </p:tgtEl>
                                        <p:attrNameLst>
                                          <p:attrName>ppt_y</p:attrName>
                                        </p:attrNameLst>
                                      </p:cBhvr>
                                      <p:tavLst>
                                        <p:tav tm="0">
                                          <p:val>
                                            <p:strVal val="#ppt_y+#ppt_h*1.125000"/>
                                          </p:val>
                                        </p:tav>
                                        <p:tav tm="100000">
                                          <p:val>
                                            <p:strVal val="#ppt_y"/>
                                          </p:val>
                                        </p:tav>
                                      </p:tavLst>
                                    </p:anim>
                                    <p:animEffect transition="in" filter="wipe(up)">
                                      <p:cBhvr>
                                        <p:cTn id="8" dur="400"/>
                                        <p:tgtEl>
                                          <p:spTgt spid="179"/>
                                        </p:tgtEl>
                                      </p:cBhvr>
                                    </p:animEffect>
                                  </p:childTnLst>
                                </p:cTn>
                              </p:par>
                              <p:par>
                                <p:cTn id="9" presetID="2" presetClass="entr" presetSubtype="4" fill="hold" nodeType="withEffect">
                                  <p:stCondLst>
                                    <p:cond delay="500"/>
                                  </p:stCondLst>
                                  <p:childTnLst>
                                    <p:set>
                                      <p:cBhvr>
                                        <p:cTn id="10" dur="1" fill="hold">
                                          <p:stCondLst>
                                            <p:cond delay="0"/>
                                          </p:stCondLst>
                                        </p:cTn>
                                        <p:tgtEl>
                                          <p:spTgt spid="134"/>
                                        </p:tgtEl>
                                        <p:attrNameLst>
                                          <p:attrName>style.visibility</p:attrName>
                                        </p:attrNameLst>
                                      </p:cBhvr>
                                      <p:to>
                                        <p:strVal val="visible"/>
                                      </p:to>
                                    </p:set>
                                    <p:anim calcmode="lin" valueType="num">
                                      <p:cBhvr additive="base">
                                        <p:cTn id="11" dur="500" fill="hold"/>
                                        <p:tgtEl>
                                          <p:spTgt spid="134"/>
                                        </p:tgtEl>
                                        <p:attrNameLst>
                                          <p:attrName>ppt_x</p:attrName>
                                        </p:attrNameLst>
                                      </p:cBhvr>
                                      <p:tavLst>
                                        <p:tav tm="0">
                                          <p:val>
                                            <p:strVal val="#ppt_x"/>
                                          </p:val>
                                        </p:tav>
                                        <p:tav tm="100000">
                                          <p:val>
                                            <p:strVal val="#ppt_x"/>
                                          </p:val>
                                        </p:tav>
                                      </p:tavLst>
                                    </p:anim>
                                    <p:anim calcmode="lin" valueType="num">
                                      <p:cBhvr additive="base">
                                        <p:cTn id="12" dur="500" fill="hold"/>
                                        <p:tgtEl>
                                          <p:spTgt spid="13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600"/>
                                  </p:stCondLst>
                                  <p:childTnLst>
                                    <p:set>
                                      <p:cBhvr>
                                        <p:cTn id="14" dur="1" fill="hold">
                                          <p:stCondLst>
                                            <p:cond delay="0"/>
                                          </p:stCondLst>
                                        </p:cTn>
                                        <p:tgtEl>
                                          <p:spTgt spid="137"/>
                                        </p:tgtEl>
                                        <p:attrNameLst>
                                          <p:attrName>style.visibility</p:attrName>
                                        </p:attrNameLst>
                                      </p:cBhvr>
                                      <p:to>
                                        <p:strVal val="visible"/>
                                      </p:to>
                                    </p:set>
                                    <p:anim calcmode="lin" valueType="num">
                                      <p:cBhvr additive="base">
                                        <p:cTn id="15" dur="500" fill="hold"/>
                                        <p:tgtEl>
                                          <p:spTgt spid="137"/>
                                        </p:tgtEl>
                                        <p:attrNameLst>
                                          <p:attrName>ppt_x</p:attrName>
                                        </p:attrNameLst>
                                      </p:cBhvr>
                                      <p:tavLst>
                                        <p:tav tm="0">
                                          <p:val>
                                            <p:strVal val="#ppt_x"/>
                                          </p:val>
                                        </p:tav>
                                        <p:tav tm="100000">
                                          <p:val>
                                            <p:strVal val="#ppt_x"/>
                                          </p:val>
                                        </p:tav>
                                      </p:tavLst>
                                    </p:anim>
                                    <p:anim calcmode="lin" valueType="num">
                                      <p:cBhvr additive="base">
                                        <p:cTn id="16" dur="500" fill="hold"/>
                                        <p:tgtEl>
                                          <p:spTgt spid="137"/>
                                        </p:tgtEl>
                                        <p:attrNameLst>
                                          <p:attrName>ppt_y</p:attrName>
                                        </p:attrNameLst>
                                      </p:cBhvr>
                                      <p:tavLst>
                                        <p:tav tm="0">
                                          <p:val>
                                            <p:strVal val="1+#ppt_h/2"/>
                                          </p:val>
                                        </p:tav>
                                        <p:tav tm="100000">
                                          <p:val>
                                            <p:strVal val="#ppt_y"/>
                                          </p:val>
                                        </p:tav>
                                      </p:tavLst>
                                    </p:anim>
                                  </p:childTnLst>
                                </p:cTn>
                              </p:par>
                            </p:childTnLst>
                          </p:cTn>
                        </p:par>
                        <p:par>
                          <p:cTn id="17" fill="hold">
                            <p:stCondLst>
                              <p:cond delay="1120"/>
                            </p:stCondLst>
                            <p:childTnLst>
                              <p:par>
                                <p:cTn id="18" presetID="12" presetClass="entr" presetSubtype="4" fill="hold" grpId="0" nodeType="afterEffect">
                                  <p:stCondLst>
                                    <p:cond delay="0"/>
                                  </p:stCondLst>
                                  <p:iterate type="lt">
                                    <p:tmPct val="5000"/>
                                  </p:iterate>
                                  <p:childTnLst>
                                    <p:set>
                                      <p:cBhvr>
                                        <p:cTn id="19" dur="1" fill="hold">
                                          <p:stCondLst>
                                            <p:cond delay="0"/>
                                          </p:stCondLst>
                                        </p:cTn>
                                        <p:tgtEl>
                                          <p:spTgt spid="180"/>
                                        </p:tgtEl>
                                        <p:attrNameLst>
                                          <p:attrName>style.visibility</p:attrName>
                                        </p:attrNameLst>
                                      </p:cBhvr>
                                      <p:to>
                                        <p:strVal val="visible"/>
                                      </p:to>
                                    </p:set>
                                    <p:anim calcmode="lin" valueType="num">
                                      <p:cBhvr additive="base">
                                        <p:cTn id="20" dur="350"/>
                                        <p:tgtEl>
                                          <p:spTgt spid="180"/>
                                        </p:tgtEl>
                                        <p:attrNameLst>
                                          <p:attrName>ppt_y</p:attrName>
                                        </p:attrNameLst>
                                      </p:cBhvr>
                                      <p:tavLst>
                                        <p:tav tm="0">
                                          <p:val>
                                            <p:strVal val="#ppt_y+#ppt_h*1.125000"/>
                                          </p:val>
                                        </p:tav>
                                        <p:tav tm="100000">
                                          <p:val>
                                            <p:strVal val="#ppt_y"/>
                                          </p:val>
                                        </p:tav>
                                      </p:tavLst>
                                    </p:anim>
                                    <p:animEffect transition="in" filter="wipe(up)">
                                      <p:cBhvr>
                                        <p:cTn id="21" dur="350"/>
                                        <p:tgtEl>
                                          <p:spTgt spid="180"/>
                                        </p:tgtEl>
                                      </p:cBhvr>
                                    </p:animEffect>
                                  </p:childTnLst>
                                </p:cTn>
                              </p:par>
                            </p:childTnLst>
                          </p:cTn>
                        </p:par>
                        <p:par>
                          <p:cTn id="22" fill="hold">
                            <p:stCondLst>
                              <p:cond delay="1610"/>
                            </p:stCondLst>
                            <p:childTnLst>
                              <p:par>
                                <p:cTn id="23" presetID="22" presetClass="entr" presetSubtype="8" fill="hold" grpId="0" nodeType="afterEffect">
                                  <p:stCondLst>
                                    <p:cond delay="0"/>
                                  </p:stCondLst>
                                  <p:childTnLst>
                                    <p:set>
                                      <p:cBhvr>
                                        <p:cTn id="24" dur="1" fill="hold">
                                          <p:stCondLst>
                                            <p:cond delay="0"/>
                                          </p:stCondLst>
                                        </p:cTn>
                                        <p:tgtEl>
                                          <p:spTgt spid="181"/>
                                        </p:tgtEl>
                                        <p:attrNameLst>
                                          <p:attrName>style.visibility</p:attrName>
                                        </p:attrNameLst>
                                      </p:cBhvr>
                                      <p:to>
                                        <p:strVal val="visible"/>
                                      </p:to>
                                    </p:set>
                                    <p:animEffect transition="in" filter="wipe(left)">
                                      <p:cBhvr>
                                        <p:cTn id="25" dur="500"/>
                                        <p:tgtEl>
                                          <p:spTgt spid="181"/>
                                        </p:tgtEl>
                                      </p:cBhvr>
                                    </p:animEffect>
                                  </p:childTnLst>
                                </p:cTn>
                              </p:par>
                            </p:childTnLst>
                          </p:cTn>
                        </p:par>
                        <p:par>
                          <p:cTn id="26" fill="hold">
                            <p:stCondLst>
                              <p:cond delay="2110"/>
                            </p:stCondLst>
                            <p:childTnLst>
                              <p:par>
                                <p:cTn id="27" presetID="12" presetClass="entr" presetSubtype="4" fill="hold" grpId="0" nodeType="afterEffect">
                                  <p:stCondLst>
                                    <p:cond delay="0"/>
                                  </p:stCondLst>
                                  <p:iterate type="lt">
                                    <p:tmPct val="5000"/>
                                  </p:iterate>
                                  <p:childTnLst>
                                    <p:set>
                                      <p:cBhvr>
                                        <p:cTn id="28" dur="1" fill="hold">
                                          <p:stCondLst>
                                            <p:cond delay="0"/>
                                          </p:stCondLst>
                                        </p:cTn>
                                        <p:tgtEl>
                                          <p:spTgt spid="182"/>
                                        </p:tgtEl>
                                        <p:attrNameLst>
                                          <p:attrName>style.visibility</p:attrName>
                                        </p:attrNameLst>
                                      </p:cBhvr>
                                      <p:to>
                                        <p:strVal val="visible"/>
                                      </p:to>
                                    </p:set>
                                    <p:anim calcmode="lin" valueType="num">
                                      <p:cBhvr additive="base">
                                        <p:cTn id="29" dur="350"/>
                                        <p:tgtEl>
                                          <p:spTgt spid="182"/>
                                        </p:tgtEl>
                                        <p:attrNameLst>
                                          <p:attrName>ppt_y</p:attrName>
                                        </p:attrNameLst>
                                      </p:cBhvr>
                                      <p:tavLst>
                                        <p:tav tm="0">
                                          <p:val>
                                            <p:strVal val="#ppt_y+#ppt_h*1.125000"/>
                                          </p:val>
                                        </p:tav>
                                        <p:tav tm="100000">
                                          <p:val>
                                            <p:strVal val="#ppt_y"/>
                                          </p:val>
                                        </p:tav>
                                      </p:tavLst>
                                    </p:anim>
                                    <p:animEffect transition="in" filter="wipe(up)">
                                      <p:cBhvr>
                                        <p:cTn id="30" dur="350"/>
                                        <p:tgtEl>
                                          <p:spTgt spid="182"/>
                                        </p:tgtEl>
                                      </p:cBhvr>
                                    </p:animEffect>
                                  </p:childTnLst>
                                </p:cTn>
                              </p:par>
                            </p:childTnLst>
                          </p:cTn>
                        </p:par>
                        <p:par>
                          <p:cTn id="31" fill="hold">
                            <p:stCondLst>
                              <p:cond delay="2600"/>
                            </p:stCondLst>
                            <p:childTnLst>
                              <p:par>
                                <p:cTn id="32" presetID="22" presetClass="entr" presetSubtype="8" fill="hold" grpId="0" nodeType="afterEffect">
                                  <p:stCondLst>
                                    <p:cond delay="0"/>
                                  </p:stCondLst>
                                  <p:childTnLst>
                                    <p:set>
                                      <p:cBhvr>
                                        <p:cTn id="33" dur="1" fill="hold">
                                          <p:stCondLst>
                                            <p:cond delay="0"/>
                                          </p:stCondLst>
                                        </p:cTn>
                                        <p:tgtEl>
                                          <p:spTgt spid="183"/>
                                        </p:tgtEl>
                                        <p:attrNameLst>
                                          <p:attrName>style.visibility</p:attrName>
                                        </p:attrNameLst>
                                      </p:cBhvr>
                                      <p:to>
                                        <p:strVal val="visible"/>
                                      </p:to>
                                    </p:set>
                                    <p:animEffect transition="in" filter="wipe(left)">
                                      <p:cBhvr>
                                        <p:cTn id="34" dur="500"/>
                                        <p:tgtEl>
                                          <p:spTgt spid="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 grpId="0"/>
      <p:bldP spid="180" grpId="0"/>
      <p:bldP spid="181" grpId="0"/>
      <p:bldP spid="182" grpId="0"/>
      <p:bldP spid="183"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矩形 1"/>
          <p:cNvSpPr/>
          <p:nvPr/>
        </p:nvSpPr>
        <p:spPr>
          <a:xfrm>
            <a:off x="0" y="0"/>
            <a:ext cx="3262311" cy="6858000"/>
          </a:xfrm>
          <a:prstGeom prst="rect">
            <a:avLst/>
          </a:prstGeom>
          <a:solidFill>
            <a:srgbClr val="6F34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 name="图片 3"/>
          <p:cNvPicPr>
            <a:picLocks noChangeAspect="1"/>
          </p:cNvPicPr>
          <p:nvPr/>
        </p:nvPicPr>
        <p:blipFill rotWithShape="1">
          <a:blip r:embed="rId2">
            <a:extLst>
              <a:ext uri="{28A0092B-C50C-407E-A947-70E740481C1C}">
                <a14:useLocalDpi xmlns:a14="http://schemas.microsoft.com/office/drawing/2010/main" val="0"/>
              </a:ext>
            </a:extLst>
          </a:blip>
          <a:srcRect l="19922" r="6836"/>
          <a:stretch/>
        </p:blipFill>
        <p:spPr>
          <a:xfrm>
            <a:off x="3262311" y="0"/>
            <a:ext cx="8929689" cy="3345665"/>
          </a:xfrm>
          <a:prstGeom prst="rect">
            <a:avLst/>
          </a:prstGeom>
        </p:spPr>
      </p:pic>
      <p:sp>
        <p:nvSpPr>
          <p:cNvPr id="12" name="文本框 11"/>
          <p:cNvSpPr txBox="1"/>
          <p:nvPr/>
        </p:nvSpPr>
        <p:spPr>
          <a:xfrm>
            <a:off x="3541715" y="4437063"/>
            <a:ext cx="2359026" cy="1477328"/>
          </a:xfrm>
          <a:prstGeom prst="rect">
            <a:avLst/>
          </a:prstGeom>
          <a:noFill/>
        </p:spPr>
        <p:txBody>
          <a:bodyPr wrap="square" rtlCol="0">
            <a:spAutoFit/>
          </a:bodyPr>
          <a:lstStyle/>
          <a:p>
            <a:r>
              <a:rPr lang="en-US" altLang="zh-CN" dirty="0">
                <a:solidFill>
                  <a:srgbClr val="2F82BB"/>
                </a:solidFill>
                <a:latin typeface="Kozuka Gothic Pr6N M" panose="020B0700000000000000" pitchFamily="34" charset="-128"/>
                <a:ea typeface="Kozuka Gothic Pr6N M" panose="020B0700000000000000" pitchFamily="34" charset="-128"/>
              </a:rPr>
              <a:t>PLEASE TITLE HERE</a:t>
            </a:r>
          </a:p>
          <a:p>
            <a:r>
              <a:rPr lang="en-US" altLang="zh-CN" dirty="0">
                <a:solidFill>
                  <a:srgbClr val="374043"/>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a:t>
            </a:r>
            <a:endParaRPr lang="zh-CN" altLang="en-US" dirty="0">
              <a:solidFill>
                <a:srgbClr val="374043"/>
              </a:solidFill>
              <a:latin typeface="Kozuka Gothic Pr6N M" panose="020B0700000000000000" pitchFamily="34" charset="-128"/>
              <a:ea typeface="Kozuka Gothic Pr6N M" panose="020B0700000000000000" pitchFamily="34" charset="-128"/>
            </a:endParaRPr>
          </a:p>
        </p:txBody>
      </p:sp>
      <p:sp>
        <p:nvSpPr>
          <p:cNvPr id="16" name="文本框 15"/>
          <p:cNvSpPr txBox="1"/>
          <p:nvPr/>
        </p:nvSpPr>
        <p:spPr>
          <a:xfrm>
            <a:off x="6384927" y="4437063"/>
            <a:ext cx="2359026" cy="1477328"/>
          </a:xfrm>
          <a:prstGeom prst="rect">
            <a:avLst/>
          </a:prstGeom>
          <a:noFill/>
        </p:spPr>
        <p:txBody>
          <a:bodyPr wrap="square" rtlCol="0">
            <a:spAutoFit/>
          </a:bodyPr>
          <a:lstStyle/>
          <a:p>
            <a:r>
              <a:rPr lang="en-US" altLang="zh-CN" dirty="0">
                <a:solidFill>
                  <a:srgbClr val="2F82BB"/>
                </a:solidFill>
                <a:latin typeface="Kozuka Gothic Pr6N M" panose="020B0700000000000000" pitchFamily="34" charset="-128"/>
                <a:ea typeface="Kozuka Gothic Pr6N M" panose="020B0700000000000000" pitchFamily="34" charset="-128"/>
              </a:rPr>
              <a:t>PLEASE TITLE HERE</a:t>
            </a:r>
          </a:p>
          <a:p>
            <a:r>
              <a:rPr lang="en-US" altLang="zh-CN" dirty="0">
                <a:solidFill>
                  <a:srgbClr val="374043"/>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a:t>
            </a:r>
            <a:endParaRPr lang="zh-CN" altLang="en-US" dirty="0">
              <a:solidFill>
                <a:srgbClr val="374043"/>
              </a:solidFill>
              <a:latin typeface="Kozuka Gothic Pr6N M" panose="020B0700000000000000" pitchFamily="34" charset="-128"/>
              <a:ea typeface="Kozuka Gothic Pr6N M" panose="020B0700000000000000" pitchFamily="34" charset="-128"/>
            </a:endParaRPr>
          </a:p>
        </p:txBody>
      </p:sp>
      <p:sp>
        <p:nvSpPr>
          <p:cNvPr id="17" name="文本框 16"/>
          <p:cNvSpPr txBox="1"/>
          <p:nvPr/>
        </p:nvSpPr>
        <p:spPr>
          <a:xfrm>
            <a:off x="9228139" y="4437063"/>
            <a:ext cx="2359026" cy="1477328"/>
          </a:xfrm>
          <a:prstGeom prst="rect">
            <a:avLst/>
          </a:prstGeom>
          <a:noFill/>
        </p:spPr>
        <p:txBody>
          <a:bodyPr wrap="square" rtlCol="0">
            <a:spAutoFit/>
          </a:bodyPr>
          <a:lstStyle/>
          <a:p>
            <a:r>
              <a:rPr lang="en-US" altLang="zh-CN" dirty="0">
                <a:solidFill>
                  <a:srgbClr val="2F82BB"/>
                </a:solidFill>
                <a:latin typeface="Kozuka Gothic Pr6N M" panose="020B0700000000000000" pitchFamily="34" charset="-128"/>
                <a:ea typeface="Kozuka Gothic Pr6N M" panose="020B0700000000000000" pitchFamily="34" charset="-128"/>
              </a:rPr>
              <a:t>PLEASE TITLE HERE</a:t>
            </a:r>
          </a:p>
          <a:p>
            <a:r>
              <a:rPr lang="en-US" altLang="zh-CN" dirty="0">
                <a:solidFill>
                  <a:srgbClr val="374043"/>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a:t>
            </a:r>
            <a:endParaRPr lang="zh-CN" altLang="en-US" dirty="0">
              <a:solidFill>
                <a:srgbClr val="374043"/>
              </a:solidFill>
              <a:latin typeface="Kozuka Gothic Pr6N M" panose="020B0700000000000000" pitchFamily="34" charset="-128"/>
              <a:ea typeface="Kozuka Gothic Pr6N M" panose="020B0700000000000000" pitchFamily="34" charset="-128"/>
            </a:endParaRPr>
          </a:p>
        </p:txBody>
      </p:sp>
      <p:sp>
        <p:nvSpPr>
          <p:cNvPr id="22" name="椭圆 21"/>
          <p:cNvSpPr/>
          <p:nvPr/>
        </p:nvSpPr>
        <p:spPr>
          <a:xfrm>
            <a:off x="619120" y="4183056"/>
            <a:ext cx="2024068" cy="2024068"/>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文本框 22"/>
          <p:cNvSpPr txBox="1"/>
          <p:nvPr/>
        </p:nvSpPr>
        <p:spPr>
          <a:xfrm>
            <a:off x="269052" y="787537"/>
            <a:ext cx="2628693" cy="461665"/>
          </a:xfrm>
          <a:prstGeom prst="rect">
            <a:avLst/>
          </a:prstGeom>
          <a:noFill/>
        </p:spPr>
        <p:txBody>
          <a:bodyPr wrap="square" rtlCol="0">
            <a:spAutoFit/>
          </a:bodyPr>
          <a:lstStyle/>
          <a:p>
            <a:r>
              <a:rPr lang="en-US" altLang="zh-CN" sz="2400" dirty="0">
                <a:solidFill>
                  <a:srgbClr val="FFC000"/>
                </a:solidFill>
                <a:latin typeface="Kozuka Gothic Pr6N M" panose="020B0700000000000000" pitchFamily="34" charset="-128"/>
                <a:ea typeface="Kozuka Gothic Pr6N M" panose="020B0700000000000000" pitchFamily="34" charset="-128"/>
              </a:rPr>
              <a:t>YOUR TEXT</a:t>
            </a:r>
          </a:p>
        </p:txBody>
      </p:sp>
      <p:sp>
        <p:nvSpPr>
          <p:cNvPr id="24" name="文本框 23"/>
          <p:cNvSpPr txBox="1"/>
          <p:nvPr/>
        </p:nvSpPr>
        <p:spPr>
          <a:xfrm>
            <a:off x="250015" y="1285696"/>
            <a:ext cx="2762277" cy="1200329"/>
          </a:xfrm>
          <a:prstGeom prst="rect">
            <a:avLst/>
          </a:prstGeom>
          <a:noFill/>
        </p:spPr>
        <p:txBody>
          <a:bodyPr wrap="square" rtlCol="0">
            <a:spAutoFit/>
          </a:bodyPr>
          <a:lstStyle/>
          <a:p>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 is worth.</a:t>
            </a:r>
            <a:r>
              <a:rPr lang="en-US" altLang="zh-CN" dirty="0">
                <a:solidFill>
                  <a:srgbClr val="374043"/>
                </a:solidFill>
                <a:latin typeface="Ebrima" panose="02000000000000000000" pitchFamily="2" charset="0"/>
                <a:ea typeface="Ebrima" panose="02000000000000000000" pitchFamily="2" charset="0"/>
                <a:cs typeface="Ebrima" panose="02000000000000000000" pitchFamily="2" charset="0"/>
              </a:rPr>
              <a:t> </a:t>
            </a: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 is worth is doing is worth doing well. </a:t>
            </a:r>
            <a:endParaRPr lang="zh-CN" altLang="en-US" dirty="0">
              <a:solidFill>
                <a:schemeClr val="bg1"/>
              </a:solidFill>
            </a:endParaRPr>
          </a:p>
        </p:txBody>
      </p:sp>
      <p:grpSp>
        <p:nvGrpSpPr>
          <p:cNvPr id="10" name="组合 9"/>
          <p:cNvGrpSpPr/>
          <p:nvPr/>
        </p:nvGrpSpPr>
        <p:grpSpPr>
          <a:xfrm>
            <a:off x="924159" y="4722322"/>
            <a:ext cx="1413991" cy="945536"/>
            <a:chOff x="4787900" y="2566988"/>
            <a:chExt cx="2601913" cy="1739900"/>
          </a:xfrm>
        </p:grpSpPr>
        <p:sp>
          <p:nvSpPr>
            <p:cNvPr id="7" name="Freeform 5"/>
            <p:cNvSpPr>
              <a:spLocks/>
            </p:cNvSpPr>
            <p:nvPr/>
          </p:nvSpPr>
          <p:spPr bwMode="auto">
            <a:xfrm>
              <a:off x="4787900" y="2566988"/>
              <a:ext cx="2574925" cy="1098550"/>
            </a:xfrm>
            <a:custGeom>
              <a:avLst/>
              <a:gdLst>
                <a:gd name="T0" fmla="*/ 1622 w 1622"/>
                <a:gd name="T1" fmla="*/ 0 h 692"/>
                <a:gd name="T2" fmla="*/ 242 w 1622"/>
                <a:gd name="T3" fmla="*/ 692 h 692"/>
                <a:gd name="T4" fmla="*/ 0 w 1622"/>
                <a:gd name="T5" fmla="*/ 356 h 692"/>
                <a:gd name="T6" fmla="*/ 1622 w 1622"/>
                <a:gd name="T7" fmla="*/ 0 h 692"/>
              </a:gdLst>
              <a:ahLst/>
              <a:cxnLst>
                <a:cxn ang="0">
                  <a:pos x="T0" y="T1"/>
                </a:cxn>
                <a:cxn ang="0">
                  <a:pos x="T2" y="T3"/>
                </a:cxn>
                <a:cxn ang="0">
                  <a:pos x="T4" y="T5"/>
                </a:cxn>
                <a:cxn ang="0">
                  <a:pos x="T6" y="T7"/>
                </a:cxn>
              </a:cxnLst>
              <a:rect l="0" t="0" r="r" b="b"/>
              <a:pathLst>
                <a:path w="1622" h="692">
                  <a:moveTo>
                    <a:pt x="1622" y="0"/>
                  </a:moveTo>
                  <a:lnTo>
                    <a:pt x="242" y="692"/>
                  </a:lnTo>
                  <a:lnTo>
                    <a:pt x="0" y="356"/>
                  </a:lnTo>
                  <a:lnTo>
                    <a:pt x="1622" y="0"/>
                  </a:lnTo>
                  <a:close/>
                </a:path>
              </a:pathLst>
            </a:custGeom>
            <a:noFill/>
            <a:ln w="142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
            <p:cNvSpPr>
              <a:spLocks/>
            </p:cNvSpPr>
            <p:nvPr/>
          </p:nvSpPr>
          <p:spPr bwMode="auto">
            <a:xfrm>
              <a:off x="5383213" y="2578100"/>
              <a:ext cx="2006600" cy="1728788"/>
            </a:xfrm>
            <a:custGeom>
              <a:avLst/>
              <a:gdLst>
                <a:gd name="T0" fmla="*/ 1264 w 1264"/>
                <a:gd name="T1" fmla="*/ 0 h 1089"/>
                <a:gd name="T2" fmla="*/ 0 w 1264"/>
                <a:gd name="T3" fmla="*/ 858 h 1089"/>
                <a:gd name="T4" fmla="*/ 507 w 1264"/>
                <a:gd name="T5" fmla="*/ 1089 h 1089"/>
                <a:gd name="T6" fmla="*/ 1264 w 1264"/>
                <a:gd name="T7" fmla="*/ 0 h 1089"/>
              </a:gdLst>
              <a:ahLst/>
              <a:cxnLst>
                <a:cxn ang="0">
                  <a:pos x="T0" y="T1"/>
                </a:cxn>
                <a:cxn ang="0">
                  <a:pos x="T2" y="T3"/>
                </a:cxn>
                <a:cxn ang="0">
                  <a:pos x="T4" y="T5"/>
                </a:cxn>
                <a:cxn ang="0">
                  <a:pos x="T6" y="T7"/>
                </a:cxn>
              </a:cxnLst>
              <a:rect l="0" t="0" r="r" b="b"/>
              <a:pathLst>
                <a:path w="1264" h="1089">
                  <a:moveTo>
                    <a:pt x="1264" y="0"/>
                  </a:moveTo>
                  <a:lnTo>
                    <a:pt x="0" y="858"/>
                  </a:lnTo>
                  <a:lnTo>
                    <a:pt x="507" y="1089"/>
                  </a:lnTo>
                  <a:lnTo>
                    <a:pt x="1264" y="0"/>
                  </a:lnTo>
                  <a:close/>
                </a:path>
              </a:pathLst>
            </a:custGeom>
            <a:noFill/>
            <a:ln w="14288" cap="flat">
              <a:solidFill>
                <a:srgbClr val="F9F7F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7"/>
            <p:cNvSpPr>
              <a:spLocks/>
            </p:cNvSpPr>
            <p:nvPr/>
          </p:nvSpPr>
          <p:spPr bwMode="auto">
            <a:xfrm>
              <a:off x="5172075" y="3665538"/>
              <a:ext cx="198438" cy="411163"/>
            </a:xfrm>
            <a:custGeom>
              <a:avLst/>
              <a:gdLst>
                <a:gd name="T0" fmla="*/ 0 w 125"/>
                <a:gd name="T1" fmla="*/ 0 h 259"/>
                <a:gd name="T2" fmla="*/ 0 w 125"/>
                <a:gd name="T3" fmla="*/ 259 h 259"/>
                <a:gd name="T4" fmla="*/ 125 w 125"/>
                <a:gd name="T5" fmla="*/ 173 h 259"/>
              </a:gdLst>
              <a:ahLst/>
              <a:cxnLst>
                <a:cxn ang="0">
                  <a:pos x="T0" y="T1"/>
                </a:cxn>
                <a:cxn ang="0">
                  <a:pos x="T2" y="T3"/>
                </a:cxn>
                <a:cxn ang="0">
                  <a:pos x="T4" y="T5"/>
                </a:cxn>
              </a:cxnLst>
              <a:rect l="0" t="0" r="r" b="b"/>
              <a:pathLst>
                <a:path w="125" h="259">
                  <a:moveTo>
                    <a:pt x="0" y="0"/>
                  </a:moveTo>
                  <a:lnTo>
                    <a:pt x="0" y="259"/>
                  </a:lnTo>
                  <a:lnTo>
                    <a:pt x="125" y="173"/>
                  </a:lnTo>
                </a:path>
              </a:pathLst>
            </a:custGeom>
            <a:noFill/>
            <a:ln w="14288" cap="flat">
              <a:solidFill>
                <a:srgbClr val="D8D8D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3726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500"/>
                            </p:stCondLst>
                            <p:childTnLst>
                              <p:par>
                                <p:cTn id="13" presetID="22" presetClass="entr" presetSubtype="8"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wipe(left)">
                                      <p:cBhvr>
                                        <p:cTn id="15" dur="500"/>
                                        <p:tgtEl>
                                          <p:spTgt spid="23"/>
                                        </p:tgtEl>
                                      </p:cBhvr>
                                    </p:animEffect>
                                  </p:childTnLst>
                                </p:cTn>
                              </p:par>
                              <p:par>
                                <p:cTn id="16" presetID="22" presetClass="entr" presetSubtype="8" fill="hold" grpId="0" nodeType="withEffect">
                                  <p:stCondLst>
                                    <p:cond delay="25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par>
                          <p:cTn id="19" fill="hold">
                            <p:stCondLst>
                              <p:cond delay="1250"/>
                            </p:stCondLst>
                            <p:childTnLst>
                              <p:par>
                                <p:cTn id="20" presetID="17" presetClass="entr" presetSubtype="10"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strVal val="#ppt_h"/>
                                          </p:val>
                                        </p:tav>
                                        <p:tav tm="100000">
                                          <p:val>
                                            <p:strVal val="#ppt_h"/>
                                          </p:val>
                                        </p:tav>
                                      </p:tavLst>
                                    </p:anim>
                                  </p:childTnLst>
                                </p:cTn>
                              </p:par>
                            </p:childTnLst>
                          </p:cTn>
                        </p:par>
                        <p:par>
                          <p:cTn id="24" fill="hold">
                            <p:stCondLst>
                              <p:cond delay="1750"/>
                            </p:stCondLst>
                            <p:childTnLst>
                              <p:par>
                                <p:cTn id="25" presetID="16" presetClass="entr" presetSubtype="21"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barn(inVertical)">
                                      <p:cBhvr>
                                        <p:cTn id="27" dur="500"/>
                                        <p:tgtEl>
                                          <p:spTgt spid="22"/>
                                        </p:tgtEl>
                                      </p:cBhvr>
                                    </p:animEffect>
                                  </p:childTnLst>
                                </p:cTn>
                              </p:par>
                            </p:childTnLst>
                          </p:cTn>
                        </p:par>
                        <p:par>
                          <p:cTn id="28" fill="hold">
                            <p:stCondLst>
                              <p:cond delay="2250"/>
                            </p:stCondLst>
                            <p:childTnLst>
                              <p:par>
                                <p:cTn id="29" presetID="12" presetClass="entr" presetSubtype="4"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p:tgtEl>
                                          <p:spTgt spid="12"/>
                                        </p:tgtEl>
                                        <p:attrNameLst>
                                          <p:attrName>ppt_y</p:attrName>
                                        </p:attrNameLst>
                                      </p:cBhvr>
                                      <p:tavLst>
                                        <p:tav tm="0">
                                          <p:val>
                                            <p:strVal val="#ppt_y+#ppt_h*1.125000"/>
                                          </p:val>
                                        </p:tav>
                                        <p:tav tm="100000">
                                          <p:val>
                                            <p:strVal val="#ppt_y"/>
                                          </p:val>
                                        </p:tav>
                                      </p:tavLst>
                                    </p:anim>
                                    <p:animEffect transition="in" filter="wipe(up)">
                                      <p:cBhvr>
                                        <p:cTn id="32" dur="500"/>
                                        <p:tgtEl>
                                          <p:spTgt spid="12"/>
                                        </p:tgtEl>
                                      </p:cBhvr>
                                    </p:animEffect>
                                  </p:childTnLst>
                                </p:cTn>
                              </p:par>
                              <p:par>
                                <p:cTn id="33" presetID="12" presetClass="entr" presetSubtype="4" fill="hold" grpId="0" nodeType="withEffect">
                                  <p:stCondLst>
                                    <p:cond delay="25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500"/>
                                        <p:tgtEl>
                                          <p:spTgt spid="16"/>
                                        </p:tgtEl>
                                        <p:attrNameLst>
                                          <p:attrName>ppt_y</p:attrName>
                                        </p:attrNameLst>
                                      </p:cBhvr>
                                      <p:tavLst>
                                        <p:tav tm="0">
                                          <p:val>
                                            <p:strVal val="#ppt_y+#ppt_h*1.125000"/>
                                          </p:val>
                                        </p:tav>
                                        <p:tav tm="100000">
                                          <p:val>
                                            <p:strVal val="#ppt_y"/>
                                          </p:val>
                                        </p:tav>
                                      </p:tavLst>
                                    </p:anim>
                                    <p:animEffect transition="in" filter="wipe(up)">
                                      <p:cBhvr>
                                        <p:cTn id="36" dur="500"/>
                                        <p:tgtEl>
                                          <p:spTgt spid="16"/>
                                        </p:tgtEl>
                                      </p:cBhvr>
                                    </p:animEffect>
                                  </p:childTnLst>
                                </p:cTn>
                              </p:par>
                              <p:par>
                                <p:cTn id="37" presetID="12" presetClass="entr" presetSubtype="4" fill="hold" grpId="0" nodeType="withEffect">
                                  <p:stCondLst>
                                    <p:cond delay="50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500"/>
                                        <p:tgtEl>
                                          <p:spTgt spid="17"/>
                                        </p:tgtEl>
                                        <p:attrNameLst>
                                          <p:attrName>ppt_y</p:attrName>
                                        </p:attrNameLst>
                                      </p:cBhvr>
                                      <p:tavLst>
                                        <p:tav tm="0">
                                          <p:val>
                                            <p:strVal val="#ppt_y+#ppt_h*1.125000"/>
                                          </p:val>
                                        </p:tav>
                                        <p:tav tm="100000">
                                          <p:val>
                                            <p:strVal val="#ppt_y"/>
                                          </p:val>
                                        </p:tav>
                                      </p:tavLst>
                                    </p:anim>
                                    <p:animEffect transition="in" filter="wipe(up)">
                                      <p:cBhvr>
                                        <p:cTn id="4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2" grpId="0"/>
      <p:bldP spid="16" grpId="0"/>
      <p:bldP spid="17" grpId="0"/>
      <p:bldP spid="22" grpId="0" animBg="1"/>
      <p:bldP spid="23" grpId="0"/>
      <p:bldP spid="2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cstate="print">
            <a:extLst>
              <a:ext uri="{28A0092B-C50C-407E-A947-70E740481C1C}">
                <a14:useLocalDpi xmlns:a14="http://schemas.microsoft.com/office/drawing/2010/main" val="0"/>
              </a:ext>
            </a:extLst>
          </a:blip>
          <a:srcRect l="5972" r="40741"/>
          <a:stretch/>
        </p:blipFill>
        <p:spPr>
          <a:xfrm>
            <a:off x="0" y="0"/>
            <a:ext cx="5481637"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96000" h="6858000">
                <a:moveTo>
                  <a:pt x="0" y="0"/>
                </a:moveTo>
                <a:lnTo>
                  <a:pt x="6096000" y="0"/>
                </a:lnTo>
                <a:lnTo>
                  <a:pt x="6096000" y="6858000"/>
                </a:lnTo>
                <a:lnTo>
                  <a:pt x="0" y="6858000"/>
                </a:lnTo>
                <a:close/>
              </a:path>
            </a:pathLst>
          </a:custGeom>
        </p:spPr>
      </p:pic>
      <p:sp>
        <p:nvSpPr>
          <p:cNvPr id="9" name="椭圆 8"/>
          <p:cNvSpPr/>
          <p:nvPr/>
        </p:nvSpPr>
        <p:spPr>
          <a:xfrm>
            <a:off x="5607842" y="800100"/>
            <a:ext cx="1591450" cy="159145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文本框 9"/>
          <p:cNvSpPr txBox="1"/>
          <p:nvPr/>
        </p:nvSpPr>
        <p:spPr>
          <a:xfrm>
            <a:off x="6000743" y="1457838"/>
            <a:ext cx="5605469" cy="584775"/>
          </a:xfrm>
          <a:prstGeom prst="rect">
            <a:avLst/>
          </a:prstGeom>
          <a:noFill/>
        </p:spPr>
        <p:txBody>
          <a:bodyPr wrap="square" rtlCol="0">
            <a:spAutoFit/>
          </a:bodyPr>
          <a:lstStyle/>
          <a:p>
            <a:r>
              <a:rPr lang="en-US" altLang="zh-CN" sz="3200" dirty="0">
                <a:solidFill>
                  <a:srgbClr val="6F3484"/>
                </a:solidFill>
                <a:latin typeface="Kozuka Gothic Pr6N M" panose="020B0700000000000000" pitchFamily="34" charset="-128"/>
                <a:ea typeface="Kozuka Gothic Pr6N M" panose="020B0700000000000000" pitchFamily="34" charset="-128"/>
                <a:cs typeface="Ebrima" panose="02000000000000000000" pitchFamily="2" charset="0"/>
              </a:rPr>
              <a:t>PLEASE TITLE HERE</a:t>
            </a:r>
            <a:endParaRPr lang="zh-CN" altLang="en-US" sz="3200" dirty="0">
              <a:solidFill>
                <a:srgbClr val="6F3484"/>
              </a:solidFill>
              <a:latin typeface="Kozuka Gothic Pr6N M" panose="020B0700000000000000" pitchFamily="34" charset="-128"/>
              <a:ea typeface="Kozuka Gothic Pr6N M" panose="020B0700000000000000" pitchFamily="34" charset="-128"/>
              <a:cs typeface="Ebrima" panose="02000000000000000000" pitchFamily="2" charset="0"/>
            </a:endParaRPr>
          </a:p>
        </p:txBody>
      </p:sp>
      <p:sp>
        <p:nvSpPr>
          <p:cNvPr id="11" name="文本框 10"/>
          <p:cNvSpPr txBox="1"/>
          <p:nvPr/>
        </p:nvSpPr>
        <p:spPr>
          <a:xfrm>
            <a:off x="6000742" y="1951672"/>
            <a:ext cx="4300539" cy="1200329"/>
          </a:xfrm>
          <a:prstGeom prst="rect">
            <a:avLst/>
          </a:prstGeom>
          <a:noFill/>
        </p:spPr>
        <p:txBody>
          <a:bodyPr wrap="square" rtlCol="0">
            <a:spAutoFit/>
          </a:bodyPr>
          <a:lstStyle/>
          <a:p>
            <a:r>
              <a:rPr lang="en-US" altLang="zh-CN" dirty="0">
                <a:solidFill>
                  <a:srgbClr val="202122"/>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 doing well. Whatever is worth doing is worth doing well.</a:t>
            </a:r>
            <a:endParaRPr lang="zh-CN" altLang="en-US" dirty="0">
              <a:solidFill>
                <a:srgbClr val="202122"/>
              </a:solidFill>
            </a:endParaRPr>
          </a:p>
        </p:txBody>
      </p:sp>
      <p:sp>
        <p:nvSpPr>
          <p:cNvPr id="12" name="文本框 11"/>
          <p:cNvSpPr txBox="1"/>
          <p:nvPr/>
        </p:nvSpPr>
        <p:spPr>
          <a:xfrm>
            <a:off x="5995984" y="3892324"/>
            <a:ext cx="3876673" cy="461665"/>
          </a:xfrm>
          <a:prstGeom prst="rect">
            <a:avLst/>
          </a:prstGeom>
          <a:noFill/>
        </p:spPr>
        <p:txBody>
          <a:bodyPr wrap="square" rtlCol="0">
            <a:spAutoFit/>
          </a:bodyPr>
          <a:lstStyle/>
          <a:p>
            <a:r>
              <a:rPr lang="en-US" altLang="zh-CN" sz="2400" dirty="0">
                <a:solidFill>
                  <a:srgbClr val="202122"/>
                </a:solidFill>
                <a:latin typeface="Kozuka Gothic Pr6N M" panose="020B0700000000000000" pitchFamily="34" charset="-128"/>
                <a:ea typeface="Kozuka Gothic Pr6N M" panose="020B0700000000000000" pitchFamily="34" charset="-128"/>
                <a:cs typeface="Ebrima" panose="02000000000000000000" pitchFamily="2" charset="0"/>
              </a:rPr>
              <a:t>PLEASE TITLE HERE</a:t>
            </a:r>
            <a:endParaRPr lang="zh-CN" altLang="en-US" sz="2400" dirty="0">
              <a:solidFill>
                <a:srgbClr val="202122"/>
              </a:solidFill>
              <a:latin typeface="Kozuka Gothic Pr6N M" panose="020B0700000000000000" pitchFamily="34" charset="-128"/>
              <a:ea typeface="Kozuka Gothic Pr6N M" panose="020B0700000000000000" pitchFamily="34" charset="-128"/>
              <a:cs typeface="Ebrima" panose="02000000000000000000" pitchFamily="2" charset="0"/>
            </a:endParaRPr>
          </a:p>
        </p:txBody>
      </p:sp>
      <p:sp>
        <p:nvSpPr>
          <p:cNvPr id="13" name="文本框 12"/>
          <p:cNvSpPr txBox="1"/>
          <p:nvPr/>
        </p:nvSpPr>
        <p:spPr>
          <a:xfrm>
            <a:off x="5995984" y="4311125"/>
            <a:ext cx="4300539" cy="1200329"/>
          </a:xfrm>
          <a:prstGeom prst="rect">
            <a:avLst/>
          </a:prstGeom>
          <a:noFill/>
        </p:spPr>
        <p:txBody>
          <a:bodyPr wrap="square" rtlCol="0">
            <a:spAutoFit/>
          </a:bodyPr>
          <a:lstStyle/>
          <a:p>
            <a:r>
              <a:rPr lang="en-US" altLang="zh-CN" dirty="0">
                <a:solidFill>
                  <a:srgbClr val="202122"/>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 doing well. Whatever is worth doing is worth doing well.</a:t>
            </a:r>
            <a:endParaRPr lang="zh-CN" altLang="en-US" dirty="0">
              <a:solidFill>
                <a:srgbClr val="202122"/>
              </a:solidFill>
            </a:endParaRPr>
          </a:p>
        </p:txBody>
      </p:sp>
      <p:sp>
        <p:nvSpPr>
          <p:cNvPr id="21" name="任意多边形 20"/>
          <p:cNvSpPr/>
          <p:nvPr/>
        </p:nvSpPr>
        <p:spPr>
          <a:xfrm>
            <a:off x="10434638" y="6130993"/>
            <a:ext cx="585788" cy="746062"/>
          </a:xfrm>
          <a:custGeom>
            <a:avLst/>
            <a:gdLst>
              <a:gd name="connsiteX0" fmla="*/ 292894 w 585788"/>
              <a:gd name="connsiteY0" fmla="*/ 0 h 746062"/>
              <a:gd name="connsiteX1" fmla="*/ 585788 w 585788"/>
              <a:gd name="connsiteY1" fmla="*/ 292894 h 746062"/>
              <a:gd name="connsiteX2" fmla="*/ 585788 w 585788"/>
              <a:gd name="connsiteY2" fmla="*/ 746062 h 746062"/>
              <a:gd name="connsiteX3" fmla="*/ 0 w 585788"/>
              <a:gd name="connsiteY3" fmla="*/ 746062 h 746062"/>
              <a:gd name="connsiteX4" fmla="*/ 0 w 585788"/>
              <a:gd name="connsiteY4" fmla="*/ 292894 h 746062"/>
              <a:gd name="connsiteX5" fmla="*/ 292894 w 585788"/>
              <a:gd name="connsiteY5" fmla="*/ 0 h 74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5788" h="746062">
                <a:moveTo>
                  <a:pt x="292894" y="0"/>
                </a:moveTo>
                <a:cubicBezTo>
                  <a:pt x="454655" y="0"/>
                  <a:pt x="585788" y="131133"/>
                  <a:pt x="585788" y="292894"/>
                </a:cubicBezTo>
                <a:lnTo>
                  <a:pt x="585788" y="746062"/>
                </a:lnTo>
                <a:lnTo>
                  <a:pt x="0" y="746062"/>
                </a:lnTo>
                <a:lnTo>
                  <a:pt x="0" y="292894"/>
                </a:lnTo>
                <a:cubicBezTo>
                  <a:pt x="0" y="131133"/>
                  <a:pt x="131133" y="0"/>
                  <a:pt x="292894" y="0"/>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a:off x="11020425" y="6372195"/>
            <a:ext cx="585788" cy="504860"/>
          </a:xfrm>
          <a:custGeom>
            <a:avLst/>
            <a:gdLst>
              <a:gd name="connsiteX0" fmla="*/ 292894 w 585788"/>
              <a:gd name="connsiteY0" fmla="*/ 0 h 504860"/>
              <a:gd name="connsiteX1" fmla="*/ 585788 w 585788"/>
              <a:gd name="connsiteY1" fmla="*/ 292894 h 504860"/>
              <a:gd name="connsiteX2" fmla="*/ 585788 w 585788"/>
              <a:gd name="connsiteY2" fmla="*/ 504860 h 504860"/>
              <a:gd name="connsiteX3" fmla="*/ 0 w 585788"/>
              <a:gd name="connsiteY3" fmla="*/ 504860 h 504860"/>
              <a:gd name="connsiteX4" fmla="*/ 0 w 585788"/>
              <a:gd name="connsiteY4" fmla="*/ 292894 h 504860"/>
              <a:gd name="connsiteX5" fmla="*/ 292894 w 585788"/>
              <a:gd name="connsiteY5" fmla="*/ 0 h 50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5788" h="504860">
                <a:moveTo>
                  <a:pt x="292894" y="0"/>
                </a:moveTo>
                <a:cubicBezTo>
                  <a:pt x="454655" y="0"/>
                  <a:pt x="585788" y="131133"/>
                  <a:pt x="585788" y="292894"/>
                </a:cubicBezTo>
                <a:lnTo>
                  <a:pt x="585788" y="504860"/>
                </a:lnTo>
                <a:lnTo>
                  <a:pt x="0" y="504860"/>
                </a:lnTo>
                <a:lnTo>
                  <a:pt x="0" y="292894"/>
                </a:lnTo>
                <a:cubicBezTo>
                  <a:pt x="0" y="131133"/>
                  <a:pt x="131133" y="0"/>
                  <a:pt x="292894" y="0"/>
                </a:cubicBezTo>
                <a:close/>
              </a:path>
            </a:pathLst>
          </a:custGeom>
          <a:solidFill>
            <a:srgbClr val="6F34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24"/>
          <p:cNvSpPr/>
          <p:nvPr/>
        </p:nvSpPr>
        <p:spPr>
          <a:xfrm>
            <a:off x="11606212" y="6157883"/>
            <a:ext cx="585788" cy="719172"/>
          </a:xfrm>
          <a:custGeom>
            <a:avLst/>
            <a:gdLst>
              <a:gd name="connsiteX0" fmla="*/ 292894 w 585788"/>
              <a:gd name="connsiteY0" fmla="*/ 0 h 719172"/>
              <a:gd name="connsiteX1" fmla="*/ 585788 w 585788"/>
              <a:gd name="connsiteY1" fmla="*/ 292894 h 719172"/>
              <a:gd name="connsiteX2" fmla="*/ 585788 w 585788"/>
              <a:gd name="connsiteY2" fmla="*/ 719172 h 719172"/>
              <a:gd name="connsiteX3" fmla="*/ 0 w 585788"/>
              <a:gd name="connsiteY3" fmla="*/ 719172 h 719172"/>
              <a:gd name="connsiteX4" fmla="*/ 0 w 585788"/>
              <a:gd name="connsiteY4" fmla="*/ 292894 h 719172"/>
              <a:gd name="connsiteX5" fmla="*/ 292894 w 585788"/>
              <a:gd name="connsiteY5" fmla="*/ 0 h 71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5788" h="719172">
                <a:moveTo>
                  <a:pt x="292894" y="0"/>
                </a:moveTo>
                <a:cubicBezTo>
                  <a:pt x="454655" y="0"/>
                  <a:pt x="585788" y="131133"/>
                  <a:pt x="585788" y="292894"/>
                </a:cubicBezTo>
                <a:lnTo>
                  <a:pt x="585788" y="719172"/>
                </a:lnTo>
                <a:lnTo>
                  <a:pt x="0" y="719172"/>
                </a:lnTo>
                <a:lnTo>
                  <a:pt x="0" y="292894"/>
                </a:lnTo>
                <a:cubicBezTo>
                  <a:pt x="0" y="131133"/>
                  <a:pt x="131133" y="0"/>
                  <a:pt x="292894" y="0"/>
                </a:cubicBezTo>
                <a:close/>
              </a:path>
            </a:pathLst>
          </a:cu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32"/>
          <p:cNvSpPr/>
          <p:nvPr/>
        </p:nvSpPr>
        <p:spPr>
          <a:xfrm flipH="1">
            <a:off x="0" y="0"/>
            <a:ext cx="935602" cy="1877541"/>
          </a:xfrm>
          <a:custGeom>
            <a:avLst/>
            <a:gdLst>
              <a:gd name="connsiteX0" fmla="*/ 935602 w 935602"/>
              <a:gd name="connsiteY0" fmla="*/ 0 h 1877541"/>
              <a:gd name="connsiteX1" fmla="*/ 935602 w 935602"/>
              <a:gd name="connsiteY1" fmla="*/ 1877541 h 1877541"/>
              <a:gd name="connsiteX2" fmla="*/ 842938 w 935602"/>
              <a:gd name="connsiteY2" fmla="*/ 1872862 h 1877541"/>
              <a:gd name="connsiteX3" fmla="*/ 0 w 935602"/>
              <a:gd name="connsiteY3" fmla="*/ 938770 h 1877541"/>
              <a:gd name="connsiteX4" fmla="*/ 842938 w 935602"/>
              <a:gd name="connsiteY4" fmla="*/ 4679 h 1877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602" h="1877541">
                <a:moveTo>
                  <a:pt x="935602" y="0"/>
                </a:moveTo>
                <a:lnTo>
                  <a:pt x="935602" y="1877541"/>
                </a:lnTo>
                <a:lnTo>
                  <a:pt x="842938" y="1872862"/>
                </a:lnTo>
                <a:cubicBezTo>
                  <a:pt x="369472" y="1824778"/>
                  <a:pt x="0" y="1424922"/>
                  <a:pt x="0" y="938770"/>
                </a:cubicBezTo>
                <a:cubicBezTo>
                  <a:pt x="0" y="452618"/>
                  <a:pt x="369472" y="52762"/>
                  <a:pt x="842938" y="4679"/>
                </a:cubicBezTo>
                <a:close/>
              </a:path>
            </a:pathLst>
          </a:cu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58034526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strips(downLeft)">
                                          <p:cBhvr>
                                            <p:cTn id="7" dur="500"/>
                                            <p:tgtEl>
                                              <p:spTgt spid="33"/>
                                            </p:tgtEl>
                                          </p:cBhvr>
                                        </p:animEffect>
                                      </p:childTnLst>
                                    </p:cTn>
                                  </p:par>
                                </p:childTnLst>
                              </p:cTn>
                            </p:par>
                            <p:par>
                              <p:cTn id="8" fill="hold">
                                <p:stCondLst>
                                  <p:cond delay="500"/>
                                </p:stCondLst>
                                <p:childTnLst>
                                  <p:par>
                                    <p:cTn id="9" presetID="2" presetClass="entr" presetSubtype="4" fill="hold" grpId="0" nodeType="afterEffect" p14:presetBounceEnd="30000">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14:bounceEnd="30000">
                                          <p:cBhvr additive="base">
                                            <p:cTn id="11" dur="500" fill="hold"/>
                                            <p:tgtEl>
                                              <p:spTgt spid="9"/>
                                            </p:tgtEl>
                                            <p:attrNameLst>
                                              <p:attrName>ppt_x</p:attrName>
                                            </p:attrNameLst>
                                          </p:cBhvr>
                                          <p:tavLst>
                                            <p:tav tm="0">
                                              <p:val>
                                                <p:strVal val="#ppt_x"/>
                                              </p:val>
                                            </p:tav>
                                            <p:tav tm="100000">
                                              <p:val>
                                                <p:strVal val="#ppt_x"/>
                                              </p:val>
                                            </p:tav>
                                          </p:tavLst>
                                        </p:anim>
                                        <p:anim calcmode="lin" valueType="num" p14:bounceEnd="30000">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12" presetClass="entr" presetSubtype="4" fill="hold" grpId="0" nodeType="withEffect">
                                      <p:stCondLst>
                                        <p:cond delay="250"/>
                                      </p:stCondLst>
                                      <p:iterate type="lt">
                                        <p:tmPct val="5000"/>
                                      </p:iterate>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p:tgtEl>
                                              <p:spTgt spid="10"/>
                                            </p:tgtEl>
                                            <p:attrNameLst>
                                              <p:attrName>ppt_y</p:attrName>
                                            </p:attrNameLst>
                                          </p:cBhvr>
                                          <p:tavLst>
                                            <p:tav tm="0">
                                              <p:val>
                                                <p:strVal val="#ppt_y+#ppt_h*1.125000"/>
                                              </p:val>
                                            </p:tav>
                                            <p:tav tm="100000">
                                              <p:val>
                                                <p:strVal val="#ppt_y"/>
                                              </p:val>
                                            </p:tav>
                                          </p:tavLst>
                                        </p:anim>
                                        <p:animEffect transition="in" filter="wipe(up)">
                                          <p:cBhvr>
                                            <p:cTn id="16" dur="500"/>
                                            <p:tgtEl>
                                              <p:spTgt spid="10"/>
                                            </p:tgtEl>
                                          </p:cBhvr>
                                        </p:animEffect>
                                      </p:childTnLst>
                                    </p:cTn>
                                  </p:par>
                                </p:childTnLst>
                              </p:cTn>
                            </p:par>
                            <p:par>
                              <p:cTn id="17" fill="hold">
                                <p:stCondLst>
                                  <p:cond delay="1600"/>
                                </p:stCondLst>
                                <p:childTnLst>
                                  <p:par>
                                    <p:cTn id="18" presetID="16" presetClass="entr" presetSubtype="21"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barn(inVertical)">
                                          <p:cBhvr>
                                            <p:cTn id="20" dur="500"/>
                                            <p:tgtEl>
                                              <p:spTgt spid="11"/>
                                            </p:tgtEl>
                                          </p:cBhvr>
                                        </p:animEffect>
                                      </p:childTnLst>
                                    </p:cTn>
                                  </p:par>
                                  <p:par>
                                    <p:cTn id="21" presetID="12" presetClass="entr" presetSubtype="4" fill="hold" grpId="0" nodeType="withEffect">
                                      <p:stCondLst>
                                        <p:cond delay="250"/>
                                      </p:stCondLst>
                                      <p:iterate type="lt">
                                        <p:tmPct val="5000"/>
                                      </p:iterate>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500"/>
                                            <p:tgtEl>
                                              <p:spTgt spid="12"/>
                                            </p:tgtEl>
                                            <p:attrNameLst>
                                              <p:attrName>ppt_y</p:attrName>
                                            </p:attrNameLst>
                                          </p:cBhvr>
                                          <p:tavLst>
                                            <p:tav tm="0">
                                              <p:val>
                                                <p:strVal val="#ppt_y+#ppt_h*1.125000"/>
                                              </p:val>
                                            </p:tav>
                                            <p:tav tm="100000">
                                              <p:val>
                                                <p:strVal val="#ppt_y"/>
                                              </p:val>
                                            </p:tav>
                                          </p:tavLst>
                                        </p:anim>
                                        <p:animEffect transition="in" filter="wipe(up)">
                                          <p:cBhvr>
                                            <p:cTn id="24" dur="500"/>
                                            <p:tgtEl>
                                              <p:spTgt spid="12"/>
                                            </p:tgtEl>
                                          </p:cBhvr>
                                        </p:animEffect>
                                      </p:childTnLst>
                                    </p:cTn>
                                  </p:par>
                                </p:childTnLst>
                              </p:cTn>
                            </p:par>
                            <p:par>
                              <p:cTn id="25" fill="hold">
                                <p:stCondLst>
                                  <p:cond delay="2700"/>
                                </p:stCondLst>
                                <p:childTnLst>
                                  <p:par>
                                    <p:cTn id="26" presetID="16" presetClass="entr" presetSubtype="21" fill="hold" grpId="0" nodeType="after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barn(inVertical)">
                                          <p:cBhvr>
                                            <p:cTn id="28" dur="500"/>
                                            <p:tgtEl>
                                              <p:spTgt spid="13"/>
                                            </p:tgtEl>
                                          </p:cBhvr>
                                        </p:animEffect>
                                      </p:childTnLst>
                                    </p:cTn>
                                  </p:par>
                                </p:childTnLst>
                              </p:cTn>
                            </p:par>
                            <p:par>
                              <p:cTn id="29" fill="hold">
                                <p:stCondLst>
                                  <p:cond delay="3200"/>
                                </p:stCondLst>
                                <p:childTnLst>
                                  <p:par>
                                    <p:cTn id="30" presetID="2" presetClass="entr" presetSubtype="4" fill="hold" grpId="0" nodeType="afterEffect" p14:presetBounceEnd="30000">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14:bounceEnd="30000">
                                          <p:cBhvr additive="base">
                                            <p:cTn id="32" dur="300" fill="hold"/>
                                            <p:tgtEl>
                                              <p:spTgt spid="21"/>
                                            </p:tgtEl>
                                            <p:attrNameLst>
                                              <p:attrName>ppt_x</p:attrName>
                                            </p:attrNameLst>
                                          </p:cBhvr>
                                          <p:tavLst>
                                            <p:tav tm="0">
                                              <p:val>
                                                <p:strVal val="#ppt_x"/>
                                              </p:val>
                                            </p:tav>
                                            <p:tav tm="100000">
                                              <p:val>
                                                <p:strVal val="#ppt_x"/>
                                              </p:val>
                                            </p:tav>
                                          </p:tavLst>
                                        </p:anim>
                                        <p:anim calcmode="lin" valueType="num" p14:bounceEnd="30000">
                                          <p:cBhvr additive="base">
                                            <p:cTn id="33" dur="30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14:presetBounceEnd="30000">
                                      <p:stCondLst>
                                        <p:cond delay="100"/>
                                      </p:stCondLst>
                                      <p:childTnLst>
                                        <p:set>
                                          <p:cBhvr>
                                            <p:cTn id="35" dur="1" fill="hold">
                                              <p:stCondLst>
                                                <p:cond delay="0"/>
                                              </p:stCondLst>
                                            </p:cTn>
                                            <p:tgtEl>
                                              <p:spTgt spid="23"/>
                                            </p:tgtEl>
                                            <p:attrNameLst>
                                              <p:attrName>style.visibility</p:attrName>
                                            </p:attrNameLst>
                                          </p:cBhvr>
                                          <p:to>
                                            <p:strVal val="visible"/>
                                          </p:to>
                                        </p:set>
                                        <p:anim calcmode="lin" valueType="num" p14:bounceEnd="30000">
                                          <p:cBhvr additive="base">
                                            <p:cTn id="36" dur="300" fill="hold"/>
                                            <p:tgtEl>
                                              <p:spTgt spid="23"/>
                                            </p:tgtEl>
                                            <p:attrNameLst>
                                              <p:attrName>ppt_x</p:attrName>
                                            </p:attrNameLst>
                                          </p:cBhvr>
                                          <p:tavLst>
                                            <p:tav tm="0">
                                              <p:val>
                                                <p:strVal val="#ppt_x"/>
                                              </p:val>
                                            </p:tav>
                                            <p:tav tm="100000">
                                              <p:val>
                                                <p:strVal val="#ppt_x"/>
                                              </p:val>
                                            </p:tav>
                                          </p:tavLst>
                                        </p:anim>
                                        <p:anim calcmode="lin" valueType="num" p14:bounceEnd="30000">
                                          <p:cBhvr additive="base">
                                            <p:cTn id="37" dur="300" fill="hold"/>
                                            <p:tgtEl>
                                              <p:spTgt spid="23"/>
                                            </p:tgtEl>
                                            <p:attrNameLst>
                                              <p:attrName>ppt_y</p:attrName>
                                            </p:attrNameLst>
                                          </p:cBhvr>
                                          <p:tavLst>
                                            <p:tav tm="0">
                                              <p:val>
                                                <p:strVal val="1+#ppt_h/2"/>
                                              </p:val>
                                            </p:tav>
                                            <p:tav tm="100000">
                                              <p:val>
                                                <p:strVal val="#ppt_y"/>
                                              </p:val>
                                            </p:tav>
                                          </p:tavLst>
                                        </p:anim>
                                      </p:childTnLst>
                                    </p:cTn>
                                  </p:par>
                                  <p:par>
                                    <p:cTn id="38" presetID="2" presetClass="entr" presetSubtype="4" fill="hold" grpId="0" nodeType="withEffect" p14:presetBounceEnd="30000">
                                      <p:stCondLst>
                                        <p:cond delay="200"/>
                                      </p:stCondLst>
                                      <p:childTnLst>
                                        <p:set>
                                          <p:cBhvr>
                                            <p:cTn id="39" dur="1" fill="hold">
                                              <p:stCondLst>
                                                <p:cond delay="0"/>
                                              </p:stCondLst>
                                            </p:cTn>
                                            <p:tgtEl>
                                              <p:spTgt spid="25"/>
                                            </p:tgtEl>
                                            <p:attrNameLst>
                                              <p:attrName>style.visibility</p:attrName>
                                            </p:attrNameLst>
                                          </p:cBhvr>
                                          <p:to>
                                            <p:strVal val="visible"/>
                                          </p:to>
                                        </p:set>
                                        <p:anim calcmode="lin" valueType="num" p14:bounceEnd="30000">
                                          <p:cBhvr additive="base">
                                            <p:cTn id="40" dur="300" fill="hold"/>
                                            <p:tgtEl>
                                              <p:spTgt spid="25"/>
                                            </p:tgtEl>
                                            <p:attrNameLst>
                                              <p:attrName>ppt_x</p:attrName>
                                            </p:attrNameLst>
                                          </p:cBhvr>
                                          <p:tavLst>
                                            <p:tav tm="0">
                                              <p:val>
                                                <p:strVal val="#ppt_x"/>
                                              </p:val>
                                            </p:tav>
                                            <p:tav tm="100000">
                                              <p:val>
                                                <p:strVal val="#ppt_x"/>
                                              </p:val>
                                            </p:tav>
                                          </p:tavLst>
                                        </p:anim>
                                        <p:anim calcmode="lin" valueType="num" p14:bounceEnd="30000">
                                          <p:cBhvr additive="base">
                                            <p:cTn id="41" dur="3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3" grpId="0"/>
          <p:bldP spid="21" grpId="0" animBg="1"/>
          <p:bldP spid="23" grpId="0" animBg="1"/>
          <p:bldP spid="25" grpId="0" animBg="1"/>
          <p:bldP spid="33"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strips(downLeft)">
                                          <p:cBhvr>
                                            <p:cTn id="7" dur="500"/>
                                            <p:tgtEl>
                                              <p:spTgt spid="33"/>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12" presetClass="entr" presetSubtype="4" fill="hold" grpId="0" nodeType="withEffect">
                                      <p:stCondLst>
                                        <p:cond delay="250"/>
                                      </p:stCondLst>
                                      <p:iterate type="lt">
                                        <p:tmPct val="5000"/>
                                      </p:iterate>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p:tgtEl>
                                              <p:spTgt spid="10"/>
                                            </p:tgtEl>
                                            <p:attrNameLst>
                                              <p:attrName>ppt_y</p:attrName>
                                            </p:attrNameLst>
                                          </p:cBhvr>
                                          <p:tavLst>
                                            <p:tav tm="0">
                                              <p:val>
                                                <p:strVal val="#ppt_y+#ppt_h*1.125000"/>
                                              </p:val>
                                            </p:tav>
                                            <p:tav tm="100000">
                                              <p:val>
                                                <p:strVal val="#ppt_y"/>
                                              </p:val>
                                            </p:tav>
                                          </p:tavLst>
                                        </p:anim>
                                        <p:animEffect transition="in" filter="wipe(up)">
                                          <p:cBhvr>
                                            <p:cTn id="16" dur="500"/>
                                            <p:tgtEl>
                                              <p:spTgt spid="10"/>
                                            </p:tgtEl>
                                          </p:cBhvr>
                                        </p:animEffect>
                                      </p:childTnLst>
                                    </p:cTn>
                                  </p:par>
                                </p:childTnLst>
                              </p:cTn>
                            </p:par>
                            <p:par>
                              <p:cTn id="17" fill="hold">
                                <p:stCondLst>
                                  <p:cond delay="1600"/>
                                </p:stCondLst>
                                <p:childTnLst>
                                  <p:par>
                                    <p:cTn id="18" presetID="16" presetClass="entr" presetSubtype="21"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barn(inVertical)">
                                          <p:cBhvr>
                                            <p:cTn id="20" dur="500"/>
                                            <p:tgtEl>
                                              <p:spTgt spid="11"/>
                                            </p:tgtEl>
                                          </p:cBhvr>
                                        </p:animEffect>
                                      </p:childTnLst>
                                    </p:cTn>
                                  </p:par>
                                  <p:par>
                                    <p:cTn id="21" presetID="12" presetClass="entr" presetSubtype="4" fill="hold" grpId="0" nodeType="withEffect">
                                      <p:stCondLst>
                                        <p:cond delay="250"/>
                                      </p:stCondLst>
                                      <p:iterate type="lt">
                                        <p:tmPct val="5000"/>
                                      </p:iterate>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500"/>
                                            <p:tgtEl>
                                              <p:spTgt spid="12"/>
                                            </p:tgtEl>
                                            <p:attrNameLst>
                                              <p:attrName>ppt_y</p:attrName>
                                            </p:attrNameLst>
                                          </p:cBhvr>
                                          <p:tavLst>
                                            <p:tav tm="0">
                                              <p:val>
                                                <p:strVal val="#ppt_y+#ppt_h*1.125000"/>
                                              </p:val>
                                            </p:tav>
                                            <p:tav tm="100000">
                                              <p:val>
                                                <p:strVal val="#ppt_y"/>
                                              </p:val>
                                            </p:tav>
                                          </p:tavLst>
                                        </p:anim>
                                        <p:animEffect transition="in" filter="wipe(up)">
                                          <p:cBhvr>
                                            <p:cTn id="24" dur="500"/>
                                            <p:tgtEl>
                                              <p:spTgt spid="12"/>
                                            </p:tgtEl>
                                          </p:cBhvr>
                                        </p:animEffect>
                                      </p:childTnLst>
                                    </p:cTn>
                                  </p:par>
                                </p:childTnLst>
                              </p:cTn>
                            </p:par>
                            <p:par>
                              <p:cTn id="25" fill="hold">
                                <p:stCondLst>
                                  <p:cond delay="2700"/>
                                </p:stCondLst>
                                <p:childTnLst>
                                  <p:par>
                                    <p:cTn id="26" presetID="16" presetClass="entr" presetSubtype="21" fill="hold" grpId="0" nodeType="after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barn(inVertical)">
                                          <p:cBhvr>
                                            <p:cTn id="28" dur="500"/>
                                            <p:tgtEl>
                                              <p:spTgt spid="13"/>
                                            </p:tgtEl>
                                          </p:cBhvr>
                                        </p:animEffect>
                                      </p:childTnLst>
                                    </p:cTn>
                                  </p:par>
                                </p:childTnLst>
                              </p:cTn>
                            </p:par>
                            <p:par>
                              <p:cTn id="29" fill="hold">
                                <p:stCondLst>
                                  <p:cond delay="320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300" fill="hold"/>
                                            <p:tgtEl>
                                              <p:spTgt spid="21"/>
                                            </p:tgtEl>
                                            <p:attrNameLst>
                                              <p:attrName>ppt_x</p:attrName>
                                            </p:attrNameLst>
                                          </p:cBhvr>
                                          <p:tavLst>
                                            <p:tav tm="0">
                                              <p:val>
                                                <p:strVal val="#ppt_x"/>
                                              </p:val>
                                            </p:tav>
                                            <p:tav tm="100000">
                                              <p:val>
                                                <p:strVal val="#ppt_x"/>
                                              </p:val>
                                            </p:tav>
                                          </p:tavLst>
                                        </p:anim>
                                        <p:anim calcmode="lin" valueType="num">
                                          <p:cBhvr additive="base">
                                            <p:cTn id="33" dur="30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100"/>
                                      </p:stCondLst>
                                      <p:childTnLst>
                                        <p:set>
                                          <p:cBhvr>
                                            <p:cTn id="35" dur="1" fill="hold">
                                              <p:stCondLst>
                                                <p:cond delay="0"/>
                                              </p:stCondLst>
                                            </p:cTn>
                                            <p:tgtEl>
                                              <p:spTgt spid="23"/>
                                            </p:tgtEl>
                                            <p:attrNameLst>
                                              <p:attrName>style.visibility</p:attrName>
                                            </p:attrNameLst>
                                          </p:cBhvr>
                                          <p:to>
                                            <p:strVal val="visible"/>
                                          </p:to>
                                        </p:set>
                                        <p:anim calcmode="lin" valueType="num">
                                          <p:cBhvr additive="base">
                                            <p:cTn id="36" dur="300" fill="hold"/>
                                            <p:tgtEl>
                                              <p:spTgt spid="23"/>
                                            </p:tgtEl>
                                            <p:attrNameLst>
                                              <p:attrName>ppt_x</p:attrName>
                                            </p:attrNameLst>
                                          </p:cBhvr>
                                          <p:tavLst>
                                            <p:tav tm="0">
                                              <p:val>
                                                <p:strVal val="#ppt_x"/>
                                              </p:val>
                                            </p:tav>
                                            <p:tav tm="100000">
                                              <p:val>
                                                <p:strVal val="#ppt_x"/>
                                              </p:val>
                                            </p:tav>
                                          </p:tavLst>
                                        </p:anim>
                                        <p:anim calcmode="lin" valueType="num">
                                          <p:cBhvr additive="base">
                                            <p:cTn id="37" dur="300" fill="hold"/>
                                            <p:tgtEl>
                                              <p:spTgt spid="23"/>
                                            </p:tgtEl>
                                            <p:attrNameLst>
                                              <p:attrName>ppt_y</p:attrName>
                                            </p:attrNameLst>
                                          </p:cBhvr>
                                          <p:tavLst>
                                            <p:tav tm="0">
                                              <p:val>
                                                <p:strVal val="1+#ppt_h/2"/>
                                              </p:val>
                                            </p:tav>
                                            <p:tav tm="100000">
                                              <p:val>
                                                <p:strVal val="#ppt_y"/>
                                              </p:val>
                                            </p:tav>
                                          </p:tavLst>
                                        </p:anim>
                                      </p:childTnLst>
                                    </p:cTn>
                                  </p:par>
                                  <p:par>
                                    <p:cTn id="38" presetID="2" presetClass="entr" presetSubtype="4" fill="hold" grpId="0" nodeType="withEffect">
                                      <p:stCondLst>
                                        <p:cond delay="200"/>
                                      </p:stCondLst>
                                      <p:childTnLst>
                                        <p:set>
                                          <p:cBhvr>
                                            <p:cTn id="39" dur="1" fill="hold">
                                              <p:stCondLst>
                                                <p:cond delay="0"/>
                                              </p:stCondLst>
                                            </p:cTn>
                                            <p:tgtEl>
                                              <p:spTgt spid="25"/>
                                            </p:tgtEl>
                                            <p:attrNameLst>
                                              <p:attrName>style.visibility</p:attrName>
                                            </p:attrNameLst>
                                          </p:cBhvr>
                                          <p:to>
                                            <p:strVal val="visible"/>
                                          </p:to>
                                        </p:set>
                                        <p:anim calcmode="lin" valueType="num">
                                          <p:cBhvr additive="base">
                                            <p:cTn id="40" dur="300" fill="hold"/>
                                            <p:tgtEl>
                                              <p:spTgt spid="25"/>
                                            </p:tgtEl>
                                            <p:attrNameLst>
                                              <p:attrName>ppt_x</p:attrName>
                                            </p:attrNameLst>
                                          </p:cBhvr>
                                          <p:tavLst>
                                            <p:tav tm="0">
                                              <p:val>
                                                <p:strVal val="#ppt_x"/>
                                              </p:val>
                                            </p:tav>
                                            <p:tav tm="100000">
                                              <p:val>
                                                <p:strVal val="#ppt_x"/>
                                              </p:val>
                                            </p:tav>
                                          </p:tavLst>
                                        </p:anim>
                                        <p:anim calcmode="lin" valueType="num">
                                          <p:cBhvr additive="base">
                                            <p:cTn id="41" dur="3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3" grpId="0"/>
          <p:bldP spid="21" grpId="0" animBg="1"/>
          <p:bldP spid="23" grpId="0" animBg="1"/>
          <p:bldP spid="25" grpId="0" animBg="1"/>
          <p:bldP spid="33" grpId="0" animBg="1"/>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6F3484"/>
        </a:solidFill>
        <a:effectLst/>
      </p:bgPr>
    </p:bg>
    <p:spTree>
      <p:nvGrpSpPr>
        <p:cNvPr id="1" name=""/>
        <p:cNvGrpSpPr/>
        <p:nvPr/>
      </p:nvGrpSpPr>
      <p:grpSpPr>
        <a:xfrm>
          <a:off x="0" y="0"/>
          <a:ext cx="0" cy="0"/>
          <a:chOff x="0" y="0"/>
          <a:chExt cx="0" cy="0"/>
        </a:xfrm>
      </p:grpSpPr>
      <p:pic>
        <p:nvPicPr>
          <p:cNvPr id="15" name="图片 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096000" y="3429000"/>
            <a:ext cx="6096000" cy="3429000"/>
          </a:xfrm>
          <a:prstGeom prst="rect">
            <a:avLst/>
          </a:prstGeom>
        </p:spPr>
      </p:pic>
      <p:pic>
        <p:nvPicPr>
          <p:cNvPr id="16" name="图片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0"/>
            <a:ext cx="5036345" cy="3357563"/>
          </a:xfrm>
          <a:prstGeom prst="rect">
            <a:avLst/>
          </a:prstGeom>
        </p:spPr>
      </p:pic>
      <p:sp>
        <p:nvSpPr>
          <p:cNvPr id="18" name="椭圆 17"/>
          <p:cNvSpPr/>
          <p:nvPr/>
        </p:nvSpPr>
        <p:spPr>
          <a:xfrm>
            <a:off x="4723209" y="2528889"/>
            <a:ext cx="1657352" cy="1657348"/>
          </a:xfrm>
          <a:prstGeom prst="ellipse">
            <a:avLst/>
          </a:prstGeom>
          <a:solidFill>
            <a:srgbClr val="2F82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5007769" y="2807494"/>
            <a:ext cx="1100137" cy="1100137"/>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3" name="组合 32"/>
          <p:cNvGrpSpPr/>
          <p:nvPr/>
        </p:nvGrpSpPr>
        <p:grpSpPr>
          <a:xfrm>
            <a:off x="5335193" y="2999184"/>
            <a:ext cx="439738" cy="688975"/>
            <a:chOff x="5873750" y="3082926"/>
            <a:chExt cx="439738" cy="688975"/>
          </a:xfrm>
        </p:grpSpPr>
        <p:sp>
          <p:nvSpPr>
            <p:cNvPr id="30" name="Oval 12"/>
            <p:cNvSpPr>
              <a:spLocks noChangeArrowheads="1"/>
            </p:cNvSpPr>
            <p:nvPr/>
          </p:nvSpPr>
          <p:spPr bwMode="auto">
            <a:xfrm>
              <a:off x="5873750" y="3336926"/>
              <a:ext cx="439738" cy="434975"/>
            </a:xfrm>
            <a:prstGeom prst="ellipse">
              <a:avLst/>
            </a:prstGeom>
            <a:noFill/>
            <a:ln w="142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Oval 13"/>
            <p:cNvSpPr>
              <a:spLocks noChangeArrowheads="1"/>
            </p:cNvSpPr>
            <p:nvPr/>
          </p:nvSpPr>
          <p:spPr bwMode="auto">
            <a:xfrm>
              <a:off x="5986463" y="3448051"/>
              <a:ext cx="215900" cy="212725"/>
            </a:xfrm>
            <a:prstGeom prst="ellipse">
              <a:avLst/>
            </a:prstGeom>
            <a:noFill/>
            <a:ln w="142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4"/>
            <p:cNvSpPr>
              <a:spLocks/>
            </p:cNvSpPr>
            <p:nvPr/>
          </p:nvSpPr>
          <p:spPr bwMode="auto">
            <a:xfrm>
              <a:off x="5927725" y="3082926"/>
              <a:ext cx="331788" cy="330200"/>
            </a:xfrm>
            <a:custGeom>
              <a:avLst/>
              <a:gdLst>
                <a:gd name="T0" fmla="*/ 0 w 86"/>
                <a:gd name="T1" fmla="*/ 87 h 87"/>
                <a:gd name="T2" fmla="*/ 0 w 86"/>
                <a:gd name="T3" fmla="*/ 43 h 87"/>
                <a:gd name="T4" fmla="*/ 43 w 86"/>
                <a:gd name="T5" fmla="*/ 0 h 87"/>
                <a:gd name="T6" fmla="*/ 43 w 86"/>
                <a:gd name="T7" fmla="*/ 0 h 87"/>
                <a:gd name="T8" fmla="*/ 86 w 86"/>
                <a:gd name="T9" fmla="*/ 43 h 87"/>
              </a:gdLst>
              <a:ahLst/>
              <a:cxnLst>
                <a:cxn ang="0">
                  <a:pos x="T0" y="T1"/>
                </a:cxn>
                <a:cxn ang="0">
                  <a:pos x="T2" y="T3"/>
                </a:cxn>
                <a:cxn ang="0">
                  <a:pos x="T4" y="T5"/>
                </a:cxn>
                <a:cxn ang="0">
                  <a:pos x="T6" y="T7"/>
                </a:cxn>
                <a:cxn ang="0">
                  <a:pos x="T8" y="T9"/>
                </a:cxn>
              </a:cxnLst>
              <a:rect l="0" t="0" r="r" b="b"/>
              <a:pathLst>
                <a:path w="86" h="87">
                  <a:moveTo>
                    <a:pt x="0" y="87"/>
                  </a:moveTo>
                  <a:cubicBezTo>
                    <a:pt x="0" y="43"/>
                    <a:pt x="0" y="43"/>
                    <a:pt x="0" y="43"/>
                  </a:cubicBezTo>
                  <a:cubicBezTo>
                    <a:pt x="0" y="19"/>
                    <a:pt x="19" y="0"/>
                    <a:pt x="43" y="0"/>
                  </a:cubicBezTo>
                  <a:cubicBezTo>
                    <a:pt x="43" y="0"/>
                    <a:pt x="43" y="0"/>
                    <a:pt x="43" y="0"/>
                  </a:cubicBezTo>
                  <a:cubicBezTo>
                    <a:pt x="66" y="0"/>
                    <a:pt x="86" y="19"/>
                    <a:pt x="86" y="43"/>
                  </a:cubicBezTo>
                </a:path>
              </a:pathLst>
            </a:custGeom>
            <a:noFill/>
            <a:ln w="14288" cap="rnd">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4" name="文本框 33"/>
          <p:cNvSpPr txBox="1"/>
          <p:nvPr/>
        </p:nvSpPr>
        <p:spPr>
          <a:xfrm>
            <a:off x="5106591" y="257180"/>
            <a:ext cx="5132113" cy="461665"/>
          </a:xfrm>
          <a:prstGeom prst="rect">
            <a:avLst/>
          </a:prstGeom>
          <a:noFill/>
        </p:spPr>
        <p:txBody>
          <a:bodyPr wrap="square" rtlCol="0">
            <a:spAutoFit/>
          </a:bodyPr>
          <a:lstStyle/>
          <a:p>
            <a:r>
              <a:rPr lang="en-US" altLang="zh-CN" sz="2400" dirty="0">
                <a:solidFill>
                  <a:srgbClr val="FFC000"/>
                </a:solidFill>
                <a:latin typeface="Kozuka Gothic Pr6N M" panose="020B0700000000000000" pitchFamily="34" charset="-128"/>
                <a:ea typeface="Kozuka Gothic Pr6N M" panose="020B0700000000000000" pitchFamily="34" charset="-128"/>
              </a:rPr>
              <a:t>PLEASE TITLE HERE</a:t>
            </a:r>
            <a:endParaRPr lang="zh-CN" altLang="en-US" sz="2400" dirty="0">
              <a:solidFill>
                <a:srgbClr val="FFC000"/>
              </a:solidFill>
              <a:latin typeface="Kozuka Gothic Pr6N M" panose="020B0700000000000000" pitchFamily="34" charset="-128"/>
              <a:ea typeface="Kozuka Gothic Pr6N M" panose="020B0700000000000000" pitchFamily="34" charset="-128"/>
            </a:endParaRPr>
          </a:p>
        </p:txBody>
      </p:sp>
      <p:sp>
        <p:nvSpPr>
          <p:cNvPr id="35" name="文本框 34"/>
          <p:cNvSpPr txBox="1"/>
          <p:nvPr/>
        </p:nvSpPr>
        <p:spPr>
          <a:xfrm>
            <a:off x="5106591" y="649679"/>
            <a:ext cx="5909070" cy="1200329"/>
          </a:xfrm>
          <a:prstGeom prst="rect">
            <a:avLst/>
          </a:prstGeom>
          <a:noFill/>
        </p:spPr>
        <p:txBody>
          <a:bodyPr wrap="square" rtlCol="0">
            <a:spAutoFit/>
          </a:bodyPr>
          <a:lstStyle/>
          <a:p>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a:t>
            </a:r>
            <a:r>
              <a:rPr lang="en-US" altLang="zh-CN" dirty="0">
                <a:solidFill>
                  <a:srgbClr val="202122"/>
                </a:solidFill>
                <a:latin typeface="Ebrima" panose="02000000000000000000" pitchFamily="2" charset="0"/>
                <a:ea typeface="Ebrima" panose="02000000000000000000" pitchFamily="2" charset="0"/>
                <a:cs typeface="Ebrima" panose="02000000000000000000" pitchFamily="2" charset="0"/>
              </a:rPr>
              <a:t> </a:t>
            </a: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 doing well. </a:t>
            </a:r>
            <a:endParaRPr lang="zh-CN" altLang="en-US" dirty="0">
              <a:solidFill>
                <a:schemeClr val="bg1"/>
              </a:solidFill>
            </a:endParaRPr>
          </a:p>
          <a:p>
            <a:endParaRPr lang="zh-CN" altLang="en-US" dirty="0">
              <a:solidFill>
                <a:schemeClr val="bg1"/>
              </a:solidFill>
            </a:endParaRPr>
          </a:p>
        </p:txBody>
      </p:sp>
      <p:sp>
        <p:nvSpPr>
          <p:cNvPr id="36" name="文本框 35"/>
          <p:cNvSpPr txBox="1"/>
          <p:nvPr/>
        </p:nvSpPr>
        <p:spPr>
          <a:xfrm>
            <a:off x="682580" y="5310587"/>
            <a:ext cx="5384869" cy="461665"/>
          </a:xfrm>
          <a:prstGeom prst="rect">
            <a:avLst/>
          </a:prstGeom>
          <a:noFill/>
        </p:spPr>
        <p:txBody>
          <a:bodyPr wrap="square" rtlCol="0">
            <a:spAutoFit/>
          </a:bodyPr>
          <a:lstStyle/>
          <a:p>
            <a:pPr algn="r"/>
            <a:r>
              <a:rPr lang="en-US" altLang="zh-CN" sz="2400" dirty="0">
                <a:solidFill>
                  <a:srgbClr val="FFC000"/>
                </a:solidFill>
                <a:latin typeface="Kozuka Gothic Pr6N M" panose="020B0700000000000000" pitchFamily="34" charset="-128"/>
                <a:ea typeface="Kozuka Gothic Pr6N M" panose="020B0700000000000000" pitchFamily="34" charset="-128"/>
              </a:rPr>
              <a:t>PLEASE TITLE HERE</a:t>
            </a:r>
            <a:endParaRPr lang="zh-CN" altLang="en-US" sz="2400" dirty="0">
              <a:solidFill>
                <a:srgbClr val="FFC000"/>
              </a:solidFill>
              <a:latin typeface="Kozuka Gothic Pr6N M" panose="020B0700000000000000" pitchFamily="34" charset="-128"/>
              <a:ea typeface="Kozuka Gothic Pr6N M" panose="020B0700000000000000" pitchFamily="34" charset="-128"/>
            </a:endParaRPr>
          </a:p>
        </p:txBody>
      </p:sp>
      <p:sp>
        <p:nvSpPr>
          <p:cNvPr id="37" name="文本框 36"/>
          <p:cNvSpPr txBox="1"/>
          <p:nvPr/>
        </p:nvSpPr>
        <p:spPr>
          <a:xfrm>
            <a:off x="129778" y="5703086"/>
            <a:ext cx="5909070" cy="1200329"/>
          </a:xfrm>
          <a:prstGeom prst="rect">
            <a:avLst/>
          </a:prstGeom>
          <a:noFill/>
        </p:spPr>
        <p:txBody>
          <a:bodyPr wrap="square" rtlCol="0">
            <a:spAutoFit/>
          </a:bodyPr>
          <a:lstStyle/>
          <a:p>
            <a:pPr algn="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a:t>
            </a:r>
            <a:r>
              <a:rPr lang="en-US" altLang="zh-CN" dirty="0">
                <a:solidFill>
                  <a:srgbClr val="202122"/>
                </a:solidFill>
                <a:latin typeface="Ebrima" panose="02000000000000000000" pitchFamily="2" charset="0"/>
                <a:ea typeface="Ebrima" panose="02000000000000000000" pitchFamily="2" charset="0"/>
                <a:cs typeface="Ebrima" panose="02000000000000000000" pitchFamily="2" charset="0"/>
              </a:rPr>
              <a:t> </a:t>
            </a:r>
            <a:r>
              <a:rPr lang="en-US" altLang="zh-CN" dirty="0">
                <a:solidFill>
                  <a:schemeClr val="bg1"/>
                </a:solidFill>
                <a:latin typeface="Ebrima" panose="02000000000000000000" pitchFamily="2" charset="0"/>
                <a:ea typeface="Ebrima" panose="02000000000000000000" pitchFamily="2" charset="0"/>
                <a:cs typeface="Ebrima" panose="02000000000000000000" pitchFamily="2" charset="0"/>
              </a:rPr>
              <a:t>Whatever is worth doing is worth doing well. Whatever is worth doing is worth doing well. </a:t>
            </a:r>
            <a:endParaRPr lang="zh-CN" altLang="en-US" dirty="0">
              <a:solidFill>
                <a:schemeClr val="bg1"/>
              </a:solidFill>
            </a:endParaRPr>
          </a:p>
          <a:p>
            <a:pPr algn="r"/>
            <a:endParaRPr lang="zh-CN" altLang="en-US" dirty="0">
              <a:solidFill>
                <a:schemeClr val="bg1"/>
              </a:solidFill>
            </a:endParaRPr>
          </a:p>
        </p:txBody>
      </p:sp>
    </p:spTree>
    <p:extLst>
      <p:ext uri="{BB962C8B-B14F-4D97-AF65-F5344CB8AC3E}">
        <p14:creationId xmlns:p14="http://schemas.microsoft.com/office/powerpoint/2010/main" val="2915468815"/>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par>
                                    <p:cTn id="8" presetID="22" presetClass="entr" presetSubtype="2"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wipe(right)">
                                          <p:cBhvr>
                                            <p:cTn id="10" dur="500"/>
                                            <p:tgtEl>
                                              <p:spTgt spid="15"/>
                                            </p:tgtEl>
                                          </p:cBhvr>
                                        </p:animEffect>
                                      </p:childTnLst>
                                    </p:cTn>
                                  </p:par>
                                </p:childTnLst>
                              </p:cTn>
                            </p:par>
                            <p:par>
                              <p:cTn id="11" fill="hold">
                                <p:stCondLst>
                                  <p:cond delay="500"/>
                                </p:stCondLst>
                                <p:childTnLst>
                                  <p:par>
                                    <p:cTn id="12" presetID="2" presetClass="entr" presetSubtype="4" fill="hold" grpId="0" nodeType="afterEffect" p14:presetBounceEnd="30000">
                                      <p:stCondLst>
                                        <p:cond delay="0"/>
                                      </p:stCondLst>
                                      <p:childTnLst>
                                        <p:set>
                                          <p:cBhvr>
                                            <p:cTn id="13" dur="1" fill="hold">
                                              <p:stCondLst>
                                                <p:cond delay="0"/>
                                              </p:stCondLst>
                                            </p:cTn>
                                            <p:tgtEl>
                                              <p:spTgt spid="18"/>
                                            </p:tgtEl>
                                            <p:attrNameLst>
                                              <p:attrName>style.visibility</p:attrName>
                                            </p:attrNameLst>
                                          </p:cBhvr>
                                          <p:to>
                                            <p:strVal val="visible"/>
                                          </p:to>
                                        </p:set>
                                        <p:anim calcmode="lin" valueType="num" p14:bounceEnd="30000">
                                          <p:cBhvr additive="base">
                                            <p:cTn id="14" dur="500" fill="hold"/>
                                            <p:tgtEl>
                                              <p:spTgt spid="18"/>
                                            </p:tgtEl>
                                            <p:attrNameLst>
                                              <p:attrName>ppt_x</p:attrName>
                                            </p:attrNameLst>
                                          </p:cBhvr>
                                          <p:tavLst>
                                            <p:tav tm="0">
                                              <p:val>
                                                <p:strVal val="#ppt_x"/>
                                              </p:val>
                                            </p:tav>
                                            <p:tav tm="100000">
                                              <p:val>
                                                <p:strVal val="#ppt_x"/>
                                              </p:val>
                                            </p:tav>
                                          </p:tavLst>
                                        </p:anim>
                                        <p:anim calcmode="lin" valueType="num" p14:bounceEnd="30000">
                                          <p:cBhvr additive="base">
                                            <p:cTn id="15" dur="500" fill="hold"/>
                                            <p:tgtEl>
                                              <p:spTgt spid="18"/>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14:presetBounceEnd="30000">
                                      <p:stCondLst>
                                        <p:cond delay="250"/>
                                      </p:stCondLst>
                                      <p:childTnLst>
                                        <p:set>
                                          <p:cBhvr>
                                            <p:cTn id="17" dur="1" fill="hold">
                                              <p:stCondLst>
                                                <p:cond delay="0"/>
                                              </p:stCondLst>
                                            </p:cTn>
                                            <p:tgtEl>
                                              <p:spTgt spid="17"/>
                                            </p:tgtEl>
                                            <p:attrNameLst>
                                              <p:attrName>style.visibility</p:attrName>
                                            </p:attrNameLst>
                                          </p:cBhvr>
                                          <p:to>
                                            <p:strVal val="visible"/>
                                          </p:to>
                                        </p:set>
                                        <p:anim calcmode="lin" valueType="num" p14:bounceEnd="30000">
                                          <p:cBhvr additive="base">
                                            <p:cTn id="18" dur="500" fill="hold"/>
                                            <p:tgtEl>
                                              <p:spTgt spid="17"/>
                                            </p:tgtEl>
                                            <p:attrNameLst>
                                              <p:attrName>ppt_x</p:attrName>
                                            </p:attrNameLst>
                                          </p:cBhvr>
                                          <p:tavLst>
                                            <p:tav tm="0">
                                              <p:val>
                                                <p:strVal val="#ppt_x"/>
                                              </p:val>
                                            </p:tav>
                                            <p:tav tm="100000">
                                              <p:val>
                                                <p:strVal val="#ppt_x"/>
                                              </p:val>
                                            </p:tav>
                                          </p:tavLst>
                                        </p:anim>
                                        <p:anim calcmode="lin" valueType="num" p14:bounceEnd="30000">
                                          <p:cBhvr additive="base">
                                            <p:cTn id="19" dur="500" fill="hold"/>
                                            <p:tgtEl>
                                              <p:spTgt spid="17"/>
                                            </p:tgtEl>
                                            <p:attrNameLst>
                                              <p:attrName>ppt_y</p:attrName>
                                            </p:attrNameLst>
                                          </p:cBhvr>
                                          <p:tavLst>
                                            <p:tav tm="0">
                                              <p:val>
                                                <p:strVal val="1+#ppt_h/2"/>
                                              </p:val>
                                            </p:tav>
                                            <p:tav tm="100000">
                                              <p:val>
                                                <p:strVal val="#ppt_y"/>
                                              </p:val>
                                            </p:tav>
                                          </p:tavLst>
                                        </p:anim>
                                      </p:childTnLst>
                                    </p:cTn>
                                  </p:par>
                                </p:childTnLst>
                              </p:cTn>
                            </p:par>
                            <p:par>
                              <p:cTn id="20" fill="hold">
                                <p:stCondLst>
                                  <p:cond delay="1250"/>
                                </p:stCondLst>
                                <p:childTnLst>
                                  <p:par>
                                    <p:cTn id="21" presetID="1"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childTnLst>
                                    </p:cTn>
                                  </p:par>
                                </p:childTnLst>
                              </p:cTn>
                            </p:par>
                            <p:par>
                              <p:cTn id="23" fill="hold">
                                <p:stCondLst>
                                  <p:cond delay="1250"/>
                                </p:stCondLst>
                                <p:childTnLst>
                                  <p:par>
                                    <p:cTn id="24" presetID="12" presetClass="entr" presetSubtype="4" fill="hold" grpId="0" nodeType="afterEffect">
                                      <p:stCondLst>
                                        <p:cond delay="0"/>
                                      </p:stCondLst>
                                      <p:iterate type="lt">
                                        <p:tmPct val="10000"/>
                                      </p:iterate>
                                      <p:childTnLst>
                                        <p:set>
                                          <p:cBhvr>
                                            <p:cTn id="25" dur="1" fill="hold">
                                              <p:stCondLst>
                                                <p:cond delay="0"/>
                                              </p:stCondLst>
                                            </p:cTn>
                                            <p:tgtEl>
                                              <p:spTgt spid="34"/>
                                            </p:tgtEl>
                                            <p:attrNameLst>
                                              <p:attrName>style.visibility</p:attrName>
                                            </p:attrNameLst>
                                          </p:cBhvr>
                                          <p:to>
                                            <p:strVal val="visible"/>
                                          </p:to>
                                        </p:set>
                                        <p:anim calcmode="lin" valueType="num">
                                          <p:cBhvr additive="base">
                                            <p:cTn id="26" dur="500"/>
                                            <p:tgtEl>
                                              <p:spTgt spid="34"/>
                                            </p:tgtEl>
                                            <p:attrNameLst>
                                              <p:attrName>ppt_y</p:attrName>
                                            </p:attrNameLst>
                                          </p:cBhvr>
                                          <p:tavLst>
                                            <p:tav tm="0">
                                              <p:val>
                                                <p:strVal val="#ppt_y+#ppt_h*1.125000"/>
                                              </p:val>
                                            </p:tav>
                                            <p:tav tm="100000">
                                              <p:val>
                                                <p:strVal val="#ppt_y"/>
                                              </p:val>
                                            </p:tav>
                                          </p:tavLst>
                                        </p:anim>
                                        <p:animEffect transition="in" filter="wipe(up)">
                                          <p:cBhvr>
                                            <p:cTn id="27" dur="500"/>
                                            <p:tgtEl>
                                              <p:spTgt spid="34"/>
                                            </p:tgtEl>
                                          </p:cBhvr>
                                        </p:animEffect>
                                      </p:childTnLst>
                                    </p:cTn>
                                  </p:par>
                                </p:childTnLst>
                              </p:cTn>
                            </p:par>
                            <p:par>
                              <p:cTn id="28" fill="hold">
                                <p:stCondLst>
                                  <p:cond delay="2450"/>
                                </p:stCondLst>
                                <p:childTnLst>
                                  <p:par>
                                    <p:cTn id="29" presetID="2" presetClass="entr" presetSubtype="4" fill="hold" grpId="0" nodeType="afterEffect" p14:presetBounceEnd="30000">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14:bounceEnd="30000">
                                          <p:cBhvr additive="base">
                                            <p:cTn id="31" dur="500" fill="hold"/>
                                            <p:tgtEl>
                                              <p:spTgt spid="35"/>
                                            </p:tgtEl>
                                            <p:attrNameLst>
                                              <p:attrName>ppt_x</p:attrName>
                                            </p:attrNameLst>
                                          </p:cBhvr>
                                          <p:tavLst>
                                            <p:tav tm="0">
                                              <p:val>
                                                <p:strVal val="#ppt_x"/>
                                              </p:val>
                                            </p:tav>
                                            <p:tav tm="100000">
                                              <p:val>
                                                <p:strVal val="#ppt_x"/>
                                              </p:val>
                                            </p:tav>
                                          </p:tavLst>
                                        </p:anim>
                                        <p:anim calcmode="lin" valueType="num" p14:bounceEnd="30000">
                                          <p:cBhvr additive="base">
                                            <p:cTn id="32" dur="500" fill="hold"/>
                                            <p:tgtEl>
                                              <p:spTgt spid="35"/>
                                            </p:tgtEl>
                                            <p:attrNameLst>
                                              <p:attrName>ppt_y</p:attrName>
                                            </p:attrNameLst>
                                          </p:cBhvr>
                                          <p:tavLst>
                                            <p:tav tm="0">
                                              <p:val>
                                                <p:strVal val="1+#ppt_h/2"/>
                                              </p:val>
                                            </p:tav>
                                            <p:tav tm="100000">
                                              <p:val>
                                                <p:strVal val="#ppt_y"/>
                                              </p:val>
                                            </p:tav>
                                          </p:tavLst>
                                        </p:anim>
                                      </p:childTnLst>
                                    </p:cTn>
                                  </p:par>
                                </p:childTnLst>
                              </p:cTn>
                            </p:par>
                            <p:par>
                              <p:cTn id="33" fill="hold">
                                <p:stCondLst>
                                  <p:cond delay="2950"/>
                                </p:stCondLst>
                                <p:childTnLst>
                                  <p:par>
                                    <p:cTn id="34" presetID="12" presetClass="entr" presetSubtype="4" fill="hold" grpId="0" nodeType="afterEffect">
                                      <p:stCondLst>
                                        <p:cond delay="0"/>
                                      </p:stCondLst>
                                      <p:iterate type="lt">
                                        <p:tmPct val="10000"/>
                                      </p:iterate>
                                      <p:childTnLst>
                                        <p:set>
                                          <p:cBhvr>
                                            <p:cTn id="35" dur="1" fill="hold">
                                              <p:stCondLst>
                                                <p:cond delay="0"/>
                                              </p:stCondLst>
                                            </p:cTn>
                                            <p:tgtEl>
                                              <p:spTgt spid="36"/>
                                            </p:tgtEl>
                                            <p:attrNameLst>
                                              <p:attrName>style.visibility</p:attrName>
                                            </p:attrNameLst>
                                          </p:cBhvr>
                                          <p:to>
                                            <p:strVal val="visible"/>
                                          </p:to>
                                        </p:set>
                                        <p:anim calcmode="lin" valueType="num">
                                          <p:cBhvr additive="base">
                                            <p:cTn id="36" dur="500"/>
                                            <p:tgtEl>
                                              <p:spTgt spid="36"/>
                                            </p:tgtEl>
                                            <p:attrNameLst>
                                              <p:attrName>ppt_y</p:attrName>
                                            </p:attrNameLst>
                                          </p:cBhvr>
                                          <p:tavLst>
                                            <p:tav tm="0">
                                              <p:val>
                                                <p:strVal val="#ppt_y+#ppt_h*1.125000"/>
                                              </p:val>
                                            </p:tav>
                                            <p:tav tm="100000">
                                              <p:val>
                                                <p:strVal val="#ppt_y"/>
                                              </p:val>
                                            </p:tav>
                                          </p:tavLst>
                                        </p:anim>
                                        <p:animEffect transition="in" filter="wipe(up)">
                                          <p:cBhvr>
                                            <p:cTn id="37" dur="500"/>
                                            <p:tgtEl>
                                              <p:spTgt spid="36"/>
                                            </p:tgtEl>
                                          </p:cBhvr>
                                        </p:animEffect>
                                      </p:childTnLst>
                                    </p:cTn>
                                  </p:par>
                                </p:childTnLst>
                              </p:cTn>
                            </p:par>
                            <p:par>
                              <p:cTn id="38" fill="hold">
                                <p:stCondLst>
                                  <p:cond delay="4150"/>
                                </p:stCondLst>
                                <p:childTnLst>
                                  <p:par>
                                    <p:cTn id="39" presetID="2" presetClass="entr" presetSubtype="4" fill="hold" grpId="0" nodeType="afterEffect" p14:presetBounceEnd="30000">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14:bounceEnd="30000">
                                          <p:cBhvr additive="base">
                                            <p:cTn id="41" dur="500" fill="hold"/>
                                            <p:tgtEl>
                                              <p:spTgt spid="37"/>
                                            </p:tgtEl>
                                            <p:attrNameLst>
                                              <p:attrName>ppt_x</p:attrName>
                                            </p:attrNameLst>
                                          </p:cBhvr>
                                          <p:tavLst>
                                            <p:tav tm="0">
                                              <p:val>
                                                <p:strVal val="#ppt_x"/>
                                              </p:val>
                                            </p:tav>
                                            <p:tav tm="100000">
                                              <p:val>
                                                <p:strVal val="#ppt_x"/>
                                              </p:val>
                                            </p:tav>
                                          </p:tavLst>
                                        </p:anim>
                                        <p:anim calcmode="lin" valueType="num" p14:bounceEnd="30000">
                                          <p:cBhvr additive="base">
                                            <p:cTn id="42"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7" grpId="0" animBg="1"/>
          <p:bldP spid="34" grpId="0"/>
          <p:bldP spid="35" grpId="0"/>
          <p:bldP spid="36" grpId="0"/>
          <p:bldP spid="3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par>
                                    <p:cTn id="8" presetID="22" presetClass="entr" presetSubtype="2"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wipe(right)">
                                          <p:cBhvr>
                                            <p:cTn id="10" dur="500"/>
                                            <p:tgtEl>
                                              <p:spTgt spid="15"/>
                                            </p:tgtEl>
                                          </p:cBhvr>
                                        </p:animEffect>
                                      </p:childTnLst>
                                    </p:cTn>
                                  </p:par>
                                </p:childTnLst>
                              </p:cTn>
                            </p:par>
                            <p:par>
                              <p:cTn id="11" fill="hold">
                                <p:stCondLst>
                                  <p:cond delay="500"/>
                                </p:stCondLst>
                                <p:childTnLst>
                                  <p:par>
                                    <p:cTn id="12" presetID="2" presetClass="entr" presetSubtype="4" fill="hold" grpId="0" nodeType="afterEffect">
                                      <p:stCondLst>
                                        <p:cond delay="0"/>
                                      </p:stCondLst>
                                      <p:childTnLst>
                                        <p:set>
                                          <p:cBhvr>
                                            <p:cTn id="13" dur="1" fill="hold">
                                              <p:stCondLst>
                                                <p:cond delay="0"/>
                                              </p:stCondLst>
                                            </p:cTn>
                                            <p:tgtEl>
                                              <p:spTgt spid="18"/>
                                            </p:tgtEl>
                                            <p:attrNameLst>
                                              <p:attrName>style.visibility</p:attrName>
                                            </p:attrNameLst>
                                          </p:cBhvr>
                                          <p:to>
                                            <p:strVal val="visible"/>
                                          </p:to>
                                        </p:set>
                                        <p:anim calcmode="lin" valueType="num">
                                          <p:cBhvr additive="base">
                                            <p:cTn id="14" dur="500" fill="hold"/>
                                            <p:tgtEl>
                                              <p:spTgt spid="18"/>
                                            </p:tgtEl>
                                            <p:attrNameLst>
                                              <p:attrName>ppt_x</p:attrName>
                                            </p:attrNameLst>
                                          </p:cBhvr>
                                          <p:tavLst>
                                            <p:tav tm="0">
                                              <p:val>
                                                <p:strVal val="#ppt_x"/>
                                              </p:val>
                                            </p:tav>
                                            <p:tav tm="100000">
                                              <p:val>
                                                <p:strVal val="#ppt_x"/>
                                              </p:val>
                                            </p:tav>
                                          </p:tavLst>
                                        </p:anim>
                                        <p:anim calcmode="lin" valueType="num">
                                          <p:cBhvr additive="base">
                                            <p:cTn id="15" dur="500" fill="hold"/>
                                            <p:tgtEl>
                                              <p:spTgt spid="18"/>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250"/>
                                      </p:stCondLst>
                                      <p:childTnLst>
                                        <p:set>
                                          <p:cBhvr>
                                            <p:cTn id="17" dur="1" fill="hold">
                                              <p:stCondLst>
                                                <p:cond delay="0"/>
                                              </p:stCondLst>
                                            </p:cTn>
                                            <p:tgtEl>
                                              <p:spTgt spid="17"/>
                                            </p:tgtEl>
                                            <p:attrNameLst>
                                              <p:attrName>style.visibility</p:attrName>
                                            </p:attrNameLst>
                                          </p:cBhvr>
                                          <p:to>
                                            <p:strVal val="visible"/>
                                          </p:to>
                                        </p:set>
                                        <p:anim calcmode="lin" valueType="num">
                                          <p:cBhvr additive="base">
                                            <p:cTn id="18" dur="500" fill="hold"/>
                                            <p:tgtEl>
                                              <p:spTgt spid="17"/>
                                            </p:tgtEl>
                                            <p:attrNameLst>
                                              <p:attrName>ppt_x</p:attrName>
                                            </p:attrNameLst>
                                          </p:cBhvr>
                                          <p:tavLst>
                                            <p:tav tm="0">
                                              <p:val>
                                                <p:strVal val="#ppt_x"/>
                                              </p:val>
                                            </p:tav>
                                            <p:tav tm="100000">
                                              <p:val>
                                                <p:strVal val="#ppt_x"/>
                                              </p:val>
                                            </p:tav>
                                          </p:tavLst>
                                        </p:anim>
                                        <p:anim calcmode="lin" valueType="num">
                                          <p:cBhvr additive="base">
                                            <p:cTn id="19" dur="500" fill="hold"/>
                                            <p:tgtEl>
                                              <p:spTgt spid="17"/>
                                            </p:tgtEl>
                                            <p:attrNameLst>
                                              <p:attrName>ppt_y</p:attrName>
                                            </p:attrNameLst>
                                          </p:cBhvr>
                                          <p:tavLst>
                                            <p:tav tm="0">
                                              <p:val>
                                                <p:strVal val="1+#ppt_h/2"/>
                                              </p:val>
                                            </p:tav>
                                            <p:tav tm="100000">
                                              <p:val>
                                                <p:strVal val="#ppt_y"/>
                                              </p:val>
                                            </p:tav>
                                          </p:tavLst>
                                        </p:anim>
                                      </p:childTnLst>
                                    </p:cTn>
                                  </p:par>
                                </p:childTnLst>
                              </p:cTn>
                            </p:par>
                            <p:par>
                              <p:cTn id="20" fill="hold">
                                <p:stCondLst>
                                  <p:cond delay="1250"/>
                                </p:stCondLst>
                                <p:childTnLst>
                                  <p:par>
                                    <p:cTn id="21" presetID="1"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childTnLst>
                                    </p:cTn>
                                  </p:par>
                                </p:childTnLst>
                              </p:cTn>
                            </p:par>
                            <p:par>
                              <p:cTn id="23" fill="hold">
                                <p:stCondLst>
                                  <p:cond delay="1250"/>
                                </p:stCondLst>
                                <p:childTnLst>
                                  <p:par>
                                    <p:cTn id="24" presetID="12" presetClass="entr" presetSubtype="4" fill="hold" grpId="0" nodeType="afterEffect">
                                      <p:stCondLst>
                                        <p:cond delay="0"/>
                                      </p:stCondLst>
                                      <p:iterate type="lt">
                                        <p:tmPct val="10000"/>
                                      </p:iterate>
                                      <p:childTnLst>
                                        <p:set>
                                          <p:cBhvr>
                                            <p:cTn id="25" dur="1" fill="hold">
                                              <p:stCondLst>
                                                <p:cond delay="0"/>
                                              </p:stCondLst>
                                            </p:cTn>
                                            <p:tgtEl>
                                              <p:spTgt spid="34"/>
                                            </p:tgtEl>
                                            <p:attrNameLst>
                                              <p:attrName>style.visibility</p:attrName>
                                            </p:attrNameLst>
                                          </p:cBhvr>
                                          <p:to>
                                            <p:strVal val="visible"/>
                                          </p:to>
                                        </p:set>
                                        <p:anim calcmode="lin" valueType="num">
                                          <p:cBhvr additive="base">
                                            <p:cTn id="26" dur="500"/>
                                            <p:tgtEl>
                                              <p:spTgt spid="34"/>
                                            </p:tgtEl>
                                            <p:attrNameLst>
                                              <p:attrName>ppt_y</p:attrName>
                                            </p:attrNameLst>
                                          </p:cBhvr>
                                          <p:tavLst>
                                            <p:tav tm="0">
                                              <p:val>
                                                <p:strVal val="#ppt_y+#ppt_h*1.125000"/>
                                              </p:val>
                                            </p:tav>
                                            <p:tav tm="100000">
                                              <p:val>
                                                <p:strVal val="#ppt_y"/>
                                              </p:val>
                                            </p:tav>
                                          </p:tavLst>
                                        </p:anim>
                                        <p:animEffect transition="in" filter="wipe(up)">
                                          <p:cBhvr>
                                            <p:cTn id="27" dur="500"/>
                                            <p:tgtEl>
                                              <p:spTgt spid="34"/>
                                            </p:tgtEl>
                                          </p:cBhvr>
                                        </p:animEffect>
                                      </p:childTnLst>
                                    </p:cTn>
                                  </p:par>
                                </p:childTnLst>
                              </p:cTn>
                            </p:par>
                            <p:par>
                              <p:cTn id="28" fill="hold">
                                <p:stCondLst>
                                  <p:cond delay="2450"/>
                                </p:stCondLst>
                                <p:childTnLst>
                                  <p:par>
                                    <p:cTn id="29" presetID="2" presetClass="entr" presetSubtype="4"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additive="base">
                                            <p:cTn id="31" dur="500" fill="hold"/>
                                            <p:tgtEl>
                                              <p:spTgt spid="35"/>
                                            </p:tgtEl>
                                            <p:attrNameLst>
                                              <p:attrName>ppt_x</p:attrName>
                                            </p:attrNameLst>
                                          </p:cBhvr>
                                          <p:tavLst>
                                            <p:tav tm="0">
                                              <p:val>
                                                <p:strVal val="#ppt_x"/>
                                              </p:val>
                                            </p:tav>
                                            <p:tav tm="100000">
                                              <p:val>
                                                <p:strVal val="#ppt_x"/>
                                              </p:val>
                                            </p:tav>
                                          </p:tavLst>
                                        </p:anim>
                                        <p:anim calcmode="lin" valueType="num">
                                          <p:cBhvr additive="base">
                                            <p:cTn id="32" dur="500" fill="hold"/>
                                            <p:tgtEl>
                                              <p:spTgt spid="35"/>
                                            </p:tgtEl>
                                            <p:attrNameLst>
                                              <p:attrName>ppt_y</p:attrName>
                                            </p:attrNameLst>
                                          </p:cBhvr>
                                          <p:tavLst>
                                            <p:tav tm="0">
                                              <p:val>
                                                <p:strVal val="1+#ppt_h/2"/>
                                              </p:val>
                                            </p:tav>
                                            <p:tav tm="100000">
                                              <p:val>
                                                <p:strVal val="#ppt_y"/>
                                              </p:val>
                                            </p:tav>
                                          </p:tavLst>
                                        </p:anim>
                                      </p:childTnLst>
                                    </p:cTn>
                                  </p:par>
                                </p:childTnLst>
                              </p:cTn>
                            </p:par>
                            <p:par>
                              <p:cTn id="33" fill="hold">
                                <p:stCondLst>
                                  <p:cond delay="2950"/>
                                </p:stCondLst>
                                <p:childTnLst>
                                  <p:par>
                                    <p:cTn id="34" presetID="12" presetClass="entr" presetSubtype="4" fill="hold" grpId="0" nodeType="afterEffect">
                                      <p:stCondLst>
                                        <p:cond delay="0"/>
                                      </p:stCondLst>
                                      <p:iterate type="lt">
                                        <p:tmPct val="10000"/>
                                      </p:iterate>
                                      <p:childTnLst>
                                        <p:set>
                                          <p:cBhvr>
                                            <p:cTn id="35" dur="1" fill="hold">
                                              <p:stCondLst>
                                                <p:cond delay="0"/>
                                              </p:stCondLst>
                                            </p:cTn>
                                            <p:tgtEl>
                                              <p:spTgt spid="36"/>
                                            </p:tgtEl>
                                            <p:attrNameLst>
                                              <p:attrName>style.visibility</p:attrName>
                                            </p:attrNameLst>
                                          </p:cBhvr>
                                          <p:to>
                                            <p:strVal val="visible"/>
                                          </p:to>
                                        </p:set>
                                        <p:anim calcmode="lin" valueType="num">
                                          <p:cBhvr additive="base">
                                            <p:cTn id="36" dur="500"/>
                                            <p:tgtEl>
                                              <p:spTgt spid="36"/>
                                            </p:tgtEl>
                                            <p:attrNameLst>
                                              <p:attrName>ppt_y</p:attrName>
                                            </p:attrNameLst>
                                          </p:cBhvr>
                                          <p:tavLst>
                                            <p:tav tm="0">
                                              <p:val>
                                                <p:strVal val="#ppt_y+#ppt_h*1.125000"/>
                                              </p:val>
                                            </p:tav>
                                            <p:tav tm="100000">
                                              <p:val>
                                                <p:strVal val="#ppt_y"/>
                                              </p:val>
                                            </p:tav>
                                          </p:tavLst>
                                        </p:anim>
                                        <p:animEffect transition="in" filter="wipe(up)">
                                          <p:cBhvr>
                                            <p:cTn id="37" dur="500"/>
                                            <p:tgtEl>
                                              <p:spTgt spid="36"/>
                                            </p:tgtEl>
                                          </p:cBhvr>
                                        </p:animEffect>
                                      </p:childTnLst>
                                    </p:cTn>
                                  </p:par>
                                </p:childTnLst>
                              </p:cTn>
                            </p:par>
                            <p:par>
                              <p:cTn id="38" fill="hold">
                                <p:stCondLst>
                                  <p:cond delay="4150"/>
                                </p:stCondLst>
                                <p:childTnLst>
                                  <p:par>
                                    <p:cTn id="39" presetID="2" presetClass="entr" presetSubtype="4"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additive="base">
                                            <p:cTn id="41" dur="500" fill="hold"/>
                                            <p:tgtEl>
                                              <p:spTgt spid="37"/>
                                            </p:tgtEl>
                                            <p:attrNameLst>
                                              <p:attrName>ppt_x</p:attrName>
                                            </p:attrNameLst>
                                          </p:cBhvr>
                                          <p:tavLst>
                                            <p:tav tm="0">
                                              <p:val>
                                                <p:strVal val="#ppt_x"/>
                                              </p:val>
                                            </p:tav>
                                            <p:tav tm="100000">
                                              <p:val>
                                                <p:strVal val="#ppt_x"/>
                                              </p:val>
                                            </p:tav>
                                          </p:tavLst>
                                        </p:anim>
                                        <p:anim calcmode="lin" valueType="num">
                                          <p:cBhvr additive="base">
                                            <p:cTn id="42"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7" grpId="0" animBg="1"/>
          <p:bldP spid="34" grpId="0"/>
          <p:bldP spid="35" grpId="0"/>
          <p:bldP spid="36" grpId="0"/>
          <p:bldP spid="37" grpId="0"/>
        </p:bldLst>
      </p:timing>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PA" val="v3.0.1"/>
</p:tagLst>
</file>

<file path=ppt/tags/tag10.xml><?xml version="1.0" encoding="utf-8"?>
<p:tagLst xmlns:a="http://schemas.openxmlformats.org/drawingml/2006/main" xmlns:r="http://schemas.openxmlformats.org/officeDocument/2006/relationships" xmlns:p="http://schemas.openxmlformats.org/presentationml/2006/main">
  <p:tag name="PA" val="v3.0.1"/>
</p:tagLst>
</file>

<file path=ppt/tags/tag11.xml><?xml version="1.0" encoding="utf-8"?>
<p:tagLst xmlns:a="http://schemas.openxmlformats.org/drawingml/2006/main" xmlns:r="http://schemas.openxmlformats.org/officeDocument/2006/relationships" xmlns:p="http://schemas.openxmlformats.org/presentationml/2006/main">
  <p:tag name="PA" val="v3.0.1"/>
</p:tagLst>
</file>

<file path=ppt/tags/tag12.xml><?xml version="1.0" encoding="utf-8"?>
<p:tagLst xmlns:a="http://schemas.openxmlformats.org/drawingml/2006/main" xmlns:r="http://schemas.openxmlformats.org/officeDocument/2006/relationships" xmlns:p="http://schemas.openxmlformats.org/presentationml/2006/main">
  <p:tag name="PA" val="v3.0.1"/>
</p:tagLst>
</file>

<file path=ppt/tags/tag13.xml><?xml version="1.0" encoding="utf-8"?>
<p:tagLst xmlns:a="http://schemas.openxmlformats.org/drawingml/2006/main" xmlns:r="http://schemas.openxmlformats.org/officeDocument/2006/relationships" xmlns:p="http://schemas.openxmlformats.org/presentationml/2006/main">
  <p:tag name="PA" val="v3.0.1"/>
</p:tagLst>
</file>

<file path=ppt/tags/tag14.xml><?xml version="1.0" encoding="utf-8"?>
<p:tagLst xmlns:a="http://schemas.openxmlformats.org/drawingml/2006/main" xmlns:r="http://schemas.openxmlformats.org/officeDocument/2006/relationships" xmlns:p="http://schemas.openxmlformats.org/presentationml/2006/main">
  <p:tag name="PA" val="v3.0.1"/>
</p:tagLst>
</file>

<file path=ppt/tags/tag15.xml><?xml version="1.0" encoding="utf-8"?>
<p:tagLst xmlns:a="http://schemas.openxmlformats.org/drawingml/2006/main" xmlns:r="http://schemas.openxmlformats.org/officeDocument/2006/relationships" xmlns:p="http://schemas.openxmlformats.org/presentationml/2006/main">
  <p:tag name="PA" val="v3.0.1"/>
</p:tagLst>
</file>

<file path=ppt/tags/tag16.xml><?xml version="1.0" encoding="utf-8"?>
<p:tagLst xmlns:a="http://schemas.openxmlformats.org/drawingml/2006/main" xmlns:r="http://schemas.openxmlformats.org/officeDocument/2006/relationships" xmlns:p="http://schemas.openxmlformats.org/presentationml/2006/main">
  <p:tag name="PA" val="v3.0.1"/>
</p:tagLst>
</file>

<file path=ppt/tags/tag17.xml><?xml version="1.0" encoding="utf-8"?>
<p:tagLst xmlns:a="http://schemas.openxmlformats.org/drawingml/2006/main" xmlns:r="http://schemas.openxmlformats.org/officeDocument/2006/relationships" xmlns:p="http://schemas.openxmlformats.org/presentationml/2006/main">
  <p:tag name="PA" val="v3.0.1"/>
</p:tagLst>
</file>

<file path=ppt/tags/tag18.xml><?xml version="1.0" encoding="utf-8"?>
<p:tagLst xmlns:a="http://schemas.openxmlformats.org/drawingml/2006/main" xmlns:r="http://schemas.openxmlformats.org/officeDocument/2006/relationships" xmlns:p="http://schemas.openxmlformats.org/presentationml/2006/main">
  <p:tag name="PA" val="v3.0.1"/>
</p:tagLst>
</file>

<file path=ppt/tags/tag19.xml><?xml version="1.0" encoding="utf-8"?>
<p:tagLst xmlns:a="http://schemas.openxmlformats.org/drawingml/2006/main" xmlns:r="http://schemas.openxmlformats.org/officeDocument/2006/relationships" xmlns:p="http://schemas.openxmlformats.org/presentationml/2006/main">
  <p:tag name="PA" val="v3.0.1"/>
</p:tagLst>
</file>

<file path=ppt/tags/tag2.xml><?xml version="1.0" encoding="utf-8"?>
<p:tagLst xmlns:a="http://schemas.openxmlformats.org/drawingml/2006/main" xmlns:r="http://schemas.openxmlformats.org/officeDocument/2006/relationships" xmlns:p="http://schemas.openxmlformats.org/presentationml/2006/main">
  <p:tag name="PA" val="v3.0.1"/>
</p:tagLst>
</file>

<file path=ppt/tags/tag20.xml><?xml version="1.0" encoding="utf-8"?>
<p:tagLst xmlns:a="http://schemas.openxmlformats.org/drawingml/2006/main" xmlns:r="http://schemas.openxmlformats.org/officeDocument/2006/relationships" xmlns:p="http://schemas.openxmlformats.org/presentationml/2006/main">
  <p:tag name="PA" val="v3.0.1"/>
</p:tagLst>
</file>

<file path=ppt/tags/tag21.xml><?xml version="1.0" encoding="utf-8"?>
<p:tagLst xmlns:a="http://schemas.openxmlformats.org/drawingml/2006/main" xmlns:r="http://schemas.openxmlformats.org/officeDocument/2006/relationships" xmlns:p="http://schemas.openxmlformats.org/presentationml/2006/main">
  <p:tag name="PA" val="v3.0.1"/>
</p:tagLst>
</file>

<file path=ppt/tags/tag22.xml><?xml version="1.0" encoding="utf-8"?>
<p:tagLst xmlns:a="http://schemas.openxmlformats.org/drawingml/2006/main" xmlns:r="http://schemas.openxmlformats.org/officeDocument/2006/relationships" xmlns:p="http://schemas.openxmlformats.org/presentationml/2006/main">
  <p:tag name="PA" val="v3.0.1"/>
</p:tagLst>
</file>

<file path=ppt/tags/tag23.xml><?xml version="1.0" encoding="utf-8"?>
<p:tagLst xmlns:a="http://schemas.openxmlformats.org/drawingml/2006/main" xmlns:r="http://schemas.openxmlformats.org/officeDocument/2006/relationships" xmlns:p="http://schemas.openxmlformats.org/presentationml/2006/main">
  <p:tag name="PA" val="v3.0.1"/>
</p:tagLst>
</file>

<file path=ppt/tags/tag24.xml><?xml version="1.0" encoding="utf-8"?>
<p:tagLst xmlns:a="http://schemas.openxmlformats.org/drawingml/2006/main" xmlns:r="http://schemas.openxmlformats.org/officeDocument/2006/relationships" xmlns:p="http://schemas.openxmlformats.org/presentationml/2006/main">
  <p:tag name="PA" val="v3.0.1"/>
</p:tagLst>
</file>

<file path=ppt/tags/tag25.xml><?xml version="1.0" encoding="utf-8"?>
<p:tagLst xmlns:a="http://schemas.openxmlformats.org/drawingml/2006/main" xmlns:r="http://schemas.openxmlformats.org/officeDocument/2006/relationships" xmlns:p="http://schemas.openxmlformats.org/presentationml/2006/main">
  <p:tag name="PA" val="v3.0.1"/>
</p:tagLst>
</file>

<file path=ppt/tags/tag26.xml><?xml version="1.0" encoding="utf-8"?>
<p:tagLst xmlns:a="http://schemas.openxmlformats.org/drawingml/2006/main" xmlns:r="http://schemas.openxmlformats.org/officeDocument/2006/relationships" xmlns:p="http://schemas.openxmlformats.org/presentationml/2006/main">
  <p:tag name="PA" val="v3.0.1"/>
</p:tagLst>
</file>

<file path=ppt/tags/tag27.xml><?xml version="1.0" encoding="utf-8"?>
<p:tagLst xmlns:a="http://schemas.openxmlformats.org/drawingml/2006/main" xmlns:r="http://schemas.openxmlformats.org/officeDocument/2006/relationships" xmlns:p="http://schemas.openxmlformats.org/presentationml/2006/main">
  <p:tag name="PA" val="v3.0.1"/>
</p:tagLst>
</file>

<file path=ppt/tags/tag28.xml><?xml version="1.0" encoding="utf-8"?>
<p:tagLst xmlns:a="http://schemas.openxmlformats.org/drawingml/2006/main" xmlns:r="http://schemas.openxmlformats.org/officeDocument/2006/relationships" xmlns:p="http://schemas.openxmlformats.org/presentationml/2006/main">
  <p:tag name="PA" val="v3.0.1"/>
</p:tagLst>
</file>

<file path=ppt/tags/tag29.xml><?xml version="1.0" encoding="utf-8"?>
<p:tagLst xmlns:a="http://schemas.openxmlformats.org/drawingml/2006/main" xmlns:r="http://schemas.openxmlformats.org/officeDocument/2006/relationships" xmlns:p="http://schemas.openxmlformats.org/presentationml/2006/main">
  <p:tag name="PA" val="v3.0.1"/>
</p:tagLst>
</file>

<file path=ppt/tags/tag3.xml><?xml version="1.0" encoding="utf-8"?>
<p:tagLst xmlns:a="http://schemas.openxmlformats.org/drawingml/2006/main" xmlns:r="http://schemas.openxmlformats.org/officeDocument/2006/relationships" xmlns:p="http://schemas.openxmlformats.org/presentationml/2006/main">
  <p:tag name="PA" val="v3.0.1"/>
</p:tagLst>
</file>

<file path=ppt/tags/tag30.xml><?xml version="1.0" encoding="utf-8"?>
<p:tagLst xmlns:a="http://schemas.openxmlformats.org/drawingml/2006/main" xmlns:r="http://schemas.openxmlformats.org/officeDocument/2006/relationships" xmlns:p="http://schemas.openxmlformats.org/presentationml/2006/main">
  <p:tag name="PA" val="v3.0.1"/>
</p:tagLst>
</file>

<file path=ppt/tags/tag4.xml><?xml version="1.0" encoding="utf-8"?>
<p:tagLst xmlns:a="http://schemas.openxmlformats.org/drawingml/2006/main" xmlns:r="http://schemas.openxmlformats.org/officeDocument/2006/relationships" xmlns:p="http://schemas.openxmlformats.org/presentationml/2006/main">
  <p:tag name="PA" val="v3.0.1"/>
</p:tagLst>
</file>

<file path=ppt/tags/tag5.xml><?xml version="1.0" encoding="utf-8"?>
<p:tagLst xmlns:a="http://schemas.openxmlformats.org/drawingml/2006/main" xmlns:r="http://schemas.openxmlformats.org/officeDocument/2006/relationships" xmlns:p="http://schemas.openxmlformats.org/presentationml/2006/main">
  <p:tag name="PA" val="v3.0.1"/>
</p:tagLst>
</file>

<file path=ppt/tags/tag6.xml><?xml version="1.0" encoding="utf-8"?>
<p:tagLst xmlns:a="http://schemas.openxmlformats.org/drawingml/2006/main" xmlns:r="http://schemas.openxmlformats.org/officeDocument/2006/relationships" xmlns:p="http://schemas.openxmlformats.org/presentationml/2006/main">
  <p:tag name="PA" val="v3.0.1"/>
</p:tagLst>
</file>

<file path=ppt/tags/tag7.xml><?xml version="1.0" encoding="utf-8"?>
<p:tagLst xmlns:a="http://schemas.openxmlformats.org/drawingml/2006/main" xmlns:r="http://schemas.openxmlformats.org/officeDocument/2006/relationships" xmlns:p="http://schemas.openxmlformats.org/presentationml/2006/main">
  <p:tag name="PA" val="v3.0.1"/>
</p:tagLst>
</file>

<file path=ppt/tags/tag8.xml><?xml version="1.0" encoding="utf-8"?>
<p:tagLst xmlns:a="http://schemas.openxmlformats.org/drawingml/2006/main" xmlns:r="http://schemas.openxmlformats.org/officeDocument/2006/relationships" xmlns:p="http://schemas.openxmlformats.org/presentationml/2006/main">
  <p:tag name="PA" val="v3.0.1"/>
</p:tagLst>
</file>

<file path=ppt/tags/tag9.xml><?xml version="1.0" encoding="utf-8"?>
<p:tagLst xmlns:a="http://schemas.openxmlformats.org/drawingml/2006/main" xmlns:r="http://schemas.openxmlformats.org/officeDocument/2006/relationships" xmlns:p="http://schemas.openxmlformats.org/presentationml/2006/main">
  <p:tag name="PA" val="v3.0.1"/>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2119</TotalTime>
  <Words>1842</Words>
  <Application>Microsoft Office PowerPoint</Application>
  <PresentationFormat>宽屏</PresentationFormat>
  <Paragraphs>161</Paragraphs>
  <Slides>42</Slides>
  <Notes>14</Notes>
  <HiddenSlides>0</HiddenSlides>
  <MMClips>0</MMClips>
  <ScaleCrop>false</ScaleCrop>
  <HeadingPairs>
    <vt:vector size="6" baseType="variant">
      <vt:variant>
        <vt:lpstr>已用的字体</vt:lpstr>
      </vt:variant>
      <vt:variant>
        <vt:i4>10</vt:i4>
      </vt:variant>
      <vt:variant>
        <vt:lpstr>主题</vt:lpstr>
      </vt:variant>
      <vt:variant>
        <vt:i4>3</vt:i4>
      </vt:variant>
      <vt:variant>
        <vt:lpstr>幻灯片标题</vt:lpstr>
      </vt:variant>
      <vt:variant>
        <vt:i4>42</vt:i4>
      </vt:variant>
    </vt:vector>
  </HeadingPairs>
  <TitlesOfParts>
    <vt:vector size="55" baseType="lpstr">
      <vt:lpstr>Arial Unicode MS</vt:lpstr>
      <vt:lpstr>Arvo</vt:lpstr>
      <vt:lpstr>Kozuka Gothic Pr6N M</vt:lpstr>
      <vt:lpstr>Proxima Nova</vt:lpstr>
      <vt:lpstr>Proxima Nova Semibold</vt:lpstr>
      <vt:lpstr>Microsoft YaHei</vt:lpstr>
      <vt:lpstr>Arial</vt:lpstr>
      <vt:lpstr>Calibri</vt:lpstr>
      <vt:lpstr>Calibri Light</vt:lpstr>
      <vt:lpstr>Ebrima</vt:lpstr>
      <vt:lpstr>Office 主题</vt:lpstr>
      <vt:lpstr>SlidesGo Final Pages</vt:lpstr>
      <vt:lpstr>1_Slidesgo Final Pages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Use our editable graphic resources...</vt:lpstr>
      <vt:lpstr>PowerPoint 演示文稿</vt:lpstr>
      <vt:lpstr>...and our set of editable icons</vt:lpstr>
      <vt:lpstr>Business Icons</vt:lpstr>
      <vt:lpstr>Avatar Icons</vt:lpstr>
      <vt:lpstr>Creative Process Icons</vt:lpstr>
      <vt:lpstr>Educational Process Icons</vt:lpstr>
      <vt:lpstr>Help &amp; Support Icons</vt:lpstr>
      <vt:lpstr>Medical Icons</vt:lpstr>
      <vt:lpstr>Nature Icons</vt:lpstr>
      <vt:lpstr>Performing Arts Icons</vt:lpstr>
      <vt:lpstr>SEO &amp; Marketing Icons</vt:lpstr>
      <vt:lpstr>Teamwork Icons</vt:lpstr>
      <vt:lpstr>PowerPoint 演示文稿</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王怀</dc:creator>
  <cp:lastModifiedBy>刘 龙</cp:lastModifiedBy>
  <cp:revision>176</cp:revision>
  <dcterms:created xsi:type="dcterms:W3CDTF">2016-12-12T21:01:39Z</dcterms:created>
  <dcterms:modified xsi:type="dcterms:W3CDTF">2020-07-31T03:28:11Z</dcterms:modified>
</cp:coreProperties>
</file>