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58" r:id="rId1"/>
    <p:sldMasterId id="2147483876" r:id="rId2"/>
    <p:sldMasterId id="2147483878" r:id="rId3"/>
  </p:sldMasterIdLst>
  <p:notesMasterIdLst>
    <p:notesMasterId r:id="rId25"/>
  </p:notesMasterIdLst>
  <p:sldIdLst>
    <p:sldId id="256" r:id="rId4"/>
    <p:sldId id="258" r:id="rId5"/>
    <p:sldId id="260" r:id="rId6"/>
    <p:sldId id="267" r:id="rId7"/>
    <p:sldId id="259" r:id="rId8"/>
    <p:sldId id="261" r:id="rId9"/>
    <p:sldId id="264" r:id="rId10"/>
    <p:sldId id="293" r:id="rId11"/>
    <p:sldId id="294" r:id="rId12"/>
    <p:sldId id="295" r:id="rId13"/>
    <p:sldId id="296" r:id="rId14"/>
    <p:sldId id="297" r:id="rId15"/>
    <p:sldId id="298" r:id="rId16"/>
    <p:sldId id="299" r:id="rId17"/>
    <p:sldId id="300" r:id="rId18"/>
    <p:sldId id="301" r:id="rId19"/>
    <p:sldId id="302" r:id="rId20"/>
    <p:sldId id="303" r:id="rId21"/>
    <p:sldId id="304" r:id="rId22"/>
    <p:sldId id="305" r:id="rId23"/>
    <p:sldId id="310" r:id="rId24"/>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FDFF"/>
    <a:srgbClr val="E1DFE2"/>
    <a:srgbClr val="5C307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中度样式 2 - 强调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6E25E649-3F16-4E02-A733-19D2CDBF48F0}" styleName="中度样式 3 - 强调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B301B821-A1FF-4177-AEE7-76D212191A09}" styleName="中度样式 1 - 强调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411"/>
    <p:restoredTop sz="86378"/>
  </p:normalViewPr>
  <p:slideViewPr>
    <p:cSldViewPr snapToGrid="0" snapToObjects="1">
      <p:cViewPr varScale="1">
        <p:scale>
          <a:sx n="58" d="100"/>
          <a:sy n="58" d="100"/>
        </p:scale>
        <p:origin x="936" y="44"/>
      </p:cViewPr>
      <p:guideLst/>
    </p:cSldViewPr>
  </p:slideViewPr>
  <p:outlineViewPr>
    <p:cViewPr>
      <p:scale>
        <a:sx n="33" d="100"/>
        <a:sy n="33" d="100"/>
      </p:scale>
      <p:origin x="0" y="-11400"/>
    </p:cViewPr>
  </p:outlin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DA51940-DB52-3B48-AABB-9C7938529E4E}" type="datetimeFigureOut">
              <a:rPr kumimoji="1" lang="zh-CN" altLang="en-US" smtClean="0"/>
              <a:t>2020/7/30</a:t>
            </a:fld>
            <a:endParaRPr kumimoji="1"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D18717E-F74C-4246-A795-6577BEDC8382}" type="slidenum">
              <a:rPr kumimoji="1" lang="zh-CN" altLang="en-US" smtClean="0"/>
              <a:t>‹#›</a:t>
            </a:fld>
            <a:endParaRPr kumimoji="1" lang="zh-CN" altLang="en-US"/>
          </a:p>
        </p:txBody>
      </p:sp>
    </p:spTree>
    <p:extLst>
      <p:ext uri="{BB962C8B-B14F-4D97-AF65-F5344CB8AC3E}">
        <p14:creationId xmlns:p14="http://schemas.microsoft.com/office/powerpoint/2010/main" val="20152982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5c4e87e013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5c4e87e013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4"/>
        <p:cNvGrpSpPr/>
        <p:nvPr/>
      </p:nvGrpSpPr>
      <p:grpSpPr>
        <a:xfrm>
          <a:off x="0" y="0"/>
          <a:ext cx="0" cy="0"/>
          <a:chOff x="0" y="0"/>
          <a:chExt cx="0" cy="0"/>
        </a:xfrm>
      </p:grpSpPr>
      <p:sp>
        <p:nvSpPr>
          <p:cNvPr id="7915" name="Google Shape;7915;g5c4e87e013_0_6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6" name="Google Shape;7916;g5c4e87e013_0_6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8"/>
        <p:cNvGrpSpPr/>
        <p:nvPr/>
      </p:nvGrpSpPr>
      <p:grpSpPr>
        <a:xfrm>
          <a:off x="0" y="0"/>
          <a:ext cx="0" cy="0"/>
          <a:chOff x="0" y="0"/>
          <a:chExt cx="0" cy="0"/>
        </a:xfrm>
      </p:grpSpPr>
      <p:sp>
        <p:nvSpPr>
          <p:cNvPr id="8419" name="Google Shape;8419;g5c4e87e013_0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0" name="Google Shape;8420;g5c4e87e013_0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4"/>
        <p:cNvGrpSpPr/>
        <p:nvPr/>
      </p:nvGrpSpPr>
      <p:grpSpPr>
        <a:xfrm>
          <a:off x="0" y="0"/>
          <a:ext cx="0" cy="0"/>
          <a:chOff x="0" y="0"/>
          <a:chExt cx="0" cy="0"/>
        </a:xfrm>
      </p:grpSpPr>
      <p:sp>
        <p:nvSpPr>
          <p:cNvPr id="8815" name="Google Shape;8815;g5c4e87e013_0_7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6" name="Google Shape;8816;g5c4e87e013_0_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5c4e87e013_0_8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5c4e87e013_0_8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5c4e87e013_0_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5c4e87e013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7"/>
        <p:cNvGrpSpPr/>
        <p:nvPr/>
      </p:nvGrpSpPr>
      <p:grpSpPr>
        <a:xfrm>
          <a:off x="0" y="0"/>
          <a:ext cx="0" cy="0"/>
          <a:chOff x="0" y="0"/>
          <a:chExt cx="0" cy="0"/>
        </a:xfrm>
      </p:grpSpPr>
      <p:sp>
        <p:nvSpPr>
          <p:cNvPr id="4588" name="Google Shape;4588;g5c4e87e013_0_3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9" name="Google Shape;4589;g5c4e87e013_0_3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7"/>
        <p:cNvGrpSpPr/>
        <p:nvPr/>
      </p:nvGrpSpPr>
      <p:grpSpPr>
        <a:xfrm>
          <a:off x="0" y="0"/>
          <a:ext cx="0" cy="0"/>
          <a:chOff x="0" y="0"/>
          <a:chExt cx="0" cy="0"/>
        </a:xfrm>
      </p:grpSpPr>
      <p:sp>
        <p:nvSpPr>
          <p:cNvPr id="5298" name="Google Shape;5298;g5c4e87e013_0_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9" name="Google Shape;5299;g5c4e87e013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5c4e87e013_0_4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5c4e87e013_0_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c4e87e013_0_5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c4e87e013_0_5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1"/>
        <p:cNvGrpSpPr/>
        <p:nvPr/>
      </p:nvGrpSpPr>
      <p:grpSpPr>
        <a:xfrm>
          <a:off x="0" y="0"/>
          <a:ext cx="0" cy="0"/>
          <a:chOff x="0" y="0"/>
          <a:chExt cx="0" cy="0"/>
        </a:xfrm>
      </p:grpSpPr>
      <p:sp>
        <p:nvSpPr>
          <p:cNvPr id="6822" name="Google Shape;6822;g5c4e87e013_0_5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3" name="Google Shape;6823;g5c4e87e013_0_5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6"/>
        <p:cNvGrpSpPr/>
        <p:nvPr/>
      </p:nvGrpSpPr>
      <p:grpSpPr>
        <a:xfrm>
          <a:off x="0" y="0"/>
          <a:ext cx="0" cy="0"/>
          <a:chOff x="0" y="0"/>
          <a:chExt cx="0" cy="0"/>
        </a:xfrm>
      </p:grpSpPr>
      <p:sp>
        <p:nvSpPr>
          <p:cNvPr id="7107" name="Google Shape;7107;g5c4e87e013_0_5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8" name="Google Shape;7108;g5c4e87e013_0_5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5c4e87e013_0_6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5c4e87e013_0_6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sp>
        <p:nvSpPr>
          <p:cNvPr id="9" name="Rectangle 6">
            <a:extLst>
              <a:ext uri="{FF2B5EF4-FFF2-40B4-BE49-F238E27FC236}">
                <a16:creationId xmlns:a16="http://schemas.microsoft.com/office/drawing/2014/main" id="{11C919A1-7361-1F44-B599-7E9DB3DD7A32}"/>
              </a:ext>
            </a:extLst>
          </p:cNvPr>
          <p:cNvSpPr/>
          <p:nvPr userDrawn="1"/>
        </p:nvSpPr>
        <p:spPr>
          <a:xfrm>
            <a:off x="378178" y="1750294"/>
            <a:ext cx="11435645" cy="232342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8">
            <a:extLst>
              <a:ext uri="{FF2B5EF4-FFF2-40B4-BE49-F238E27FC236}">
                <a16:creationId xmlns:a16="http://schemas.microsoft.com/office/drawing/2014/main" id="{27E11570-1C13-394D-8C65-136BC3D04ED2}"/>
              </a:ext>
            </a:extLst>
          </p:cNvPr>
          <p:cNvSpPr/>
          <p:nvPr userDrawn="1"/>
        </p:nvSpPr>
        <p:spPr>
          <a:xfrm>
            <a:off x="8382000" y="4155707"/>
            <a:ext cx="3431823" cy="72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9">
            <a:extLst>
              <a:ext uri="{FF2B5EF4-FFF2-40B4-BE49-F238E27FC236}">
                <a16:creationId xmlns:a16="http://schemas.microsoft.com/office/drawing/2014/main" id="{5FB5F265-5FC7-B54E-AB48-4D8DA46E458F}"/>
              </a:ext>
            </a:extLst>
          </p:cNvPr>
          <p:cNvSpPr/>
          <p:nvPr userDrawn="1"/>
        </p:nvSpPr>
        <p:spPr>
          <a:xfrm>
            <a:off x="378177" y="4155707"/>
            <a:ext cx="7918756" cy="72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4" name="Date Placeholder 3"/>
          <p:cNvSpPr>
            <a:spLocks noGrp="1"/>
          </p:cNvSpPr>
          <p:nvPr>
            <p:ph type="dt" sz="half" idx="10"/>
          </p:nvPr>
        </p:nvSpPr>
        <p:spPr>
          <a:xfrm>
            <a:off x="7605951" y="5956139"/>
            <a:ext cx="2844800" cy="365125"/>
          </a:xfrm>
        </p:spPr>
        <p:txBody>
          <a:bodyPr/>
          <a:lstStyle>
            <a:lvl1pPr>
              <a:defRPr>
                <a:solidFill>
                  <a:schemeClr val="accent1">
                    <a:lumMod val="75000"/>
                    <a:lumOff val="25000"/>
                  </a:schemeClr>
                </a:solidFill>
              </a:defRPr>
            </a:lvl1pPr>
          </a:lstStyle>
          <a:p>
            <a:fld id="{E4551058-E5DB-324A-A8E9-6D3BEF243C3B}" type="datetimeFigureOut">
              <a:rPr kumimoji="1" lang="zh-CN" altLang="en-US" smtClean="0"/>
              <a:t>2020/7/30</a:t>
            </a:fld>
            <a:endParaRPr kumimoji="1" lang="zh-CN" altLang="en-US"/>
          </a:p>
        </p:txBody>
      </p:sp>
      <p:sp>
        <p:nvSpPr>
          <p:cNvPr id="5" name="Footer Placeholder 4"/>
          <p:cNvSpPr>
            <a:spLocks noGrp="1"/>
          </p:cNvSpPr>
          <p:nvPr>
            <p:ph type="ftr" sz="quarter" idx="11"/>
          </p:nvPr>
        </p:nvSpPr>
        <p:spPr>
          <a:xfrm>
            <a:off x="581192" y="5951813"/>
            <a:ext cx="6917211" cy="365125"/>
          </a:xfrm>
        </p:spPr>
        <p:txBody>
          <a:bodyPr/>
          <a:lstStyle>
            <a:lvl1pPr>
              <a:defRPr>
                <a:solidFill>
                  <a:schemeClr val="accent1">
                    <a:lumMod val="75000"/>
                    <a:lumOff val="25000"/>
                  </a:schemeClr>
                </a:solidFill>
              </a:defRPr>
            </a:lvl1pPr>
          </a:lstStyle>
          <a:p>
            <a:endParaRPr kumimoji="1" lang="zh-CN" altLang="en-US"/>
          </a:p>
        </p:txBody>
      </p:sp>
      <p:sp>
        <p:nvSpPr>
          <p:cNvPr id="6" name="Slide Number Placeholder 5"/>
          <p:cNvSpPr>
            <a:spLocks noGrp="1"/>
          </p:cNvSpPr>
          <p:nvPr>
            <p:ph type="sldNum" sz="quarter" idx="12"/>
          </p:nvPr>
        </p:nvSpPr>
        <p:spPr>
          <a:xfrm>
            <a:off x="10558300" y="5956139"/>
            <a:ext cx="1016440" cy="365125"/>
          </a:xfrm>
        </p:spPr>
        <p:txBody>
          <a:bodyPr/>
          <a:lstStyle>
            <a:lvl1pPr>
              <a:defRPr>
                <a:solidFill>
                  <a:schemeClr val="accent1">
                    <a:lumMod val="75000"/>
                    <a:lumOff val="25000"/>
                  </a:schemeClr>
                </a:solidFill>
              </a:defRPr>
            </a:lvl1pPr>
          </a:lstStyle>
          <a:p>
            <a:fld id="{977BA8E6-E826-B147-AA17-E3D76A29629C}" type="slidenum">
              <a:rPr kumimoji="1" lang="zh-CN" altLang="en-US" smtClean="0"/>
              <a:t>‹#›</a:t>
            </a:fld>
            <a:endParaRPr kumimoji="1" lang="zh-CN" altLang="en-US"/>
          </a:p>
        </p:txBody>
      </p:sp>
      <p:pic>
        <p:nvPicPr>
          <p:cNvPr id="8" name="图片 7">
            <a:extLst>
              <a:ext uri="{FF2B5EF4-FFF2-40B4-BE49-F238E27FC236}">
                <a16:creationId xmlns:a16="http://schemas.microsoft.com/office/drawing/2014/main" id="{194A483F-9AA2-A24C-BA23-AD5256267A4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9043" y="246213"/>
            <a:ext cx="2538904" cy="1074418"/>
          </a:xfrm>
          <a:prstGeom prst="rect">
            <a:avLst/>
          </a:prstGeom>
        </p:spPr>
      </p:pic>
      <p:sp>
        <p:nvSpPr>
          <p:cNvPr id="12" name="Title 1">
            <a:extLst>
              <a:ext uri="{FF2B5EF4-FFF2-40B4-BE49-F238E27FC236}">
                <a16:creationId xmlns:a16="http://schemas.microsoft.com/office/drawing/2014/main" id="{43FE9298-60C2-9548-BC1E-E8694904B371}"/>
              </a:ext>
            </a:extLst>
          </p:cNvPr>
          <p:cNvSpPr>
            <a:spLocks noGrp="1"/>
          </p:cNvSpPr>
          <p:nvPr>
            <p:ph type="ctrTitle"/>
          </p:nvPr>
        </p:nvSpPr>
        <p:spPr>
          <a:xfrm>
            <a:off x="599226" y="1921565"/>
            <a:ext cx="10993549" cy="1961322"/>
          </a:xfrm>
          <a:prstGeom prst="rect">
            <a:avLst/>
          </a:prstGeom>
          <a:effectLst/>
        </p:spPr>
        <p:txBody>
          <a:bodyPr anchor="ctr">
            <a:normAutofit/>
          </a:bodyPr>
          <a:lstStyle>
            <a:lvl1pPr algn="ctr">
              <a:defRPr lang="en-US" altLang="en-US" sz="3600" b="0" kern="1200" cap="all" dirty="0">
                <a:solidFill>
                  <a:schemeClr val="bg1"/>
                </a:solidFill>
                <a:latin typeface="+mj-lt"/>
                <a:ea typeface="+mj-ea"/>
                <a:cs typeface="+mj-cs"/>
              </a:defRPr>
            </a:lvl1pPr>
          </a:lstStyle>
          <a:p>
            <a:r>
              <a:rPr lang="zh-CN" altLang="en-US" dirty="0"/>
              <a:t>单击此处编辑母版标题样式</a:t>
            </a:r>
            <a:endParaRPr lang="en-US" dirty="0"/>
          </a:p>
        </p:txBody>
      </p:sp>
      <p:sp>
        <p:nvSpPr>
          <p:cNvPr id="13" name="Subtitle 2">
            <a:extLst>
              <a:ext uri="{FF2B5EF4-FFF2-40B4-BE49-F238E27FC236}">
                <a16:creationId xmlns:a16="http://schemas.microsoft.com/office/drawing/2014/main" id="{103A73B5-4CCB-264A-803E-B46FEDFF9626}"/>
              </a:ext>
            </a:extLst>
          </p:cNvPr>
          <p:cNvSpPr>
            <a:spLocks noGrp="1"/>
          </p:cNvSpPr>
          <p:nvPr>
            <p:ph type="subTitle" idx="1"/>
          </p:nvPr>
        </p:nvSpPr>
        <p:spPr>
          <a:xfrm>
            <a:off x="581194" y="4352306"/>
            <a:ext cx="10993546" cy="1340999"/>
          </a:xfrm>
        </p:spPr>
        <p:txBody>
          <a:bodyPr anchor="t">
            <a:normAutofit/>
          </a:bodyPr>
          <a:lstStyle>
            <a:lvl1pPr marL="0" indent="0" algn="ctr">
              <a:buNone/>
              <a:defRPr sz="20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dirty="0"/>
              <a:t>单击此处编辑母版副标题样式</a:t>
            </a:r>
            <a:endParaRPr lang="en-US" dirty="0"/>
          </a:p>
        </p:txBody>
      </p:sp>
    </p:spTree>
    <p:extLst>
      <p:ext uri="{BB962C8B-B14F-4D97-AF65-F5344CB8AC3E}">
        <p14:creationId xmlns:p14="http://schemas.microsoft.com/office/powerpoint/2010/main" val="934992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581193" y="4693389"/>
            <a:ext cx="11029616" cy="566738"/>
          </a:xfrm>
          <a:prstGeom prst="rect">
            <a:avLst/>
          </a:prstGeom>
        </p:spPr>
        <p:txBody>
          <a:bodyPr anchor="b">
            <a:normAutofit/>
          </a:bodyPr>
          <a:lstStyle>
            <a:lvl1pPr algn="l">
              <a:defRPr sz="2400" b="0">
                <a:solidFill>
                  <a:schemeClr val="accent1"/>
                </a:solidFill>
              </a:defRPr>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447817" y="599725"/>
            <a:ext cx="11290859" cy="3557252"/>
          </a:xfrm>
        </p:spPr>
        <p:txBody>
          <a:bodyPr anchor="t">
            <a:normAutofit/>
          </a:bodyPr>
          <a:lstStyle>
            <a:lvl1pPr marL="0" indent="0" algn="ctr">
              <a:buNone/>
              <a:defRPr sz="1600"/>
            </a:lvl1pPr>
            <a:lvl2pPr marL="457189" indent="0">
              <a:buNone/>
              <a:defRPr sz="1600"/>
            </a:lvl2pPr>
            <a:lvl3pPr marL="914377" indent="0">
              <a:buNone/>
              <a:defRPr sz="1600"/>
            </a:lvl3pPr>
            <a:lvl4pPr marL="1371566" indent="0">
              <a:buNone/>
              <a:defRPr sz="1600"/>
            </a:lvl4pPr>
            <a:lvl5pPr marL="1828754" indent="0">
              <a:buNone/>
              <a:defRPr sz="1600"/>
            </a:lvl5pPr>
            <a:lvl6pPr marL="2285943" indent="0">
              <a:buNone/>
              <a:defRPr sz="1600"/>
            </a:lvl6pPr>
            <a:lvl7pPr marL="2743131" indent="0">
              <a:buNone/>
              <a:defRPr sz="1600"/>
            </a:lvl7pPr>
            <a:lvl8pPr marL="3200320" indent="0">
              <a:buNone/>
              <a:defRPr sz="1600"/>
            </a:lvl8pPr>
            <a:lvl9pPr marL="3657509" indent="0">
              <a:buNone/>
              <a:defRPr sz="1600"/>
            </a:lvl9pPr>
          </a:lstStyle>
          <a:p>
            <a:r>
              <a:rPr lang="zh-CN" altLang="en-US"/>
              <a:t>单击图标添加图片</a:t>
            </a:r>
            <a:endParaRPr lang="en-US" dirty="0"/>
          </a:p>
        </p:txBody>
      </p:sp>
      <p:sp>
        <p:nvSpPr>
          <p:cNvPr id="4" name="Text Placeholder 3"/>
          <p:cNvSpPr>
            <a:spLocks noGrp="1"/>
          </p:cNvSpPr>
          <p:nvPr>
            <p:ph type="body" sz="half" idx="2"/>
          </p:nvPr>
        </p:nvSpPr>
        <p:spPr>
          <a:xfrm>
            <a:off x="581193" y="5260129"/>
            <a:ext cx="11029617" cy="598671"/>
          </a:xfrm>
        </p:spPr>
        <p:txBody>
          <a:bodyPr>
            <a:normAutofit/>
          </a:bodyPr>
          <a:lstStyle>
            <a:lvl1pPr marL="0" indent="0">
              <a:buNone/>
              <a:defRPr sz="12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6" name="Footer Placeholder 5"/>
          <p:cNvSpPr>
            <a:spLocks noGrp="1"/>
          </p:cNvSpPr>
          <p:nvPr>
            <p:ph type="ftr" sz="quarter" idx="11"/>
          </p:nvPr>
        </p:nvSpPr>
        <p:spPr/>
        <p:txBody>
          <a:bodyPr/>
          <a:lstStyle/>
          <a:p>
            <a:endParaRPr kumimoji="1" lang="zh-CN" altLang="en-US"/>
          </a:p>
        </p:txBody>
      </p:sp>
      <p:sp>
        <p:nvSpPr>
          <p:cNvPr id="7" name="Slide Number Placeholder 6"/>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9" name="Rectangle 8">
            <a:extLst>
              <a:ext uri="{FF2B5EF4-FFF2-40B4-BE49-F238E27FC236}">
                <a16:creationId xmlns:a16="http://schemas.microsoft.com/office/drawing/2014/main" id="{01F9AFCA-0D8E-7C4B-9EE4-15258FA226B6}"/>
              </a:ext>
            </a:extLst>
          </p:cNvPr>
          <p:cNvSpPr/>
          <p:nvPr userDrawn="1"/>
        </p:nvSpPr>
        <p:spPr>
          <a:xfrm>
            <a:off x="8144933" y="436481"/>
            <a:ext cx="3657601" cy="72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a:extLst>
              <a:ext uri="{FF2B5EF4-FFF2-40B4-BE49-F238E27FC236}">
                <a16:creationId xmlns:a16="http://schemas.microsoft.com/office/drawing/2014/main" id="{9C93E312-E758-E548-90FC-22E1E7EC6CCE}"/>
              </a:ext>
            </a:extLst>
          </p:cNvPr>
          <p:cNvSpPr/>
          <p:nvPr userDrawn="1"/>
        </p:nvSpPr>
        <p:spPr>
          <a:xfrm>
            <a:off x="389467" y="436481"/>
            <a:ext cx="7687733" cy="72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2979797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5" name="Footer Placeholder 4"/>
          <p:cNvSpPr>
            <a:spLocks noGrp="1"/>
          </p:cNvSpPr>
          <p:nvPr>
            <p:ph type="ftr" sz="quarter" idx="11"/>
          </p:nvPr>
        </p:nvSpPr>
        <p:spPr/>
        <p:txBody>
          <a:bodyPr/>
          <a:lstStyle/>
          <a:p>
            <a:endParaRPr kumimoji="1" lang="zh-CN" altLang="en-US"/>
          </a:p>
        </p:txBody>
      </p:sp>
      <p:sp>
        <p:nvSpPr>
          <p:cNvPr id="6" name="Slide Number Placeholder 5"/>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2" name="标题 1">
            <a:extLst>
              <a:ext uri="{FF2B5EF4-FFF2-40B4-BE49-F238E27FC236}">
                <a16:creationId xmlns:a16="http://schemas.microsoft.com/office/drawing/2014/main" id="{FD92ADC6-CE60-BE46-B46D-E72C08A66F9E}"/>
              </a:ext>
            </a:extLst>
          </p:cNvPr>
          <p:cNvSpPr>
            <a:spLocks noGrp="1"/>
          </p:cNvSpPr>
          <p:nvPr>
            <p:ph type="title"/>
          </p:nvPr>
        </p:nvSpPr>
        <p:spPr/>
        <p:txBody>
          <a:bodyPr/>
          <a:lstStyle/>
          <a:p>
            <a:r>
              <a:rPr kumimoji="1" lang="zh-CN" altLang="en-US"/>
              <a:t>单击此处编辑母版标题样式</a:t>
            </a:r>
          </a:p>
        </p:txBody>
      </p:sp>
    </p:spTree>
    <p:extLst>
      <p:ext uri="{BB962C8B-B14F-4D97-AF65-F5344CB8AC3E}">
        <p14:creationId xmlns:p14="http://schemas.microsoft.com/office/powerpoint/2010/main" val="42276918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竖排标题与文本">
    <p:spTree>
      <p:nvGrpSpPr>
        <p:cNvPr id="1" name=""/>
        <p:cNvGrpSpPr/>
        <p:nvPr/>
      </p:nvGrpSpPr>
      <p:grpSpPr>
        <a:xfrm>
          <a:off x="0" y="0"/>
          <a:ext cx="0" cy="0"/>
          <a:chOff x="0" y="0"/>
          <a:chExt cx="0" cy="0"/>
        </a:xfrm>
      </p:grpSpPr>
      <p:sp>
        <p:nvSpPr>
          <p:cNvPr id="10" name="Rectangle 6">
            <a:extLst>
              <a:ext uri="{FF2B5EF4-FFF2-40B4-BE49-F238E27FC236}">
                <a16:creationId xmlns:a16="http://schemas.microsoft.com/office/drawing/2014/main" id="{5BC0A53C-150C-A541-93A8-A5B4C7EFDD96}"/>
              </a:ext>
            </a:extLst>
          </p:cNvPr>
          <p:cNvSpPr>
            <a:spLocks noChangeAspect="1"/>
          </p:cNvSpPr>
          <p:nvPr userDrawn="1"/>
        </p:nvSpPr>
        <p:spPr>
          <a:xfrm>
            <a:off x="8839201" y="599725"/>
            <a:ext cx="2906817" cy="58169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1" name="Vertical Title 1">
            <a:extLst>
              <a:ext uri="{FF2B5EF4-FFF2-40B4-BE49-F238E27FC236}">
                <a16:creationId xmlns:a16="http://schemas.microsoft.com/office/drawing/2014/main" id="{9D3F700B-2D07-A448-9622-360F28D96C56}"/>
              </a:ext>
            </a:extLst>
          </p:cNvPr>
          <p:cNvSpPr>
            <a:spLocks noGrp="1"/>
          </p:cNvSpPr>
          <p:nvPr>
            <p:ph type="title" orient="vert"/>
          </p:nvPr>
        </p:nvSpPr>
        <p:spPr>
          <a:xfrm>
            <a:off x="8839201" y="675726"/>
            <a:ext cx="2004164" cy="5183073"/>
          </a:xfrm>
          <a:prstGeom prst="rect">
            <a:avLst/>
          </a:prstGeom>
        </p:spPr>
        <p:txBody>
          <a:bodyPr vert="eaVert" anchor="b"/>
          <a:lstStyle/>
          <a:p>
            <a:r>
              <a:rPr lang="zh-CN" altLang="en-US" dirty="0"/>
              <a:t>单击此处编辑母版标题样式</a:t>
            </a:r>
            <a:endParaRPr lang="en-US" dirty="0"/>
          </a:p>
        </p:txBody>
      </p:sp>
      <p:sp>
        <p:nvSpPr>
          <p:cNvPr id="12" name="Vertical Text Placeholder 2">
            <a:extLst>
              <a:ext uri="{FF2B5EF4-FFF2-40B4-BE49-F238E27FC236}">
                <a16:creationId xmlns:a16="http://schemas.microsoft.com/office/drawing/2014/main" id="{5F0B6C42-B8E7-1C45-A053-18F7FE5B2B9E}"/>
              </a:ext>
            </a:extLst>
          </p:cNvPr>
          <p:cNvSpPr>
            <a:spLocks noGrp="1"/>
          </p:cNvSpPr>
          <p:nvPr>
            <p:ph type="body" orient="vert" idx="1"/>
          </p:nvPr>
        </p:nvSpPr>
        <p:spPr>
          <a:xfrm>
            <a:off x="774923" y="675726"/>
            <a:ext cx="7896279" cy="5183073"/>
          </a:xfrm>
        </p:spPr>
        <p:txBody>
          <a:bodyPr vert="eaVert" ancho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13" name="Date Placeholder 3">
            <a:extLst>
              <a:ext uri="{FF2B5EF4-FFF2-40B4-BE49-F238E27FC236}">
                <a16:creationId xmlns:a16="http://schemas.microsoft.com/office/drawing/2014/main" id="{9D8F7654-F738-DB4A-BDC9-C147359A8918}"/>
              </a:ext>
            </a:extLst>
          </p:cNvPr>
          <p:cNvSpPr>
            <a:spLocks noGrp="1"/>
          </p:cNvSpPr>
          <p:nvPr>
            <p:ph type="dt" sz="half" idx="10"/>
          </p:nvPr>
        </p:nvSpPr>
        <p:spPr>
          <a:xfrm>
            <a:off x="8993673" y="5956137"/>
            <a:ext cx="1328141" cy="365125"/>
          </a:xfrm>
        </p:spPr>
        <p:txBody>
          <a:bodyPr/>
          <a:lstStyle>
            <a:lvl1pPr>
              <a:defRPr>
                <a:solidFill>
                  <a:schemeClr val="accent1">
                    <a:lumMod val="75000"/>
                    <a:lumOff val="25000"/>
                  </a:schemeClr>
                </a:solidFill>
              </a:defRPr>
            </a:lvl1pPr>
          </a:lstStyle>
          <a:p>
            <a:fld id="{E4551058-E5DB-324A-A8E9-6D3BEF243C3B}" type="datetimeFigureOut">
              <a:rPr kumimoji="1" lang="zh-CN" altLang="en-US" smtClean="0"/>
              <a:t>2020/7/30</a:t>
            </a:fld>
            <a:endParaRPr kumimoji="1" lang="zh-CN" altLang="en-US"/>
          </a:p>
        </p:txBody>
      </p:sp>
      <p:sp>
        <p:nvSpPr>
          <p:cNvPr id="14" name="Footer Placeholder 4">
            <a:extLst>
              <a:ext uri="{FF2B5EF4-FFF2-40B4-BE49-F238E27FC236}">
                <a16:creationId xmlns:a16="http://schemas.microsoft.com/office/drawing/2014/main" id="{A49875D8-CF05-584E-A606-B0C7A6C66F30}"/>
              </a:ext>
            </a:extLst>
          </p:cNvPr>
          <p:cNvSpPr>
            <a:spLocks noGrp="1"/>
          </p:cNvSpPr>
          <p:nvPr>
            <p:ph type="ftr" sz="quarter" idx="11"/>
          </p:nvPr>
        </p:nvSpPr>
        <p:spPr>
          <a:xfrm>
            <a:off x="774923" y="5951811"/>
            <a:ext cx="7896279" cy="365125"/>
          </a:xfrm>
        </p:spPr>
        <p:txBody>
          <a:bodyPr/>
          <a:lstStyle/>
          <a:p>
            <a:endParaRPr kumimoji="1" lang="zh-CN" altLang="en-US"/>
          </a:p>
        </p:txBody>
      </p:sp>
      <p:sp>
        <p:nvSpPr>
          <p:cNvPr id="15" name="Slide Number Placeholder 5">
            <a:extLst>
              <a:ext uri="{FF2B5EF4-FFF2-40B4-BE49-F238E27FC236}">
                <a16:creationId xmlns:a16="http://schemas.microsoft.com/office/drawing/2014/main" id="{4FDE4144-AE9C-764C-8F13-6FBD3DFFAD56}"/>
              </a:ext>
            </a:extLst>
          </p:cNvPr>
          <p:cNvSpPr>
            <a:spLocks noGrp="1"/>
          </p:cNvSpPr>
          <p:nvPr>
            <p:ph type="sldNum" sz="quarter" idx="12"/>
          </p:nvPr>
        </p:nvSpPr>
        <p:spPr>
          <a:xfrm>
            <a:off x="10446615" y="5956137"/>
            <a:ext cx="1164195" cy="365125"/>
          </a:xfrm>
        </p:spPr>
        <p:txBody>
          <a:bodyPr/>
          <a:lstStyle>
            <a:lvl1pPr>
              <a:defRPr>
                <a:solidFill>
                  <a:schemeClr val="accent1">
                    <a:lumMod val="75000"/>
                    <a:lumOff val="25000"/>
                  </a:schemeClr>
                </a:solidFill>
              </a:defRPr>
            </a:lvl1pPr>
          </a:lstStyle>
          <a:p>
            <a:fld id="{977BA8E6-E826-B147-AA17-E3D76A29629C}" type="slidenum">
              <a:rPr kumimoji="1" lang="zh-CN" altLang="en-US" smtClean="0"/>
              <a:t>‹#›</a:t>
            </a:fld>
            <a:endParaRPr kumimoji="1" lang="zh-CN" altLang="en-US"/>
          </a:p>
        </p:txBody>
      </p:sp>
      <p:pic>
        <p:nvPicPr>
          <p:cNvPr id="16" name="图片 15">
            <a:extLst>
              <a:ext uri="{FF2B5EF4-FFF2-40B4-BE49-F238E27FC236}">
                <a16:creationId xmlns:a16="http://schemas.microsoft.com/office/drawing/2014/main" id="{CAA848F8-630D-E443-AA17-338684B167C3}"/>
              </a:ext>
            </a:extLst>
          </p:cNvPr>
          <p:cNvPicPr>
            <a:picLocks noChangeAspect="1"/>
          </p:cNvPicPr>
          <p:nvPr userDrawn="1"/>
        </p:nvPicPr>
        <p:blipFill>
          <a:blip r:embed="rId2">
            <a:duotone>
              <a:schemeClr val="bg2">
                <a:shade val="45000"/>
                <a:satMod val="135000"/>
              </a:schemeClr>
              <a:prstClr val="white"/>
            </a:duotone>
            <a:alphaModFix/>
            <a:lum bright="100000"/>
          </a:blip>
          <a:stretch>
            <a:fillRect/>
          </a:stretch>
        </p:blipFill>
        <p:spPr>
          <a:xfrm>
            <a:off x="10741520" y="759097"/>
            <a:ext cx="835423" cy="835423"/>
          </a:xfrm>
          <a:prstGeom prst="rect">
            <a:avLst/>
          </a:prstGeom>
        </p:spPr>
      </p:pic>
    </p:spTree>
    <p:extLst>
      <p:ext uri="{BB962C8B-B14F-4D97-AF65-F5344CB8AC3E}">
        <p14:creationId xmlns:p14="http://schemas.microsoft.com/office/powerpoint/2010/main" val="27949448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31"/>
        <p:cNvGrpSpPr/>
        <p:nvPr/>
      </p:nvGrpSpPr>
      <p:grpSpPr>
        <a:xfrm>
          <a:off x="0" y="0"/>
          <a:ext cx="0" cy="0"/>
          <a:chOff x="0" y="0"/>
          <a:chExt cx="0" cy="0"/>
        </a:xfrm>
      </p:grpSpPr>
    </p:spTree>
    <p:extLst>
      <p:ext uri="{BB962C8B-B14F-4D97-AF65-F5344CB8AC3E}">
        <p14:creationId xmlns:p14="http://schemas.microsoft.com/office/powerpoint/2010/main" val="39966387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74"/>
        <p:cNvGrpSpPr/>
        <p:nvPr/>
      </p:nvGrpSpPr>
      <p:grpSpPr>
        <a:xfrm>
          <a:off x="0" y="0"/>
          <a:ext cx="0" cy="0"/>
          <a:chOff x="0" y="0"/>
          <a:chExt cx="0" cy="0"/>
        </a:xfrm>
      </p:grpSpPr>
    </p:spTree>
    <p:extLst>
      <p:ext uri="{BB962C8B-B14F-4D97-AF65-F5344CB8AC3E}">
        <p14:creationId xmlns:p14="http://schemas.microsoft.com/office/powerpoint/2010/main" val="32783972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Content Placeholder 2"/>
          <p:cNvSpPr>
            <a:spLocks noGrp="1"/>
          </p:cNvSpPr>
          <p:nvPr>
            <p:ph idx="1"/>
          </p:nvPr>
        </p:nvSpPr>
        <p:spPr>
          <a:xfrm>
            <a:off x="581194" y="2180498"/>
            <a:ext cx="11029615" cy="3678303"/>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Date Placeholder 3"/>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5" name="Footer Placeholder 4"/>
          <p:cNvSpPr>
            <a:spLocks noGrp="1"/>
          </p:cNvSpPr>
          <p:nvPr>
            <p:ph type="ftr" sz="quarter" idx="11"/>
          </p:nvPr>
        </p:nvSpPr>
        <p:spPr/>
        <p:txBody>
          <a:bodyPr/>
          <a:lstStyle/>
          <a:p>
            <a:endParaRPr kumimoji="1" lang="zh-CN" altLang="en-US"/>
          </a:p>
        </p:txBody>
      </p:sp>
      <p:sp>
        <p:nvSpPr>
          <p:cNvPr id="6" name="Slide Number Placeholder 5"/>
          <p:cNvSpPr>
            <a:spLocks noGrp="1"/>
          </p:cNvSpPr>
          <p:nvPr>
            <p:ph type="sldNum" sz="quarter" idx="12"/>
          </p:nvPr>
        </p:nvSpPr>
        <p:spPr>
          <a:xfrm>
            <a:off x="10558301" y="5956139"/>
            <a:ext cx="1052508" cy="365125"/>
          </a:xfrm>
        </p:spPr>
        <p:txBody>
          <a:bodyPr/>
          <a:lstStyle/>
          <a:p>
            <a:fld id="{977BA8E6-E826-B147-AA17-E3D76A29629C}" type="slidenum">
              <a:rPr kumimoji="1" lang="zh-CN" altLang="en-US" smtClean="0"/>
              <a:t>‹#›</a:t>
            </a:fld>
            <a:endParaRPr kumimoji="1" lang="zh-CN" altLang="en-US"/>
          </a:p>
        </p:txBody>
      </p:sp>
      <p:sp>
        <p:nvSpPr>
          <p:cNvPr id="8" name="标题 7">
            <a:extLst>
              <a:ext uri="{FF2B5EF4-FFF2-40B4-BE49-F238E27FC236}">
                <a16:creationId xmlns:a16="http://schemas.microsoft.com/office/drawing/2014/main" id="{C91EB146-E429-F542-B185-DC14BCA9BC59}"/>
              </a:ext>
            </a:extLst>
          </p:cNvPr>
          <p:cNvSpPr>
            <a:spLocks noGrp="1"/>
          </p:cNvSpPr>
          <p:nvPr>
            <p:ph type="title"/>
          </p:nvPr>
        </p:nvSpPr>
        <p:spPr/>
        <p:txBody>
          <a:bodyPr/>
          <a:lstStyle/>
          <a:p>
            <a:r>
              <a:rPr kumimoji="1" lang="zh-CN" altLang="en-US"/>
              <a:t>单击此处编辑母版标题样式</a:t>
            </a:r>
          </a:p>
        </p:txBody>
      </p:sp>
    </p:spTree>
    <p:extLst>
      <p:ext uri="{BB962C8B-B14F-4D97-AF65-F5344CB8AC3E}">
        <p14:creationId xmlns:p14="http://schemas.microsoft.com/office/powerpoint/2010/main" val="34099048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目录">
    <p:spTree>
      <p:nvGrpSpPr>
        <p:cNvPr id="1" name=""/>
        <p:cNvGrpSpPr/>
        <p:nvPr/>
      </p:nvGrpSpPr>
      <p:grpSpPr>
        <a:xfrm>
          <a:off x="0" y="0"/>
          <a:ext cx="0" cy="0"/>
          <a:chOff x="0" y="0"/>
          <a:chExt cx="0" cy="0"/>
        </a:xfrm>
      </p:grpSpPr>
      <p:sp>
        <p:nvSpPr>
          <p:cNvPr id="12" name="Rectangle 6">
            <a:extLst>
              <a:ext uri="{FF2B5EF4-FFF2-40B4-BE49-F238E27FC236}">
                <a16:creationId xmlns:a16="http://schemas.microsoft.com/office/drawing/2014/main" id="{D2AB89F7-7C87-3347-A0CB-FCEE9D36F083}"/>
              </a:ext>
            </a:extLst>
          </p:cNvPr>
          <p:cNvSpPr>
            <a:spLocks noChangeAspect="1"/>
          </p:cNvSpPr>
          <p:nvPr userDrawn="1"/>
        </p:nvSpPr>
        <p:spPr>
          <a:xfrm>
            <a:off x="564440" y="599725"/>
            <a:ext cx="2906817" cy="58169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14" name="图片 13">
            <a:extLst>
              <a:ext uri="{FF2B5EF4-FFF2-40B4-BE49-F238E27FC236}">
                <a16:creationId xmlns:a16="http://schemas.microsoft.com/office/drawing/2014/main" id="{92DDD330-FA82-EF43-849A-7ADBF95B7584}"/>
              </a:ext>
            </a:extLst>
          </p:cNvPr>
          <p:cNvPicPr>
            <a:picLocks noChangeAspect="1"/>
          </p:cNvPicPr>
          <p:nvPr userDrawn="1"/>
        </p:nvPicPr>
        <p:blipFill>
          <a:blip r:embed="rId2">
            <a:duotone>
              <a:schemeClr val="bg2">
                <a:shade val="45000"/>
                <a:satMod val="135000"/>
              </a:schemeClr>
              <a:prstClr val="white"/>
            </a:duotone>
            <a:alphaModFix/>
            <a:lum bright="100000"/>
          </a:blip>
          <a:stretch>
            <a:fillRect/>
          </a:stretch>
        </p:blipFill>
        <p:spPr>
          <a:xfrm>
            <a:off x="714158" y="759097"/>
            <a:ext cx="835423" cy="835423"/>
          </a:xfrm>
          <a:prstGeom prst="rect">
            <a:avLst/>
          </a:prstGeom>
        </p:spPr>
      </p:pic>
      <p:sp>
        <p:nvSpPr>
          <p:cNvPr id="11" name="Content Placeholder 2">
            <a:extLst>
              <a:ext uri="{FF2B5EF4-FFF2-40B4-BE49-F238E27FC236}">
                <a16:creationId xmlns:a16="http://schemas.microsoft.com/office/drawing/2014/main" id="{26727754-C851-C341-8EC8-C90F9BC75713}"/>
              </a:ext>
            </a:extLst>
          </p:cNvPr>
          <p:cNvSpPr>
            <a:spLocks noGrp="1"/>
          </p:cNvSpPr>
          <p:nvPr>
            <p:ph idx="1"/>
          </p:nvPr>
        </p:nvSpPr>
        <p:spPr>
          <a:xfrm>
            <a:off x="5544289" y="1137355"/>
            <a:ext cx="6066519" cy="4583289"/>
          </a:xfrm>
        </p:spPr>
        <p:txBody>
          <a:bodyPr anchor="ctr">
            <a:normAutofit/>
          </a:bodyPr>
          <a:lstStyle>
            <a:lvl1pPr algn="l">
              <a:defRPr sz="3200"/>
            </a:lvl1pPr>
            <a:lvl2pPr algn="l">
              <a:defRPr sz="2800"/>
            </a:lvl2pPr>
            <a:lvl3pPr algn="l">
              <a:defRPr sz="2400"/>
            </a:lvl3pPr>
            <a:lvl4pPr algn="l">
              <a:defRPr sz="2000"/>
            </a:lvl4pPr>
            <a:lvl5pPr algn="l">
              <a:defRPr sz="2000"/>
            </a:lvl5p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endParaRPr lang="en-US" dirty="0"/>
          </a:p>
        </p:txBody>
      </p:sp>
      <p:sp>
        <p:nvSpPr>
          <p:cNvPr id="13" name="Date Placeholder 3">
            <a:extLst>
              <a:ext uri="{FF2B5EF4-FFF2-40B4-BE49-F238E27FC236}">
                <a16:creationId xmlns:a16="http://schemas.microsoft.com/office/drawing/2014/main" id="{83F81271-2815-9B4A-9DE1-54434A60C989}"/>
              </a:ext>
            </a:extLst>
          </p:cNvPr>
          <p:cNvSpPr>
            <a:spLocks noGrp="1"/>
          </p:cNvSpPr>
          <p:nvPr>
            <p:ph type="dt" sz="half" idx="10"/>
          </p:nvPr>
        </p:nvSpPr>
        <p:spPr>
          <a:xfrm>
            <a:off x="7605951" y="5956137"/>
            <a:ext cx="2844799" cy="365125"/>
          </a:xfrm>
        </p:spPr>
        <p:txBody>
          <a:bodyPr/>
          <a:lstStyle/>
          <a:p>
            <a:fld id="{E4551058-E5DB-324A-A8E9-6D3BEF243C3B}" type="datetimeFigureOut">
              <a:rPr kumimoji="1" lang="zh-CN" altLang="en-US" smtClean="0"/>
              <a:t>2020/7/30</a:t>
            </a:fld>
            <a:endParaRPr kumimoji="1" lang="zh-CN" altLang="en-US"/>
          </a:p>
        </p:txBody>
      </p:sp>
      <p:sp>
        <p:nvSpPr>
          <p:cNvPr id="16" name="Footer Placeholder 4">
            <a:extLst>
              <a:ext uri="{FF2B5EF4-FFF2-40B4-BE49-F238E27FC236}">
                <a16:creationId xmlns:a16="http://schemas.microsoft.com/office/drawing/2014/main" id="{A57A6457-265E-454A-8DEA-AC0A1AAC3647}"/>
              </a:ext>
            </a:extLst>
          </p:cNvPr>
          <p:cNvSpPr>
            <a:spLocks noGrp="1"/>
          </p:cNvSpPr>
          <p:nvPr>
            <p:ph type="ftr" sz="quarter" idx="11"/>
          </p:nvPr>
        </p:nvSpPr>
        <p:spPr>
          <a:xfrm>
            <a:off x="581192" y="5951811"/>
            <a:ext cx="6917210" cy="365125"/>
          </a:xfrm>
        </p:spPr>
        <p:txBody>
          <a:bodyPr/>
          <a:lstStyle/>
          <a:p>
            <a:endParaRPr kumimoji="1" lang="zh-CN" altLang="en-US"/>
          </a:p>
        </p:txBody>
      </p:sp>
      <p:sp>
        <p:nvSpPr>
          <p:cNvPr id="17" name="Slide Number Placeholder 5">
            <a:extLst>
              <a:ext uri="{FF2B5EF4-FFF2-40B4-BE49-F238E27FC236}">
                <a16:creationId xmlns:a16="http://schemas.microsoft.com/office/drawing/2014/main" id="{17055F7E-60B7-6A43-A3E4-C6F9DC89FA56}"/>
              </a:ext>
            </a:extLst>
          </p:cNvPr>
          <p:cNvSpPr>
            <a:spLocks noGrp="1"/>
          </p:cNvSpPr>
          <p:nvPr>
            <p:ph type="sldNum" sz="quarter" idx="12"/>
          </p:nvPr>
        </p:nvSpPr>
        <p:spPr>
          <a:xfrm>
            <a:off x="10558300" y="5956137"/>
            <a:ext cx="1052508" cy="365125"/>
          </a:xfrm>
        </p:spPr>
        <p:txBody>
          <a:bodyPr/>
          <a:lstStyle/>
          <a:p>
            <a:fld id="{977BA8E6-E826-B147-AA17-E3D76A29629C}" type="slidenum">
              <a:rPr kumimoji="1" lang="zh-CN" altLang="en-US" smtClean="0"/>
              <a:t>‹#›</a:t>
            </a:fld>
            <a:endParaRPr kumimoji="1" lang="zh-CN" altLang="en-US"/>
          </a:p>
        </p:txBody>
      </p:sp>
      <p:sp>
        <p:nvSpPr>
          <p:cNvPr id="18" name="Title 1">
            <a:extLst>
              <a:ext uri="{FF2B5EF4-FFF2-40B4-BE49-F238E27FC236}">
                <a16:creationId xmlns:a16="http://schemas.microsoft.com/office/drawing/2014/main" id="{4D989D6D-F1B5-F54E-813A-CCB6A463D717}"/>
              </a:ext>
            </a:extLst>
          </p:cNvPr>
          <p:cNvSpPr>
            <a:spLocks noGrp="1"/>
          </p:cNvSpPr>
          <p:nvPr>
            <p:ph type="title"/>
          </p:nvPr>
        </p:nvSpPr>
        <p:spPr>
          <a:xfrm>
            <a:off x="733774" y="1964074"/>
            <a:ext cx="2568408" cy="2929850"/>
          </a:xfrm>
          <a:prstGeom prst="rect">
            <a:avLst/>
          </a:prstGeom>
        </p:spPr>
        <p:txBody>
          <a:bodyPr anchor="ctr">
            <a:normAutofit/>
          </a:bodyPr>
          <a:lstStyle>
            <a:lvl1pPr algn="ctr">
              <a:defRPr sz="3600"/>
            </a:lvl1pPr>
          </a:lstStyle>
          <a:p>
            <a:r>
              <a:rPr lang="zh-CN" altLang="en-US" dirty="0"/>
              <a:t>单击此处编辑母版标题样式</a:t>
            </a:r>
            <a:endParaRPr lang="en-US" dirty="0"/>
          </a:p>
        </p:txBody>
      </p:sp>
      <p:sp>
        <p:nvSpPr>
          <p:cNvPr id="20" name="Rectangle 9">
            <a:extLst>
              <a:ext uri="{FF2B5EF4-FFF2-40B4-BE49-F238E27FC236}">
                <a16:creationId xmlns:a16="http://schemas.microsoft.com/office/drawing/2014/main" id="{F5609871-59AA-714A-B688-568A52C6B22B}"/>
              </a:ext>
            </a:extLst>
          </p:cNvPr>
          <p:cNvSpPr/>
          <p:nvPr userDrawn="1"/>
        </p:nvSpPr>
        <p:spPr>
          <a:xfrm rot="5400000">
            <a:off x="2678806" y="5475222"/>
            <a:ext cx="1800000" cy="72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8">
            <a:extLst>
              <a:ext uri="{FF2B5EF4-FFF2-40B4-BE49-F238E27FC236}">
                <a16:creationId xmlns:a16="http://schemas.microsoft.com/office/drawing/2014/main" id="{23D49990-DD79-AF4A-809C-C7A68D94B066}"/>
              </a:ext>
            </a:extLst>
          </p:cNvPr>
          <p:cNvSpPr/>
          <p:nvPr userDrawn="1"/>
        </p:nvSpPr>
        <p:spPr>
          <a:xfrm rot="5400000">
            <a:off x="1598806" y="2538272"/>
            <a:ext cx="3960000" cy="72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29961592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节标题">
    <p:spTree>
      <p:nvGrpSpPr>
        <p:cNvPr id="1" name=""/>
        <p:cNvGrpSpPr/>
        <p:nvPr/>
      </p:nvGrpSpPr>
      <p:grpSpPr>
        <a:xfrm>
          <a:off x="0" y="0"/>
          <a:ext cx="0" cy="0"/>
          <a:chOff x="0" y="0"/>
          <a:chExt cx="0" cy="0"/>
        </a:xfrm>
      </p:grpSpPr>
      <p:sp>
        <p:nvSpPr>
          <p:cNvPr id="16" name="Rectangle 7">
            <a:extLst>
              <a:ext uri="{FF2B5EF4-FFF2-40B4-BE49-F238E27FC236}">
                <a16:creationId xmlns:a16="http://schemas.microsoft.com/office/drawing/2014/main" id="{7DE89DA6-356D-194E-8935-6C10024491A7}"/>
              </a:ext>
            </a:extLst>
          </p:cNvPr>
          <p:cNvSpPr>
            <a:spLocks noChangeAspect="1"/>
          </p:cNvSpPr>
          <p:nvPr userDrawn="1"/>
        </p:nvSpPr>
        <p:spPr>
          <a:xfrm>
            <a:off x="447817" y="5141974"/>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7" name="Title 1">
            <a:extLst>
              <a:ext uri="{FF2B5EF4-FFF2-40B4-BE49-F238E27FC236}">
                <a16:creationId xmlns:a16="http://schemas.microsoft.com/office/drawing/2014/main" id="{54DB8D1A-12A8-B34E-ABB0-AFDEDA44F187}"/>
              </a:ext>
            </a:extLst>
          </p:cNvPr>
          <p:cNvSpPr>
            <a:spLocks noGrp="1"/>
          </p:cNvSpPr>
          <p:nvPr>
            <p:ph type="title"/>
          </p:nvPr>
        </p:nvSpPr>
        <p:spPr>
          <a:xfrm>
            <a:off x="581193" y="3043910"/>
            <a:ext cx="11029615" cy="1497507"/>
          </a:xfrm>
          <a:prstGeom prst="rect">
            <a:avLst/>
          </a:prstGeom>
        </p:spPr>
        <p:txBody>
          <a:bodyPr anchor="b">
            <a:normAutofit/>
          </a:bodyPr>
          <a:lstStyle>
            <a:lvl1pPr algn="l">
              <a:defRPr sz="3600" b="0" cap="all">
                <a:solidFill>
                  <a:schemeClr val="accent1"/>
                </a:solidFill>
              </a:defRPr>
            </a:lvl1pPr>
          </a:lstStyle>
          <a:p>
            <a:r>
              <a:rPr lang="zh-CN" altLang="en-US"/>
              <a:t>单击此处编辑母版标题样式</a:t>
            </a:r>
            <a:endParaRPr lang="en-US" dirty="0"/>
          </a:p>
        </p:txBody>
      </p:sp>
      <p:sp>
        <p:nvSpPr>
          <p:cNvPr id="18" name="Text Placeholder 2">
            <a:extLst>
              <a:ext uri="{FF2B5EF4-FFF2-40B4-BE49-F238E27FC236}">
                <a16:creationId xmlns:a16="http://schemas.microsoft.com/office/drawing/2014/main" id="{D8C8D98C-AAE6-6D4F-8FDD-A93E2E1124F2}"/>
              </a:ext>
            </a:extLst>
          </p:cNvPr>
          <p:cNvSpPr>
            <a:spLocks noGrp="1"/>
          </p:cNvSpPr>
          <p:nvPr>
            <p:ph type="body" idx="1"/>
          </p:nvPr>
        </p:nvSpPr>
        <p:spPr>
          <a:xfrm>
            <a:off x="581192" y="4541417"/>
            <a:ext cx="11029615"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19" name="Date Placeholder 3">
            <a:extLst>
              <a:ext uri="{FF2B5EF4-FFF2-40B4-BE49-F238E27FC236}">
                <a16:creationId xmlns:a16="http://schemas.microsoft.com/office/drawing/2014/main" id="{63894592-A78C-994C-A7F8-16460B6D0042}"/>
              </a:ext>
            </a:extLst>
          </p:cNvPr>
          <p:cNvSpPr>
            <a:spLocks noGrp="1"/>
          </p:cNvSpPr>
          <p:nvPr>
            <p:ph type="dt" sz="half" idx="10"/>
          </p:nvPr>
        </p:nvSpPr>
        <p:spPr>
          <a:xfrm>
            <a:off x="7605951" y="5956137"/>
            <a:ext cx="2844799" cy="365125"/>
          </a:xfrm>
        </p:spPr>
        <p:txBody>
          <a:bodyPr/>
          <a:lstStyle>
            <a:lvl1pPr>
              <a:defRPr>
                <a:solidFill>
                  <a:schemeClr val="accent1">
                    <a:lumMod val="75000"/>
                    <a:lumOff val="25000"/>
                  </a:schemeClr>
                </a:solidFill>
              </a:defRPr>
            </a:lvl1pPr>
          </a:lstStyle>
          <a:p>
            <a:fld id="{E4551058-E5DB-324A-A8E9-6D3BEF243C3B}" type="datetimeFigureOut">
              <a:rPr kumimoji="1" lang="zh-CN" altLang="en-US" smtClean="0"/>
              <a:t>2020/7/30</a:t>
            </a:fld>
            <a:endParaRPr kumimoji="1" lang="zh-CN" altLang="en-US"/>
          </a:p>
        </p:txBody>
      </p:sp>
      <p:sp>
        <p:nvSpPr>
          <p:cNvPr id="20" name="Footer Placeholder 4">
            <a:extLst>
              <a:ext uri="{FF2B5EF4-FFF2-40B4-BE49-F238E27FC236}">
                <a16:creationId xmlns:a16="http://schemas.microsoft.com/office/drawing/2014/main" id="{620A79B4-2346-8146-8C5E-F662BBFFD574}"/>
              </a:ext>
            </a:extLst>
          </p:cNvPr>
          <p:cNvSpPr>
            <a:spLocks noGrp="1"/>
          </p:cNvSpPr>
          <p:nvPr>
            <p:ph type="ftr" sz="quarter" idx="11"/>
          </p:nvPr>
        </p:nvSpPr>
        <p:spPr>
          <a:xfrm>
            <a:off x="581192" y="5951811"/>
            <a:ext cx="6917210" cy="365125"/>
          </a:xfrm>
        </p:spPr>
        <p:txBody>
          <a:bodyPr/>
          <a:lstStyle>
            <a:lvl1pPr>
              <a:defRPr>
                <a:solidFill>
                  <a:schemeClr val="accent1">
                    <a:lumMod val="75000"/>
                    <a:lumOff val="25000"/>
                  </a:schemeClr>
                </a:solidFill>
              </a:defRPr>
            </a:lvl1pPr>
          </a:lstStyle>
          <a:p>
            <a:endParaRPr kumimoji="1" lang="zh-CN" altLang="en-US"/>
          </a:p>
        </p:txBody>
      </p:sp>
      <p:sp>
        <p:nvSpPr>
          <p:cNvPr id="21" name="Slide Number Placeholder 5">
            <a:extLst>
              <a:ext uri="{FF2B5EF4-FFF2-40B4-BE49-F238E27FC236}">
                <a16:creationId xmlns:a16="http://schemas.microsoft.com/office/drawing/2014/main" id="{C7187CC3-F105-CE4C-957B-55AE9DA69507}"/>
              </a:ext>
            </a:extLst>
          </p:cNvPr>
          <p:cNvSpPr>
            <a:spLocks noGrp="1"/>
          </p:cNvSpPr>
          <p:nvPr>
            <p:ph type="sldNum" sz="quarter" idx="12"/>
          </p:nvPr>
        </p:nvSpPr>
        <p:spPr>
          <a:xfrm>
            <a:off x="10558300" y="5956137"/>
            <a:ext cx="1052510" cy="365125"/>
          </a:xfrm>
        </p:spPr>
        <p:txBody>
          <a:bodyPr/>
          <a:lstStyle>
            <a:lvl1pPr>
              <a:defRPr>
                <a:solidFill>
                  <a:schemeClr val="accent1">
                    <a:lumMod val="75000"/>
                    <a:lumOff val="25000"/>
                  </a:schemeClr>
                </a:solidFill>
              </a:defRPr>
            </a:lvl1pPr>
          </a:lstStyle>
          <a:p>
            <a:fld id="{977BA8E6-E826-B147-AA17-E3D76A29629C}" type="slidenum">
              <a:rPr kumimoji="1" lang="zh-CN" altLang="en-US" smtClean="0"/>
              <a:t>‹#›</a:t>
            </a:fld>
            <a:endParaRPr kumimoji="1" lang="zh-CN" altLang="en-US"/>
          </a:p>
        </p:txBody>
      </p:sp>
      <p:pic>
        <p:nvPicPr>
          <p:cNvPr id="22" name="图片 21">
            <a:extLst>
              <a:ext uri="{FF2B5EF4-FFF2-40B4-BE49-F238E27FC236}">
                <a16:creationId xmlns:a16="http://schemas.microsoft.com/office/drawing/2014/main" id="{D4B7B0FB-2B7D-854A-BFC8-CA2B184B6C56}"/>
              </a:ext>
            </a:extLst>
          </p:cNvPr>
          <p:cNvPicPr>
            <a:picLocks noChangeAspect="1"/>
          </p:cNvPicPr>
          <p:nvPr userDrawn="1"/>
        </p:nvPicPr>
        <p:blipFill>
          <a:blip r:embed="rId2">
            <a:duotone>
              <a:schemeClr val="bg2">
                <a:shade val="45000"/>
                <a:satMod val="135000"/>
              </a:schemeClr>
              <a:prstClr val="white"/>
            </a:duotone>
            <a:alphaModFix/>
            <a:lum bright="100000"/>
          </a:blip>
          <a:stretch>
            <a:fillRect/>
          </a:stretch>
        </p:blipFill>
        <p:spPr>
          <a:xfrm>
            <a:off x="10666843" y="5353675"/>
            <a:ext cx="835423" cy="835423"/>
          </a:xfrm>
          <a:prstGeom prst="rect">
            <a:avLst/>
          </a:prstGeom>
        </p:spPr>
      </p:pic>
    </p:spTree>
    <p:extLst>
      <p:ext uri="{BB962C8B-B14F-4D97-AF65-F5344CB8AC3E}">
        <p14:creationId xmlns:p14="http://schemas.microsoft.com/office/powerpoint/2010/main" val="22826678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81194" y="2228004"/>
            <a:ext cx="5422391" cy="3633047"/>
          </a:xfrm>
        </p:spPr>
        <p:txBody>
          <a:bodyPr>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Content Placeholder 3"/>
          <p:cNvSpPr>
            <a:spLocks noGrp="1"/>
          </p:cNvSpPr>
          <p:nvPr>
            <p:ph sz="half" idx="2"/>
          </p:nvPr>
        </p:nvSpPr>
        <p:spPr>
          <a:xfrm>
            <a:off x="6188417" y="2228004"/>
            <a:ext cx="5422392" cy="3633047"/>
          </a:xfrm>
        </p:spPr>
        <p:txBody>
          <a:bodyPr>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5" name="Date Placeholder 4"/>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6" name="Footer Placeholder 5"/>
          <p:cNvSpPr>
            <a:spLocks noGrp="1"/>
          </p:cNvSpPr>
          <p:nvPr>
            <p:ph type="ftr" sz="quarter" idx="11"/>
          </p:nvPr>
        </p:nvSpPr>
        <p:spPr/>
        <p:txBody>
          <a:bodyPr/>
          <a:lstStyle/>
          <a:p>
            <a:endParaRPr kumimoji="1" lang="zh-CN" altLang="en-US"/>
          </a:p>
        </p:txBody>
      </p:sp>
      <p:sp>
        <p:nvSpPr>
          <p:cNvPr id="7" name="Slide Number Placeholder 6"/>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2" name="标题 1">
            <a:extLst>
              <a:ext uri="{FF2B5EF4-FFF2-40B4-BE49-F238E27FC236}">
                <a16:creationId xmlns:a16="http://schemas.microsoft.com/office/drawing/2014/main" id="{590C7D26-A2BB-CE43-BB2A-2808F22C4FD2}"/>
              </a:ext>
            </a:extLst>
          </p:cNvPr>
          <p:cNvSpPr>
            <a:spLocks noGrp="1"/>
          </p:cNvSpPr>
          <p:nvPr>
            <p:ph type="title"/>
          </p:nvPr>
        </p:nvSpPr>
        <p:spPr/>
        <p:txBody>
          <a:bodyPr/>
          <a:lstStyle/>
          <a:p>
            <a:r>
              <a:rPr kumimoji="1" lang="zh-CN" altLang="en-US"/>
              <a:t>单击此处编辑母版标题样式</a:t>
            </a:r>
          </a:p>
        </p:txBody>
      </p:sp>
    </p:spTree>
    <p:extLst>
      <p:ext uri="{BB962C8B-B14F-4D97-AF65-F5344CB8AC3E}">
        <p14:creationId xmlns:p14="http://schemas.microsoft.com/office/powerpoint/2010/main" val="40146183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87220" y="2250894"/>
            <a:ext cx="5087075" cy="536005"/>
          </a:xfrm>
        </p:spPr>
        <p:txBody>
          <a:bodyPr anchor="b">
            <a:noAutofit/>
          </a:bodyPr>
          <a:lstStyle>
            <a:lvl1pPr marL="0" indent="0">
              <a:buNone/>
              <a:defRPr sz="2200" b="0">
                <a:solidFill>
                  <a:schemeClr val="accent2"/>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581195" y="2926054"/>
            <a:ext cx="5393100" cy="2934999"/>
          </a:xfrm>
        </p:spPr>
        <p:txBody>
          <a:bodyPr anchor="t">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5" name="Text Placeholder 4"/>
          <p:cNvSpPr>
            <a:spLocks noGrp="1"/>
          </p:cNvSpPr>
          <p:nvPr>
            <p:ph type="body" sz="quarter" idx="3"/>
          </p:nvPr>
        </p:nvSpPr>
        <p:spPr>
          <a:xfrm>
            <a:off x="6523737" y="2250894"/>
            <a:ext cx="5087073" cy="553373"/>
          </a:xfrm>
        </p:spPr>
        <p:txBody>
          <a:bodyPr anchor="b">
            <a:noAutofit/>
          </a:bodyPr>
          <a:lstStyle>
            <a:lvl1pPr marL="0" indent="0">
              <a:buNone/>
              <a:defRPr sz="2200" b="0">
                <a:solidFill>
                  <a:schemeClr val="accent2"/>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217710" y="2926054"/>
            <a:ext cx="5393100" cy="2934999"/>
          </a:xfrm>
        </p:spPr>
        <p:txBody>
          <a:bodyPr anchor="t">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7" name="Date Placeholder 6"/>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8" name="Footer Placeholder 7"/>
          <p:cNvSpPr>
            <a:spLocks noGrp="1"/>
          </p:cNvSpPr>
          <p:nvPr>
            <p:ph type="ftr" sz="quarter" idx="11"/>
          </p:nvPr>
        </p:nvSpPr>
        <p:spPr/>
        <p:txBody>
          <a:bodyPr/>
          <a:lstStyle/>
          <a:p>
            <a:endParaRPr kumimoji="1" lang="zh-CN" altLang="en-US"/>
          </a:p>
        </p:txBody>
      </p:sp>
      <p:sp>
        <p:nvSpPr>
          <p:cNvPr id="9" name="Slide Number Placeholder 8"/>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2" name="标题 1">
            <a:extLst>
              <a:ext uri="{FF2B5EF4-FFF2-40B4-BE49-F238E27FC236}">
                <a16:creationId xmlns:a16="http://schemas.microsoft.com/office/drawing/2014/main" id="{395155F9-0BCA-F049-9D40-4CF28F90A407}"/>
              </a:ext>
            </a:extLst>
          </p:cNvPr>
          <p:cNvSpPr>
            <a:spLocks noGrp="1"/>
          </p:cNvSpPr>
          <p:nvPr>
            <p:ph type="title"/>
          </p:nvPr>
        </p:nvSpPr>
        <p:spPr/>
        <p:txBody>
          <a:bodyPr/>
          <a:lstStyle/>
          <a:p>
            <a:r>
              <a:rPr kumimoji="1" lang="zh-CN" altLang="en-US"/>
              <a:t>单击此处编辑母版标题样式</a:t>
            </a:r>
          </a:p>
        </p:txBody>
      </p:sp>
    </p:spTree>
    <p:extLst>
      <p:ext uri="{BB962C8B-B14F-4D97-AF65-F5344CB8AC3E}">
        <p14:creationId xmlns:p14="http://schemas.microsoft.com/office/powerpoint/2010/main" val="32060048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4" name="Footer Placeholder 3"/>
          <p:cNvSpPr>
            <a:spLocks noGrp="1"/>
          </p:cNvSpPr>
          <p:nvPr>
            <p:ph type="ftr" sz="quarter" idx="11"/>
          </p:nvPr>
        </p:nvSpPr>
        <p:spPr/>
        <p:txBody>
          <a:bodyPr/>
          <a:lstStyle/>
          <a:p>
            <a:endParaRPr kumimoji="1" lang="zh-CN" altLang="en-US"/>
          </a:p>
        </p:txBody>
      </p:sp>
      <p:sp>
        <p:nvSpPr>
          <p:cNvPr id="5" name="Slide Number Placeholder 4"/>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2" name="标题 1">
            <a:extLst>
              <a:ext uri="{FF2B5EF4-FFF2-40B4-BE49-F238E27FC236}">
                <a16:creationId xmlns:a16="http://schemas.microsoft.com/office/drawing/2014/main" id="{DC31502A-7294-9848-AFF1-6116ACE1419B}"/>
              </a:ext>
            </a:extLst>
          </p:cNvPr>
          <p:cNvSpPr>
            <a:spLocks noGrp="1"/>
          </p:cNvSpPr>
          <p:nvPr>
            <p:ph type="title"/>
          </p:nvPr>
        </p:nvSpPr>
        <p:spPr/>
        <p:txBody>
          <a:bodyPr/>
          <a:lstStyle/>
          <a:p>
            <a:r>
              <a:rPr kumimoji="1" lang="zh-CN" altLang="en-US"/>
              <a:t>单击此处编辑母版标题样式</a:t>
            </a:r>
          </a:p>
        </p:txBody>
      </p:sp>
    </p:spTree>
    <p:extLst>
      <p:ext uri="{BB962C8B-B14F-4D97-AF65-F5344CB8AC3E}">
        <p14:creationId xmlns:p14="http://schemas.microsoft.com/office/powerpoint/2010/main" val="28575217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4551058-E5DB-324A-A8E9-6D3BEF243C3B}" type="datetimeFigureOut">
              <a:rPr kumimoji="1" lang="zh-CN" altLang="en-US" smtClean="0"/>
              <a:t>2020/7/30</a:t>
            </a:fld>
            <a:endParaRPr kumimoji="1" lang="zh-CN" altLang="en-US"/>
          </a:p>
        </p:txBody>
      </p:sp>
      <p:sp>
        <p:nvSpPr>
          <p:cNvPr id="3" name="Footer Placeholder 2"/>
          <p:cNvSpPr>
            <a:spLocks noGrp="1"/>
          </p:cNvSpPr>
          <p:nvPr>
            <p:ph type="ftr" sz="quarter" idx="11"/>
          </p:nvPr>
        </p:nvSpPr>
        <p:spPr/>
        <p:txBody>
          <a:bodyPr/>
          <a:lstStyle/>
          <a:p>
            <a:endParaRPr kumimoji="1" lang="zh-CN" altLang="en-US"/>
          </a:p>
        </p:txBody>
      </p:sp>
      <p:sp>
        <p:nvSpPr>
          <p:cNvPr id="4" name="Slide Number Placeholder 3"/>
          <p:cNvSpPr>
            <a:spLocks noGrp="1"/>
          </p:cNvSpPr>
          <p:nvPr>
            <p:ph type="sldNum" sz="quarter" idx="12"/>
          </p:nvPr>
        </p:nvSpPr>
        <p:spPr/>
        <p:txBody>
          <a:bodyPr/>
          <a:lstStyle/>
          <a:p>
            <a:fld id="{977BA8E6-E826-B147-AA17-E3D76A29629C}" type="slidenum">
              <a:rPr kumimoji="1" lang="zh-CN" altLang="en-US" smtClean="0"/>
              <a:t>‹#›</a:t>
            </a:fld>
            <a:endParaRPr kumimoji="1" lang="zh-CN" altLang="en-US"/>
          </a:p>
        </p:txBody>
      </p:sp>
      <p:sp>
        <p:nvSpPr>
          <p:cNvPr id="8" name="Rectangle 8">
            <a:extLst>
              <a:ext uri="{FF2B5EF4-FFF2-40B4-BE49-F238E27FC236}">
                <a16:creationId xmlns:a16="http://schemas.microsoft.com/office/drawing/2014/main" id="{E5F10BF9-D5CD-1D48-BAAA-1C82ACBE3EEC}"/>
              </a:ext>
            </a:extLst>
          </p:cNvPr>
          <p:cNvSpPr/>
          <p:nvPr userDrawn="1"/>
        </p:nvSpPr>
        <p:spPr>
          <a:xfrm>
            <a:off x="8144933" y="436481"/>
            <a:ext cx="3657601" cy="72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Rectangle 9">
            <a:extLst>
              <a:ext uri="{FF2B5EF4-FFF2-40B4-BE49-F238E27FC236}">
                <a16:creationId xmlns:a16="http://schemas.microsoft.com/office/drawing/2014/main" id="{591DCB4B-F7F0-EB42-A850-558FBD4EBF7E}"/>
              </a:ext>
            </a:extLst>
          </p:cNvPr>
          <p:cNvSpPr/>
          <p:nvPr userDrawn="1"/>
        </p:nvSpPr>
        <p:spPr>
          <a:xfrm>
            <a:off x="389467" y="436481"/>
            <a:ext cx="7687733" cy="72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25894832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10" name="Rectangle 7">
            <a:extLst>
              <a:ext uri="{FF2B5EF4-FFF2-40B4-BE49-F238E27FC236}">
                <a16:creationId xmlns:a16="http://schemas.microsoft.com/office/drawing/2014/main" id="{DD0108F8-765A-DF43-9CAF-934132882EE3}"/>
              </a:ext>
            </a:extLst>
          </p:cNvPr>
          <p:cNvSpPr>
            <a:spLocks noChangeAspect="1"/>
          </p:cNvSpPr>
          <p:nvPr userDrawn="1"/>
        </p:nvSpPr>
        <p:spPr>
          <a:xfrm>
            <a:off x="447817" y="5141974"/>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13" name="图片 12">
            <a:extLst>
              <a:ext uri="{FF2B5EF4-FFF2-40B4-BE49-F238E27FC236}">
                <a16:creationId xmlns:a16="http://schemas.microsoft.com/office/drawing/2014/main" id="{FC278D8D-4BDA-514C-BBD8-4B99228D3B51}"/>
              </a:ext>
            </a:extLst>
          </p:cNvPr>
          <p:cNvPicPr>
            <a:picLocks noChangeAspect="1"/>
          </p:cNvPicPr>
          <p:nvPr userDrawn="1"/>
        </p:nvPicPr>
        <p:blipFill>
          <a:blip r:embed="rId2">
            <a:duotone>
              <a:schemeClr val="bg2">
                <a:shade val="45000"/>
                <a:satMod val="135000"/>
              </a:schemeClr>
              <a:prstClr val="white"/>
            </a:duotone>
            <a:alphaModFix/>
            <a:lum bright="100000"/>
          </a:blip>
          <a:stretch>
            <a:fillRect/>
          </a:stretch>
        </p:blipFill>
        <p:spPr>
          <a:xfrm>
            <a:off x="10666843" y="5353675"/>
            <a:ext cx="835423" cy="835423"/>
          </a:xfrm>
          <a:prstGeom prst="rect">
            <a:avLst/>
          </a:prstGeom>
        </p:spPr>
      </p:pic>
      <p:sp>
        <p:nvSpPr>
          <p:cNvPr id="2" name="Title 1"/>
          <p:cNvSpPr>
            <a:spLocks noGrp="1"/>
          </p:cNvSpPr>
          <p:nvPr>
            <p:ph type="title"/>
          </p:nvPr>
        </p:nvSpPr>
        <p:spPr>
          <a:xfrm>
            <a:off x="581192" y="5262296"/>
            <a:ext cx="4909445" cy="689514"/>
          </a:xfrm>
          <a:prstGeom prst="rect">
            <a:avLst/>
          </a:prstGeom>
        </p:spPr>
        <p:txBody>
          <a:bodyPr anchor="ctr">
            <a:normAutofit/>
          </a:bodyPr>
          <a:lstStyle>
            <a:lvl1pPr algn="l">
              <a:defRPr sz="2400" b="0">
                <a:solidFill>
                  <a:schemeClr val="bg1"/>
                </a:solidFill>
              </a:defRPr>
            </a:lvl1pPr>
          </a:lstStyle>
          <a:p>
            <a:r>
              <a:rPr lang="zh-CN" altLang="en-US" dirty="0"/>
              <a:t>单击此处编辑母版标题样式</a:t>
            </a:r>
            <a:endParaRPr lang="en-US" dirty="0"/>
          </a:p>
        </p:txBody>
      </p:sp>
      <p:sp>
        <p:nvSpPr>
          <p:cNvPr id="3" name="Content Placeholder 2"/>
          <p:cNvSpPr>
            <a:spLocks noGrp="1"/>
          </p:cNvSpPr>
          <p:nvPr>
            <p:ph idx="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endParaRPr lang="en-US" dirty="0"/>
          </a:p>
        </p:txBody>
      </p:sp>
      <p:sp>
        <p:nvSpPr>
          <p:cNvPr id="4" name="Text Placeholder 3"/>
          <p:cNvSpPr>
            <a:spLocks noGrp="1"/>
          </p:cNvSpPr>
          <p:nvPr>
            <p:ph type="body" sz="half" idx="2"/>
          </p:nvPr>
        </p:nvSpPr>
        <p:spPr>
          <a:xfrm>
            <a:off x="5740824" y="5262298"/>
            <a:ext cx="4708931" cy="689515"/>
          </a:xfrm>
        </p:spPr>
        <p:txBody>
          <a:bodyPr anchor="ctr">
            <a:normAutofit/>
          </a:bodyPr>
          <a:lstStyle>
            <a:lvl1pPr marL="0" indent="0" algn="r">
              <a:buNone/>
              <a:defRPr sz="1600">
                <a:solidFill>
                  <a:schemeClr val="bg1"/>
                </a:solidFill>
              </a:defRPr>
            </a:lvl1pPr>
            <a:lvl2pPr marL="457189" indent="0">
              <a:buNone/>
              <a:defRPr sz="11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zh-CN" altLang="en-US" dirty="0"/>
              <a:t>单击此处编辑母版文本样式</a:t>
            </a:r>
          </a:p>
        </p:txBody>
      </p:sp>
      <p:sp>
        <p:nvSpPr>
          <p:cNvPr id="5" name="Date Placeholder 4"/>
          <p:cNvSpPr>
            <a:spLocks noGrp="1"/>
          </p:cNvSpPr>
          <p:nvPr>
            <p:ph type="dt" sz="half" idx="10"/>
          </p:nvPr>
        </p:nvSpPr>
        <p:spPr/>
        <p:txBody>
          <a:bodyPr/>
          <a:lstStyle>
            <a:lvl1pPr>
              <a:defRPr>
                <a:solidFill>
                  <a:schemeClr val="accent1">
                    <a:lumMod val="75000"/>
                    <a:lumOff val="25000"/>
                  </a:schemeClr>
                </a:solidFill>
              </a:defRPr>
            </a:lvl1pPr>
          </a:lstStyle>
          <a:p>
            <a:fld id="{E4551058-E5DB-324A-A8E9-6D3BEF243C3B}" type="datetimeFigureOut">
              <a:rPr kumimoji="1" lang="zh-CN" altLang="en-US" smtClean="0"/>
              <a:t>2020/7/30</a:t>
            </a:fld>
            <a:endParaRPr kumimoji="1" lang="zh-CN" altLang="en-US"/>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endParaRPr kumimoji="1" lang="zh-CN" altLang="en-US"/>
          </a:p>
        </p:txBody>
      </p:sp>
      <p:sp>
        <p:nvSpPr>
          <p:cNvPr id="7" name="Slide Number Placeholder 6"/>
          <p:cNvSpPr>
            <a:spLocks noGrp="1"/>
          </p:cNvSpPr>
          <p:nvPr>
            <p:ph type="sldNum" sz="quarter" idx="12"/>
          </p:nvPr>
        </p:nvSpPr>
        <p:spPr/>
        <p:txBody>
          <a:bodyPr/>
          <a:lstStyle>
            <a:lvl1pPr>
              <a:defRPr>
                <a:solidFill>
                  <a:schemeClr val="accent1">
                    <a:lumMod val="75000"/>
                    <a:lumOff val="25000"/>
                  </a:schemeClr>
                </a:solidFill>
              </a:defRPr>
            </a:lvl1pPr>
          </a:lstStyle>
          <a:p>
            <a:fld id="{977BA8E6-E826-B147-AA17-E3D76A29629C}" type="slidenum">
              <a:rPr kumimoji="1" lang="zh-CN" altLang="en-US" smtClean="0"/>
              <a:t>‹#›</a:t>
            </a:fld>
            <a:endParaRPr kumimoji="1" lang="zh-CN" altLang="en-US"/>
          </a:p>
        </p:txBody>
      </p:sp>
    </p:spTree>
    <p:extLst>
      <p:ext uri="{BB962C8B-B14F-4D97-AF65-F5344CB8AC3E}">
        <p14:creationId xmlns:p14="http://schemas.microsoft.com/office/powerpoint/2010/main" val="7020748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E1DFE2"/>
            </a:gs>
            <a:gs pos="50000">
              <a:schemeClr val="bg1">
                <a:lumMod val="95000"/>
              </a:schemeClr>
            </a:gs>
            <a:gs pos="100000">
              <a:srgbClr val="E1DFE2"/>
            </a:gs>
          </a:gsLst>
          <a:lin ang="0" scaled="1"/>
          <a:tileRect/>
        </a:gradFill>
        <a:effectLst/>
      </p:bgPr>
    </p:bg>
    <p:spTree>
      <p:nvGrpSpPr>
        <p:cNvPr id="1" name=""/>
        <p:cNvGrpSpPr/>
        <p:nvPr/>
      </p:nvGrpSpPr>
      <p:grpSpPr>
        <a:xfrm>
          <a:off x="0" y="0"/>
          <a:ext cx="0" cy="0"/>
          <a:chOff x="0" y="0"/>
          <a:chExt cx="0" cy="0"/>
        </a:xfrm>
      </p:grpSpPr>
      <p:sp>
        <p:nvSpPr>
          <p:cNvPr id="10" name="Rectangle 6">
            <a:extLst>
              <a:ext uri="{FF2B5EF4-FFF2-40B4-BE49-F238E27FC236}">
                <a16:creationId xmlns:a16="http://schemas.microsoft.com/office/drawing/2014/main" id="{D465EDF8-BCFD-134D-9B0D-9430B7390985}"/>
              </a:ext>
            </a:extLst>
          </p:cNvPr>
          <p:cNvSpPr>
            <a:spLocks noChangeAspect="1"/>
          </p:cNvSpPr>
          <p:nvPr userDrawn="1"/>
        </p:nvSpPr>
        <p:spPr>
          <a:xfrm>
            <a:off x="389467" y="347880"/>
            <a:ext cx="11413067"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7" name="标题占位符 6">
            <a:extLst>
              <a:ext uri="{FF2B5EF4-FFF2-40B4-BE49-F238E27FC236}">
                <a16:creationId xmlns:a16="http://schemas.microsoft.com/office/drawing/2014/main" id="{386CB2C2-B0CA-6B4C-9D67-BC3A516A2E6A}"/>
              </a:ext>
            </a:extLst>
          </p:cNvPr>
          <p:cNvSpPr>
            <a:spLocks noGrp="1"/>
          </p:cNvSpPr>
          <p:nvPr>
            <p:ph type="title"/>
          </p:nvPr>
        </p:nvSpPr>
        <p:spPr>
          <a:xfrm>
            <a:off x="581192" y="434928"/>
            <a:ext cx="10119381" cy="1015200"/>
          </a:xfrm>
          <a:prstGeom prst="rect">
            <a:avLst/>
          </a:prstGeom>
        </p:spPr>
        <p:txBody>
          <a:bodyPr vert="horz" lIns="91440" tIns="45720" rIns="91440" bIns="45720" rtlCol="0" anchor="ctr">
            <a:normAutofit/>
          </a:bodyPr>
          <a:lstStyle/>
          <a:p>
            <a:r>
              <a:rPr kumimoji="1" lang="zh-CN" altLang="en-US" dirty="0"/>
              <a:t>单击此处编辑母版标题样式</a:t>
            </a:r>
          </a:p>
        </p:txBody>
      </p:sp>
      <p:sp>
        <p:nvSpPr>
          <p:cNvPr id="12" name="Rectangle 8">
            <a:extLst>
              <a:ext uri="{FF2B5EF4-FFF2-40B4-BE49-F238E27FC236}">
                <a16:creationId xmlns:a16="http://schemas.microsoft.com/office/drawing/2014/main" id="{EB4E09BB-6BE0-EA44-AA53-9AE037BE7450}"/>
              </a:ext>
            </a:extLst>
          </p:cNvPr>
          <p:cNvSpPr/>
          <p:nvPr userDrawn="1"/>
        </p:nvSpPr>
        <p:spPr>
          <a:xfrm>
            <a:off x="8144933" y="1592181"/>
            <a:ext cx="3657601" cy="72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9">
            <a:extLst>
              <a:ext uri="{FF2B5EF4-FFF2-40B4-BE49-F238E27FC236}">
                <a16:creationId xmlns:a16="http://schemas.microsoft.com/office/drawing/2014/main" id="{4F762D50-DB36-754B-B4EC-1EBF590E4A4F}"/>
              </a:ext>
            </a:extLst>
          </p:cNvPr>
          <p:cNvSpPr/>
          <p:nvPr userDrawn="1"/>
        </p:nvSpPr>
        <p:spPr>
          <a:xfrm>
            <a:off x="389467" y="1592181"/>
            <a:ext cx="7687733" cy="72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3" name="Text Placeholder 2"/>
          <p:cNvSpPr>
            <a:spLocks noGrp="1"/>
          </p:cNvSpPr>
          <p:nvPr>
            <p:ph type="body" idx="1"/>
          </p:nvPr>
        </p:nvSpPr>
        <p:spPr>
          <a:xfrm>
            <a:off x="581192" y="2336003"/>
            <a:ext cx="11029616" cy="3522794"/>
          </a:xfrm>
          <a:prstGeom prst="rect">
            <a:avLst/>
          </a:prstGeom>
        </p:spPr>
        <p:txBody>
          <a:bodyPr vert="horz" lIns="91440" tIns="45720" rIns="91440" bIns="45720" rtlCol="0" anchor="t">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endParaRPr lang="en-US" dirty="0"/>
          </a:p>
        </p:txBody>
      </p:sp>
      <p:sp>
        <p:nvSpPr>
          <p:cNvPr id="4" name="Date Placeholder 3"/>
          <p:cNvSpPr>
            <a:spLocks noGrp="1"/>
          </p:cNvSpPr>
          <p:nvPr>
            <p:ph type="dt" sz="half" idx="2"/>
          </p:nvPr>
        </p:nvSpPr>
        <p:spPr>
          <a:xfrm>
            <a:off x="7605953" y="5956139"/>
            <a:ext cx="2844799" cy="365125"/>
          </a:xfrm>
          <a:prstGeom prst="rect">
            <a:avLst/>
          </a:prstGeom>
        </p:spPr>
        <p:txBody>
          <a:bodyPr vert="horz" lIns="91440" tIns="45720" rIns="91440" bIns="45720" rtlCol="0" anchor="ctr"/>
          <a:lstStyle>
            <a:lvl1pPr algn="r">
              <a:defRPr sz="900">
                <a:solidFill>
                  <a:schemeClr val="accent2"/>
                </a:solidFill>
              </a:defRPr>
            </a:lvl1pPr>
          </a:lstStyle>
          <a:p>
            <a:fld id="{E4551058-E5DB-324A-A8E9-6D3BEF243C3B}" type="datetimeFigureOut">
              <a:rPr kumimoji="1" lang="zh-CN" altLang="en-US" smtClean="0"/>
              <a:t>2020/7/30</a:t>
            </a:fld>
            <a:endParaRPr kumimoji="1" lang="zh-CN" altLang="en-US"/>
          </a:p>
        </p:txBody>
      </p:sp>
      <p:sp>
        <p:nvSpPr>
          <p:cNvPr id="5" name="Footer Placeholder 4"/>
          <p:cNvSpPr>
            <a:spLocks noGrp="1"/>
          </p:cNvSpPr>
          <p:nvPr>
            <p:ph type="ftr" sz="quarter" idx="3"/>
          </p:nvPr>
        </p:nvSpPr>
        <p:spPr>
          <a:xfrm>
            <a:off x="581192" y="5951813"/>
            <a:ext cx="6917211" cy="365125"/>
          </a:xfrm>
          <a:prstGeom prst="rect">
            <a:avLst/>
          </a:prstGeom>
        </p:spPr>
        <p:txBody>
          <a:bodyPr vert="horz" lIns="91440" tIns="45720" rIns="91440" bIns="45720" rtlCol="0" anchor="ctr"/>
          <a:lstStyle>
            <a:lvl1pPr algn="l">
              <a:defRPr sz="900" cap="all">
                <a:solidFill>
                  <a:schemeClr val="accent2"/>
                </a:solidFill>
              </a:defRPr>
            </a:lvl1pPr>
          </a:lstStyle>
          <a:p>
            <a:endParaRPr kumimoji="1" lang="zh-CN" altLang="en-US"/>
          </a:p>
        </p:txBody>
      </p:sp>
      <p:sp>
        <p:nvSpPr>
          <p:cNvPr id="6" name="Slide Number Placeholder 5"/>
          <p:cNvSpPr>
            <a:spLocks noGrp="1"/>
          </p:cNvSpPr>
          <p:nvPr>
            <p:ph type="sldNum" sz="quarter" idx="4"/>
          </p:nvPr>
        </p:nvSpPr>
        <p:spPr>
          <a:xfrm>
            <a:off x="10558301" y="5956139"/>
            <a:ext cx="1052511" cy="365125"/>
          </a:xfrm>
          <a:prstGeom prst="rect">
            <a:avLst/>
          </a:prstGeom>
        </p:spPr>
        <p:txBody>
          <a:bodyPr vert="horz" lIns="91440" tIns="45720" rIns="91440" bIns="45720" rtlCol="0" anchor="ctr"/>
          <a:lstStyle>
            <a:lvl1pPr algn="r">
              <a:defRPr sz="900">
                <a:solidFill>
                  <a:schemeClr val="accent2"/>
                </a:solidFill>
              </a:defRPr>
            </a:lvl1pPr>
          </a:lstStyle>
          <a:p>
            <a:fld id="{977BA8E6-E826-B147-AA17-E3D76A29629C}" type="slidenum">
              <a:rPr kumimoji="1" lang="zh-CN" altLang="en-US" smtClean="0"/>
              <a:t>‹#›</a:t>
            </a:fld>
            <a:endParaRPr kumimoji="1" lang="zh-CN" altLang="en-US"/>
          </a:p>
        </p:txBody>
      </p:sp>
      <p:pic>
        <p:nvPicPr>
          <p:cNvPr id="14" name="图片 13">
            <a:extLst>
              <a:ext uri="{FF2B5EF4-FFF2-40B4-BE49-F238E27FC236}">
                <a16:creationId xmlns:a16="http://schemas.microsoft.com/office/drawing/2014/main" id="{4D451767-2F75-4E41-AC6B-6A5B92D938AD}"/>
              </a:ext>
            </a:extLst>
          </p:cNvPr>
          <p:cNvPicPr>
            <a:picLocks noChangeAspect="1"/>
          </p:cNvPicPr>
          <p:nvPr userDrawn="1"/>
        </p:nvPicPr>
        <p:blipFill>
          <a:blip r:embed="rId14">
            <a:duotone>
              <a:schemeClr val="bg2">
                <a:shade val="45000"/>
                <a:satMod val="135000"/>
              </a:schemeClr>
              <a:prstClr val="white"/>
            </a:duotone>
            <a:alphaModFix/>
            <a:lum bright="100000"/>
          </a:blip>
          <a:stretch>
            <a:fillRect/>
          </a:stretch>
        </p:blipFill>
        <p:spPr>
          <a:xfrm>
            <a:off x="10700573" y="524817"/>
            <a:ext cx="835423" cy="835423"/>
          </a:xfrm>
          <a:prstGeom prst="rect">
            <a:avLst/>
          </a:prstGeom>
        </p:spPr>
      </p:pic>
    </p:spTree>
    <p:extLst>
      <p:ext uri="{BB962C8B-B14F-4D97-AF65-F5344CB8AC3E}">
        <p14:creationId xmlns:p14="http://schemas.microsoft.com/office/powerpoint/2010/main" val="144104772"/>
      </p:ext>
    </p:extLst>
  </p:cSld>
  <p:clrMap bg1="lt1" tx1="dk1" bg2="lt2" tx2="dk2" accent1="accent1" accent2="accent2" accent3="accent3" accent4="accent4" accent5="accent5" accent6="accent6" hlink="hlink" folHlink="folHlink"/>
  <p:sldLayoutIdLst>
    <p:sldLayoutId id="2147483860" r:id="rId1"/>
    <p:sldLayoutId id="2147483861" r:id="rId2"/>
    <p:sldLayoutId id="2147483864" r:id="rId3"/>
    <p:sldLayoutId id="2147483865" r:id="rId4"/>
    <p:sldLayoutId id="2147483866" r:id="rId5"/>
    <p:sldLayoutId id="2147483868" r:id="rId6"/>
    <p:sldLayoutId id="2147483870" r:id="rId7"/>
    <p:sldLayoutId id="2147483871" r:id="rId8"/>
    <p:sldLayoutId id="2147483872" r:id="rId9"/>
    <p:sldLayoutId id="2147483873" r:id="rId10"/>
    <p:sldLayoutId id="2147483874" r:id="rId11"/>
    <p:sldLayoutId id="2147483875" r:id="rId12"/>
  </p:sldLayoutIdLst>
  <p:txStyles>
    <p:titleStyle>
      <a:lvl1pPr algn="l" defTabSz="457189"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5992" indent="-305992"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800" kern="1200">
          <a:solidFill>
            <a:schemeClr val="tx2"/>
          </a:solidFill>
          <a:latin typeface="+mn-lt"/>
          <a:ea typeface="+mn-ea"/>
          <a:cs typeface="+mn-cs"/>
        </a:defRPr>
      </a:lvl1pPr>
      <a:lvl2pPr marL="629984" indent="-305992"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600" kern="1200">
          <a:solidFill>
            <a:schemeClr val="tx2"/>
          </a:solidFill>
          <a:latin typeface="+mn-lt"/>
          <a:ea typeface="+mn-ea"/>
          <a:cs typeface="+mn-cs"/>
        </a:defRPr>
      </a:lvl2pPr>
      <a:lvl3pPr marL="899978" indent="-269993"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400" kern="1200">
          <a:solidFill>
            <a:schemeClr val="tx2"/>
          </a:solidFill>
          <a:latin typeface="+mn-lt"/>
          <a:ea typeface="+mn-ea"/>
          <a:cs typeface="+mn-cs"/>
        </a:defRPr>
      </a:lvl3pPr>
      <a:lvl4pPr marL="1241969" indent="-2339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4pPr>
      <a:lvl5pPr marL="1601960" indent="-2339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5pPr>
      <a:lvl6pPr marL="1899953"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199945"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499938"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799930"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127"/>
        <p:cNvGrpSpPr/>
        <p:nvPr/>
      </p:nvGrpSpPr>
      <p:grpSpPr>
        <a:xfrm>
          <a:off x="0" y="0"/>
          <a:ext cx="0" cy="0"/>
          <a:chOff x="0" y="0"/>
          <a:chExt cx="0" cy="0"/>
        </a:xfrm>
      </p:grpSpPr>
      <p:sp>
        <p:nvSpPr>
          <p:cNvPr id="128" name="Google Shape;128;p27"/>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9" name="Google Shape;129;p27"/>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30" name="Google Shape;130;p27"/>
          <p:cNvSpPr txBox="1">
            <a:spLocks noGrp="1"/>
          </p:cNvSpPr>
          <p:nvPr>
            <p:ph type="sldNum" idx="12"/>
          </p:nvPr>
        </p:nvSpPr>
        <p:spPr>
          <a:xfrm>
            <a:off x="11398211" y="6217623"/>
            <a:ext cx="731600" cy="524800"/>
          </a:xfrm>
          <a:prstGeom prst="rect">
            <a:avLst/>
          </a:prstGeom>
          <a:noFill/>
          <a:ln>
            <a:noFill/>
          </a:ln>
        </p:spPr>
        <p:txBody>
          <a:bodyPr spcFirstLastPara="1" wrap="square" lIns="91425" tIns="91425" rIns="91425" bIns="91425" anchor="ctr" anchorCtr="0">
            <a:noAutofit/>
          </a:bodyPr>
          <a:lstStyle>
            <a:lvl1pPr lvl="0" rtl="0">
              <a:buNone/>
              <a:defRPr sz="1600">
                <a:latin typeface="Arvo"/>
                <a:ea typeface="Arvo"/>
                <a:cs typeface="Arvo"/>
                <a:sym typeface="Arvo"/>
              </a:defRPr>
            </a:lvl1pPr>
            <a:lvl2pPr lvl="1" rtl="0">
              <a:buNone/>
              <a:defRPr sz="1600">
                <a:latin typeface="Arvo"/>
                <a:ea typeface="Arvo"/>
                <a:cs typeface="Arvo"/>
                <a:sym typeface="Arvo"/>
              </a:defRPr>
            </a:lvl2pPr>
            <a:lvl3pPr lvl="2" rtl="0">
              <a:buNone/>
              <a:defRPr sz="1600">
                <a:latin typeface="Arvo"/>
                <a:ea typeface="Arvo"/>
                <a:cs typeface="Arvo"/>
                <a:sym typeface="Arvo"/>
              </a:defRPr>
            </a:lvl3pPr>
            <a:lvl4pPr lvl="3" rtl="0">
              <a:buNone/>
              <a:defRPr sz="1600">
                <a:latin typeface="Arvo"/>
                <a:ea typeface="Arvo"/>
                <a:cs typeface="Arvo"/>
                <a:sym typeface="Arvo"/>
              </a:defRPr>
            </a:lvl4pPr>
            <a:lvl5pPr lvl="4" rtl="0">
              <a:buNone/>
              <a:defRPr sz="1600">
                <a:latin typeface="Arvo"/>
                <a:ea typeface="Arvo"/>
                <a:cs typeface="Arvo"/>
                <a:sym typeface="Arvo"/>
              </a:defRPr>
            </a:lvl5pPr>
            <a:lvl6pPr lvl="5" rtl="0">
              <a:buNone/>
              <a:defRPr sz="1600">
                <a:latin typeface="Arvo"/>
                <a:ea typeface="Arvo"/>
                <a:cs typeface="Arvo"/>
                <a:sym typeface="Arvo"/>
              </a:defRPr>
            </a:lvl6pPr>
            <a:lvl7pPr lvl="6" rtl="0">
              <a:buNone/>
              <a:defRPr sz="1600">
                <a:latin typeface="Arvo"/>
                <a:ea typeface="Arvo"/>
                <a:cs typeface="Arvo"/>
                <a:sym typeface="Arvo"/>
              </a:defRPr>
            </a:lvl7pPr>
            <a:lvl8pPr lvl="7" rtl="0">
              <a:buNone/>
              <a:defRPr sz="1600">
                <a:latin typeface="Arvo"/>
                <a:ea typeface="Arvo"/>
                <a:cs typeface="Arvo"/>
                <a:sym typeface="Arvo"/>
              </a:defRPr>
            </a:lvl8pPr>
            <a:lvl9pPr lvl="8" rtl="0">
              <a:buNone/>
              <a:defRPr sz="1600">
                <a:latin typeface="Arvo"/>
                <a:ea typeface="Arvo"/>
                <a:cs typeface="Arvo"/>
                <a:sym typeface="Arvo"/>
              </a:defRPr>
            </a:lvl9pPr>
          </a:lstStyle>
          <a:p>
            <a:fld id="{00000000-1234-1234-1234-123412341234}" type="slidenum">
              <a:rPr lang="es" smtClean="0"/>
              <a:pPr/>
              <a:t>‹#›</a:t>
            </a:fld>
            <a:endParaRPr lang="es"/>
          </a:p>
        </p:txBody>
      </p:sp>
    </p:spTree>
    <p:extLst>
      <p:ext uri="{BB962C8B-B14F-4D97-AF65-F5344CB8AC3E}">
        <p14:creationId xmlns:p14="http://schemas.microsoft.com/office/powerpoint/2010/main" val="2709840896"/>
      </p:ext>
    </p:extLst>
  </p:cSld>
  <p:clrMap bg1="lt1" tx1="dk1" bg2="dk2" tx2="lt2" accent1="accent1" accent2="accent2" accent3="accent3" accent4="accent4" accent5="accent5" accent6="accent6" hlink="hlink" folHlink="folHlink"/>
  <p:sldLayoutIdLst>
    <p:sldLayoutId id="21474838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1"/>
        <p:cNvGrpSpPr/>
        <p:nvPr/>
      </p:nvGrpSpPr>
      <p:grpSpPr>
        <a:xfrm>
          <a:off x="0" y="0"/>
          <a:ext cx="0" cy="0"/>
          <a:chOff x="0" y="0"/>
          <a:chExt cx="0" cy="0"/>
        </a:xfrm>
      </p:grpSpPr>
      <p:sp>
        <p:nvSpPr>
          <p:cNvPr id="472" name="Google Shape;472;p21"/>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3" name="Google Shape;473;p21"/>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58596294"/>
      </p:ext>
    </p:extLst>
  </p:cSld>
  <p:clrMap bg1="lt1" tx1="dk1" bg2="dk2" tx2="lt2" accent1="accent1" accent2="accent2" accent3="accent3" accent4="accent4" accent5="accent5" accent6="accent6" hlink="hlink" folHlink="folHlink"/>
  <p:sldLayoutIdLst>
    <p:sldLayoutId id="21474838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5C4A8A-A46B-8D41-8F44-8C17E1B63584}"/>
              </a:ext>
            </a:extLst>
          </p:cNvPr>
          <p:cNvSpPr>
            <a:spLocks noGrp="1"/>
          </p:cNvSpPr>
          <p:nvPr>
            <p:ph type="ctrTitle"/>
          </p:nvPr>
        </p:nvSpPr>
        <p:spPr/>
        <p:txBody>
          <a:bodyPr/>
          <a:lstStyle/>
          <a:p>
            <a:r>
              <a:rPr kumimoji="1" lang="en-US" altLang="zh-CN" dirty="0"/>
              <a:t>Tsinghua university</a:t>
            </a:r>
            <a:br>
              <a:rPr kumimoji="1" lang="en-US" altLang="zh-CN" dirty="0"/>
            </a:br>
            <a:r>
              <a:rPr kumimoji="1" lang="en-US" altLang="zh-CN" dirty="0"/>
              <a:t>purple &amp; simple</a:t>
            </a:r>
            <a:endParaRPr kumimoji="1" lang="zh-CN" altLang="en-US" dirty="0"/>
          </a:p>
        </p:txBody>
      </p:sp>
      <p:sp>
        <p:nvSpPr>
          <p:cNvPr id="3" name="副标题 2">
            <a:extLst>
              <a:ext uri="{FF2B5EF4-FFF2-40B4-BE49-F238E27FC236}">
                <a16:creationId xmlns:a16="http://schemas.microsoft.com/office/drawing/2014/main" id="{5B7C49AC-161B-B74A-A7A2-0878EABB0F3A}"/>
              </a:ext>
            </a:extLst>
          </p:cNvPr>
          <p:cNvSpPr>
            <a:spLocks noGrp="1"/>
          </p:cNvSpPr>
          <p:nvPr>
            <p:ph type="subTitle" idx="1"/>
          </p:nvPr>
        </p:nvSpPr>
        <p:spPr/>
        <p:txBody>
          <a:bodyPr>
            <a:normAutofit/>
          </a:bodyPr>
          <a:lstStyle/>
          <a:p>
            <a:r>
              <a:rPr kumimoji="1" lang="en-US" altLang="zh-CN" dirty="0"/>
              <a:t>Here is where your presentation begins!</a:t>
            </a:r>
          </a:p>
          <a:p>
            <a:r>
              <a:rPr kumimoji="1" lang="en-US" altLang="zh-CN" dirty="0"/>
              <a:t>2020/07/30</a:t>
            </a:r>
            <a:endParaRPr kumimoji="1" lang="zh-CN" altLang="en-US" dirty="0"/>
          </a:p>
        </p:txBody>
      </p:sp>
    </p:spTree>
    <p:extLst>
      <p:ext uri="{BB962C8B-B14F-4D97-AF65-F5344CB8AC3E}">
        <p14:creationId xmlns:p14="http://schemas.microsoft.com/office/powerpoint/2010/main" val="10825446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0"/>
        <p:cNvGrpSpPr/>
        <p:nvPr/>
      </p:nvGrpSpPr>
      <p:grpSpPr>
        <a:xfrm>
          <a:off x="0" y="0"/>
          <a:ext cx="0" cy="0"/>
          <a:chOff x="0" y="0"/>
          <a:chExt cx="0" cy="0"/>
        </a:xfrm>
      </p:grpSpPr>
      <p:sp>
        <p:nvSpPr>
          <p:cNvPr id="4591" name="Google Shape;4591;p68"/>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592" name="Google Shape;4592;p68"/>
          <p:cNvSpPr txBox="1">
            <a:spLocks noGrp="1"/>
          </p:cNvSpPr>
          <p:nvPr>
            <p:ph type="body" idx="4294967295"/>
          </p:nvPr>
        </p:nvSpPr>
        <p:spPr>
          <a:xfrm>
            <a:off x="1424133" y="1943835"/>
            <a:ext cx="9396400" cy="643200"/>
          </a:xfrm>
          <a:prstGeom prst="rect">
            <a:avLst/>
          </a:prstGeom>
        </p:spPr>
        <p:txBody>
          <a:bodyPr spcFirstLastPara="1" wrap="square" lIns="121900" tIns="121900" rIns="121900" bIns="121900" anchor="ctr" anchorCtr="0">
            <a:noAutofit/>
          </a:bodyPr>
          <a:lstStyle/>
          <a:p>
            <a:pPr marL="0" indent="0" algn="ctr">
              <a:buNone/>
            </a:pPr>
            <a:r>
              <a:rPr lang="es" sz="1600">
                <a:solidFill>
                  <a:srgbClr val="FFFFFF"/>
                </a:solidFill>
              </a:rPr>
              <a:t>You can resize these icons keeping the quality.</a:t>
            </a:r>
            <a:endParaRPr sz="1600">
              <a:solidFill>
                <a:srgbClr val="FFFFFF"/>
              </a:solidFill>
            </a:endParaRPr>
          </a:p>
          <a:p>
            <a:pPr marL="0" indent="0" algn="ctr">
              <a:buNone/>
            </a:pPr>
            <a:r>
              <a:rPr lang="es">
                <a:solidFill>
                  <a:srgbClr val="FFFFFF"/>
                </a:solidFill>
              </a:rPr>
              <a:t>You can change the stroke and fill color; just select the icon and click on the paint bucket/pen.</a:t>
            </a:r>
            <a:br>
              <a:rPr lang="es"/>
            </a:br>
            <a:endParaRPr/>
          </a:p>
        </p:txBody>
      </p:sp>
      <p:grpSp>
        <p:nvGrpSpPr>
          <p:cNvPr id="4593" name="Google Shape;4593;p68"/>
          <p:cNvGrpSpPr/>
          <p:nvPr/>
        </p:nvGrpSpPr>
        <p:grpSpPr>
          <a:xfrm>
            <a:off x="1953251" y="2584807"/>
            <a:ext cx="307581" cy="270363"/>
            <a:chOff x="898875" y="244725"/>
            <a:chExt cx="481800" cy="423500"/>
          </a:xfrm>
        </p:grpSpPr>
        <p:sp>
          <p:nvSpPr>
            <p:cNvPr id="4594" name="Google Shape;4594;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595" name="Google Shape;4595;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596" name="Google Shape;4596;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597" name="Google Shape;4597;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598" name="Google Shape;4598;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599" name="Google Shape;4599;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00" name="Google Shape;4600;p68"/>
          <p:cNvGrpSpPr/>
          <p:nvPr/>
        </p:nvGrpSpPr>
        <p:grpSpPr>
          <a:xfrm>
            <a:off x="2350727" y="2566191"/>
            <a:ext cx="270347" cy="307597"/>
            <a:chOff x="1529350" y="258825"/>
            <a:chExt cx="423475" cy="481825"/>
          </a:xfrm>
        </p:grpSpPr>
        <p:sp>
          <p:nvSpPr>
            <p:cNvPr id="4601" name="Google Shape;4601;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02" name="Google Shape;4602;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03" name="Google Shape;4603;p68"/>
          <p:cNvGrpSpPr/>
          <p:nvPr/>
        </p:nvGrpSpPr>
        <p:grpSpPr>
          <a:xfrm>
            <a:off x="2707034" y="2638881"/>
            <a:ext cx="309081" cy="162217"/>
            <a:chOff x="2084325" y="363300"/>
            <a:chExt cx="484150" cy="254100"/>
          </a:xfrm>
        </p:grpSpPr>
        <p:sp>
          <p:nvSpPr>
            <p:cNvPr id="4604" name="Google Shape;4604;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05" name="Google Shape;4605;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06" name="Google Shape;4606;p68"/>
          <p:cNvGrpSpPr/>
          <p:nvPr/>
        </p:nvGrpSpPr>
        <p:grpSpPr>
          <a:xfrm>
            <a:off x="3114404" y="2566191"/>
            <a:ext cx="270347" cy="307597"/>
            <a:chOff x="2707500" y="249400"/>
            <a:chExt cx="423475" cy="481825"/>
          </a:xfrm>
        </p:grpSpPr>
        <p:sp>
          <p:nvSpPr>
            <p:cNvPr id="4607" name="Google Shape;4607;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08" name="Google Shape;4608;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09" name="Google Shape;4609;p68"/>
          <p:cNvGrpSpPr/>
          <p:nvPr/>
        </p:nvGrpSpPr>
        <p:grpSpPr>
          <a:xfrm>
            <a:off x="3489424" y="2566487"/>
            <a:ext cx="276891" cy="307007"/>
            <a:chOff x="3300325" y="249875"/>
            <a:chExt cx="433725" cy="480900"/>
          </a:xfrm>
        </p:grpSpPr>
        <p:sp>
          <p:nvSpPr>
            <p:cNvPr id="4610" name="Google Shape;4610;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1" name="Google Shape;4611;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2" name="Google Shape;4612;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3" name="Google Shape;4613;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4" name="Google Shape;4614;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5" name="Google Shape;4615;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16" name="Google Shape;4616;p68"/>
          <p:cNvGrpSpPr/>
          <p:nvPr/>
        </p:nvGrpSpPr>
        <p:grpSpPr>
          <a:xfrm>
            <a:off x="3842205" y="2566415"/>
            <a:ext cx="319471" cy="307151"/>
            <a:chOff x="3854700" y="249750"/>
            <a:chExt cx="500425" cy="481125"/>
          </a:xfrm>
        </p:grpSpPr>
        <p:sp>
          <p:nvSpPr>
            <p:cNvPr id="4617" name="Google Shape;4617;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8" name="Google Shape;4618;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19" name="Google Shape;4619;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0" name="Google Shape;4620;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1" name="Google Shape;4621;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2" name="Google Shape;4622;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3" name="Google Shape;4623;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4" name="Google Shape;4624;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25" name="Google Shape;4625;p68"/>
          <p:cNvGrpSpPr/>
          <p:nvPr/>
        </p:nvGrpSpPr>
        <p:grpSpPr>
          <a:xfrm>
            <a:off x="4221190" y="2566415"/>
            <a:ext cx="319471" cy="307151"/>
            <a:chOff x="4447550" y="249750"/>
            <a:chExt cx="500425" cy="481125"/>
          </a:xfrm>
        </p:grpSpPr>
        <p:sp>
          <p:nvSpPr>
            <p:cNvPr id="4626" name="Google Shape;4626;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27" name="Google Shape;4627;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28" name="Google Shape;4628;p68"/>
          <p:cNvGrpSpPr/>
          <p:nvPr/>
        </p:nvGrpSpPr>
        <p:grpSpPr>
          <a:xfrm>
            <a:off x="4610343" y="2566191"/>
            <a:ext cx="307597" cy="307597"/>
            <a:chOff x="5049725" y="249400"/>
            <a:chExt cx="481825" cy="481825"/>
          </a:xfrm>
        </p:grpSpPr>
        <p:sp>
          <p:nvSpPr>
            <p:cNvPr id="4629" name="Google Shape;4629;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0" name="Google Shape;4630;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31" name="Google Shape;4631;p68"/>
          <p:cNvGrpSpPr/>
          <p:nvPr/>
        </p:nvGrpSpPr>
        <p:grpSpPr>
          <a:xfrm>
            <a:off x="4985659" y="2566191"/>
            <a:ext cx="307597" cy="307597"/>
            <a:chOff x="5660400" y="238125"/>
            <a:chExt cx="481825" cy="481825"/>
          </a:xfrm>
        </p:grpSpPr>
        <p:sp>
          <p:nvSpPr>
            <p:cNvPr id="4632" name="Google Shape;4632;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3" name="Google Shape;4633;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34" name="Google Shape;4634;p68"/>
          <p:cNvGrpSpPr/>
          <p:nvPr/>
        </p:nvGrpSpPr>
        <p:grpSpPr>
          <a:xfrm>
            <a:off x="5363463" y="2566191"/>
            <a:ext cx="307597" cy="307597"/>
            <a:chOff x="6235400" y="249400"/>
            <a:chExt cx="481825" cy="481825"/>
          </a:xfrm>
        </p:grpSpPr>
        <p:sp>
          <p:nvSpPr>
            <p:cNvPr id="4635" name="Google Shape;4635;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6" name="Google Shape;4636;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7" name="Google Shape;4637;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8" name="Google Shape;4638;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39" name="Google Shape;4639;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40" name="Google Shape;4640;p68"/>
          <p:cNvGrpSpPr/>
          <p:nvPr/>
        </p:nvGrpSpPr>
        <p:grpSpPr>
          <a:xfrm>
            <a:off x="1952811" y="2969403"/>
            <a:ext cx="308459" cy="270299"/>
            <a:chOff x="899850" y="871450"/>
            <a:chExt cx="483175" cy="423400"/>
          </a:xfrm>
        </p:grpSpPr>
        <p:sp>
          <p:nvSpPr>
            <p:cNvPr id="4641" name="Google Shape;4641;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42" name="Google Shape;4642;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43" name="Google Shape;4643;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44" name="Google Shape;4644;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645" name="Google Shape;4645;p68"/>
          <p:cNvSpPr/>
          <p:nvPr/>
        </p:nvSpPr>
        <p:spPr>
          <a:xfrm>
            <a:off x="2348860" y="2950726"/>
            <a:ext cx="274001" cy="30759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646" name="Google Shape;4646;p68"/>
          <p:cNvGrpSpPr/>
          <p:nvPr/>
        </p:nvGrpSpPr>
        <p:grpSpPr>
          <a:xfrm>
            <a:off x="2707177" y="2950746"/>
            <a:ext cx="308795" cy="307613"/>
            <a:chOff x="2085450" y="842250"/>
            <a:chExt cx="483700" cy="481850"/>
          </a:xfrm>
        </p:grpSpPr>
        <p:sp>
          <p:nvSpPr>
            <p:cNvPr id="4647" name="Google Shape;4647;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48" name="Google Shape;4648;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49" name="Google Shape;4649;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50" name="Google Shape;4650;p68"/>
          <p:cNvGrpSpPr/>
          <p:nvPr/>
        </p:nvGrpSpPr>
        <p:grpSpPr>
          <a:xfrm>
            <a:off x="3095755" y="2950754"/>
            <a:ext cx="307645" cy="307597"/>
            <a:chOff x="2685825" y="840375"/>
            <a:chExt cx="481900" cy="481825"/>
          </a:xfrm>
        </p:grpSpPr>
        <p:sp>
          <p:nvSpPr>
            <p:cNvPr id="4651" name="Google Shape;4651;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52" name="Google Shape;4652;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53" name="Google Shape;4653;p68"/>
          <p:cNvGrpSpPr/>
          <p:nvPr/>
        </p:nvGrpSpPr>
        <p:grpSpPr>
          <a:xfrm>
            <a:off x="3469003" y="2950466"/>
            <a:ext cx="317732" cy="308172"/>
            <a:chOff x="3270675" y="841800"/>
            <a:chExt cx="497700" cy="482725"/>
          </a:xfrm>
        </p:grpSpPr>
        <p:sp>
          <p:nvSpPr>
            <p:cNvPr id="4654" name="Google Shape;4654;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55" name="Google Shape;4655;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56" name="Google Shape;4656;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657" name="Google Shape;4657;p68"/>
          <p:cNvSpPr/>
          <p:nvPr/>
        </p:nvSpPr>
        <p:spPr>
          <a:xfrm>
            <a:off x="3848039" y="2960332"/>
            <a:ext cx="307597" cy="288381"/>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658" name="Google Shape;4658;p68"/>
          <p:cNvGrpSpPr/>
          <p:nvPr/>
        </p:nvGrpSpPr>
        <p:grpSpPr>
          <a:xfrm>
            <a:off x="4227128" y="2969379"/>
            <a:ext cx="307597" cy="270347"/>
            <a:chOff x="4467200" y="877100"/>
            <a:chExt cx="481825" cy="423475"/>
          </a:xfrm>
        </p:grpSpPr>
        <p:sp>
          <p:nvSpPr>
            <p:cNvPr id="4659" name="Google Shape;4659;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0" name="Google Shape;4660;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1" name="Google Shape;4661;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2" name="Google Shape;4662;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63" name="Google Shape;4663;p68"/>
          <p:cNvGrpSpPr/>
          <p:nvPr/>
        </p:nvGrpSpPr>
        <p:grpSpPr>
          <a:xfrm>
            <a:off x="4603305" y="2950746"/>
            <a:ext cx="321673" cy="307613"/>
            <a:chOff x="5045500" y="842250"/>
            <a:chExt cx="503875" cy="481850"/>
          </a:xfrm>
        </p:grpSpPr>
        <p:sp>
          <p:nvSpPr>
            <p:cNvPr id="4664" name="Google Shape;4664;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5" name="Google Shape;4665;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66" name="Google Shape;4666;p68"/>
          <p:cNvGrpSpPr/>
          <p:nvPr/>
        </p:nvGrpSpPr>
        <p:grpSpPr>
          <a:xfrm>
            <a:off x="4986696" y="2974518"/>
            <a:ext cx="305523" cy="260068"/>
            <a:chOff x="5645200" y="879425"/>
            <a:chExt cx="478575" cy="407375"/>
          </a:xfrm>
        </p:grpSpPr>
        <p:sp>
          <p:nvSpPr>
            <p:cNvPr id="4667" name="Google Shape;4667;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8" name="Google Shape;4668;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69" name="Google Shape;4669;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0" name="Google Shape;4670;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1" name="Google Shape;4671;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2" name="Google Shape;4672;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73" name="Google Shape;4673;p68"/>
          <p:cNvGrpSpPr/>
          <p:nvPr/>
        </p:nvGrpSpPr>
        <p:grpSpPr>
          <a:xfrm>
            <a:off x="5382080" y="2950754"/>
            <a:ext cx="270363" cy="307597"/>
            <a:chOff x="6264525" y="842250"/>
            <a:chExt cx="423500" cy="481825"/>
          </a:xfrm>
        </p:grpSpPr>
        <p:sp>
          <p:nvSpPr>
            <p:cNvPr id="4674" name="Google Shape;4674;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5" name="Google Shape;4675;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6" name="Google Shape;4676;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7" name="Google Shape;4677;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8" name="Google Shape;4678;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79" name="Google Shape;4679;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80" name="Google Shape;4680;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81" name="Google Shape;4681;p68"/>
          <p:cNvGrpSpPr/>
          <p:nvPr/>
        </p:nvGrpSpPr>
        <p:grpSpPr>
          <a:xfrm>
            <a:off x="1953243" y="3326715"/>
            <a:ext cx="307597" cy="307597"/>
            <a:chOff x="900750" y="1436075"/>
            <a:chExt cx="481825" cy="481825"/>
          </a:xfrm>
        </p:grpSpPr>
        <p:sp>
          <p:nvSpPr>
            <p:cNvPr id="4682" name="Google Shape;4682;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83" name="Google Shape;4683;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84" name="Google Shape;4684;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85" name="Google Shape;4685;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86" name="Google Shape;4686;p68"/>
          <p:cNvGrpSpPr/>
          <p:nvPr/>
        </p:nvGrpSpPr>
        <p:grpSpPr>
          <a:xfrm>
            <a:off x="2332100" y="3381378"/>
            <a:ext cx="307597" cy="198271"/>
            <a:chOff x="1492675" y="1520750"/>
            <a:chExt cx="481825" cy="310575"/>
          </a:xfrm>
        </p:grpSpPr>
        <p:sp>
          <p:nvSpPr>
            <p:cNvPr id="4687" name="Google Shape;4687;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88" name="Google Shape;4688;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89" name="Google Shape;4689;p68"/>
          <p:cNvGrpSpPr/>
          <p:nvPr/>
        </p:nvGrpSpPr>
        <p:grpSpPr>
          <a:xfrm>
            <a:off x="2701845" y="3326699"/>
            <a:ext cx="319456" cy="307629"/>
            <a:chOff x="2071000" y="1435025"/>
            <a:chExt cx="500400" cy="481875"/>
          </a:xfrm>
        </p:grpSpPr>
        <p:sp>
          <p:nvSpPr>
            <p:cNvPr id="4690" name="Google Shape;4690;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91" name="Google Shape;4691;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92" name="Google Shape;4692;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93" name="Google Shape;4693;p68"/>
          <p:cNvGrpSpPr/>
          <p:nvPr/>
        </p:nvGrpSpPr>
        <p:grpSpPr>
          <a:xfrm>
            <a:off x="3090057" y="3345589"/>
            <a:ext cx="319040" cy="269852"/>
            <a:chOff x="2678350" y="1464650"/>
            <a:chExt cx="499750" cy="422700"/>
          </a:xfrm>
        </p:grpSpPr>
        <p:sp>
          <p:nvSpPr>
            <p:cNvPr id="4694" name="Google Shape;4694;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95" name="Google Shape;4695;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96" name="Google Shape;4696;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697" name="Google Shape;4697;p68"/>
          <p:cNvGrpSpPr/>
          <p:nvPr/>
        </p:nvGrpSpPr>
        <p:grpSpPr>
          <a:xfrm>
            <a:off x="3474071" y="3326715"/>
            <a:ext cx="307597" cy="307597"/>
            <a:chOff x="3271200" y="1435075"/>
            <a:chExt cx="481825" cy="481825"/>
          </a:xfrm>
        </p:grpSpPr>
        <p:sp>
          <p:nvSpPr>
            <p:cNvPr id="4698" name="Google Shape;4698;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699" name="Google Shape;4699;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00" name="Google Shape;4700;p68"/>
          <p:cNvGrpSpPr/>
          <p:nvPr/>
        </p:nvGrpSpPr>
        <p:grpSpPr>
          <a:xfrm>
            <a:off x="3846242" y="3326699"/>
            <a:ext cx="311396" cy="307629"/>
            <a:chOff x="3858100" y="1435075"/>
            <a:chExt cx="487775" cy="481875"/>
          </a:xfrm>
        </p:grpSpPr>
        <p:sp>
          <p:nvSpPr>
            <p:cNvPr id="4701" name="Google Shape;4701;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2" name="Google Shape;4702;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3" name="Google Shape;4703;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4" name="Google Shape;4704;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5" name="Google Shape;4705;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06" name="Google Shape;4706;p68"/>
          <p:cNvGrpSpPr/>
          <p:nvPr/>
        </p:nvGrpSpPr>
        <p:grpSpPr>
          <a:xfrm>
            <a:off x="4227127" y="3326715"/>
            <a:ext cx="307597" cy="307597"/>
            <a:chOff x="4456875" y="1435075"/>
            <a:chExt cx="481825" cy="481825"/>
          </a:xfrm>
        </p:grpSpPr>
        <p:sp>
          <p:nvSpPr>
            <p:cNvPr id="4707" name="Google Shape;4707;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8" name="Google Shape;4708;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09" name="Google Shape;4709;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0" name="Google Shape;4710;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1" name="Google Shape;4711;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2" name="Google Shape;4712;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3" name="Google Shape;4713;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4" name="Google Shape;4714;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5" name="Google Shape;4715;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6" name="Google Shape;4716;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7" name="Google Shape;4717;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8" name="Google Shape;4718;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19" name="Google Shape;4719;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0" name="Google Shape;4720;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1" name="Google Shape;4721;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2" name="Google Shape;4722;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3" name="Google Shape;4723;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4" name="Google Shape;4724;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5" name="Google Shape;4725;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26" name="Google Shape;4726;p68"/>
          <p:cNvGrpSpPr/>
          <p:nvPr/>
        </p:nvGrpSpPr>
        <p:grpSpPr>
          <a:xfrm>
            <a:off x="4608835" y="3326707"/>
            <a:ext cx="310613" cy="307613"/>
            <a:chOff x="5049725" y="1435050"/>
            <a:chExt cx="486550" cy="481850"/>
          </a:xfrm>
        </p:grpSpPr>
        <p:sp>
          <p:nvSpPr>
            <p:cNvPr id="4727" name="Google Shape;4727;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8" name="Google Shape;4728;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29" name="Google Shape;4729;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0" name="Google Shape;4730;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31" name="Google Shape;4731;p68"/>
          <p:cNvGrpSpPr/>
          <p:nvPr/>
        </p:nvGrpSpPr>
        <p:grpSpPr>
          <a:xfrm>
            <a:off x="4985611" y="3326715"/>
            <a:ext cx="307693" cy="307597"/>
            <a:chOff x="5642475" y="1435075"/>
            <a:chExt cx="481975" cy="481825"/>
          </a:xfrm>
        </p:grpSpPr>
        <p:sp>
          <p:nvSpPr>
            <p:cNvPr id="4732" name="Google Shape;4732;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3" name="Google Shape;4733;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4" name="Google Shape;4734;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35" name="Google Shape;4735;p68"/>
          <p:cNvGrpSpPr/>
          <p:nvPr/>
        </p:nvGrpSpPr>
        <p:grpSpPr>
          <a:xfrm>
            <a:off x="5361420" y="3326707"/>
            <a:ext cx="311683" cy="307613"/>
            <a:chOff x="6232000" y="1435050"/>
            <a:chExt cx="488225" cy="481850"/>
          </a:xfrm>
        </p:grpSpPr>
        <p:sp>
          <p:nvSpPr>
            <p:cNvPr id="4736" name="Google Shape;4736;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7" name="Google Shape;4737;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8" name="Google Shape;4738;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39" name="Google Shape;4739;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40" name="Google Shape;4740;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41" name="Google Shape;4741;p68"/>
          <p:cNvGrpSpPr/>
          <p:nvPr/>
        </p:nvGrpSpPr>
        <p:grpSpPr>
          <a:xfrm>
            <a:off x="1971070" y="3701767"/>
            <a:ext cx="271943" cy="306272"/>
            <a:chOff x="924450" y="2028975"/>
            <a:chExt cx="425975" cy="479750"/>
          </a:xfrm>
        </p:grpSpPr>
        <p:sp>
          <p:nvSpPr>
            <p:cNvPr id="4742" name="Google Shape;4742;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43" name="Google Shape;4743;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44" name="Google Shape;4744;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45" name="Google Shape;4745;p68"/>
          <p:cNvGrpSpPr/>
          <p:nvPr/>
        </p:nvGrpSpPr>
        <p:grpSpPr>
          <a:xfrm>
            <a:off x="2707751" y="3719721"/>
            <a:ext cx="307645" cy="270363"/>
            <a:chOff x="2085450" y="2057100"/>
            <a:chExt cx="481900" cy="423500"/>
          </a:xfrm>
        </p:grpSpPr>
        <p:sp>
          <p:nvSpPr>
            <p:cNvPr id="4746" name="Google Shape;4746;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47" name="Google Shape;4747;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48" name="Google Shape;4748;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49" name="Google Shape;4749;p68"/>
          <p:cNvGrpSpPr/>
          <p:nvPr/>
        </p:nvGrpSpPr>
        <p:grpSpPr>
          <a:xfrm>
            <a:off x="3095755" y="3740798"/>
            <a:ext cx="307645" cy="228212"/>
            <a:chOff x="2678275" y="2090100"/>
            <a:chExt cx="481900" cy="357475"/>
          </a:xfrm>
        </p:grpSpPr>
        <p:sp>
          <p:nvSpPr>
            <p:cNvPr id="4750" name="Google Shape;4750;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1" name="Google Shape;4751;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2" name="Google Shape;4752;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3" name="Google Shape;4753;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4" name="Google Shape;4754;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55" name="Google Shape;4755;p68"/>
          <p:cNvGrpSpPr/>
          <p:nvPr/>
        </p:nvGrpSpPr>
        <p:grpSpPr>
          <a:xfrm>
            <a:off x="3528431" y="3751858"/>
            <a:ext cx="198877" cy="206092"/>
            <a:chOff x="3357325" y="2093500"/>
            <a:chExt cx="311525" cy="322825"/>
          </a:xfrm>
        </p:grpSpPr>
        <p:sp>
          <p:nvSpPr>
            <p:cNvPr id="4756" name="Google Shape;4756;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7" name="Google Shape;4757;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58" name="Google Shape;4758;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759" name="Google Shape;4759;p68"/>
          <p:cNvSpPr/>
          <p:nvPr/>
        </p:nvSpPr>
        <p:spPr>
          <a:xfrm>
            <a:off x="3850569" y="3711659"/>
            <a:ext cx="302537" cy="286355"/>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760" name="Google Shape;4760;p68"/>
          <p:cNvGrpSpPr/>
          <p:nvPr/>
        </p:nvGrpSpPr>
        <p:grpSpPr>
          <a:xfrm>
            <a:off x="4248513" y="3701104"/>
            <a:ext cx="264824" cy="307597"/>
            <a:chOff x="4492800" y="2027925"/>
            <a:chExt cx="414825" cy="481825"/>
          </a:xfrm>
        </p:grpSpPr>
        <p:sp>
          <p:nvSpPr>
            <p:cNvPr id="4761" name="Google Shape;4761;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2" name="Google Shape;4762;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63" name="Google Shape;4763;p68"/>
          <p:cNvGrpSpPr/>
          <p:nvPr/>
        </p:nvGrpSpPr>
        <p:grpSpPr>
          <a:xfrm>
            <a:off x="4610367" y="3701098"/>
            <a:ext cx="307549" cy="307613"/>
            <a:chOff x="5049725" y="2027900"/>
            <a:chExt cx="481750" cy="481850"/>
          </a:xfrm>
        </p:grpSpPr>
        <p:sp>
          <p:nvSpPr>
            <p:cNvPr id="4764" name="Google Shape;4764;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5" name="Google Shape;4765;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6" name="Google Shape;4766;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7" name="Google Shape;4767;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8" name="Google Shape;4768;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69" name="Google Shape;4769;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70" name="Google Shape;4770;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71" name="Google Shape;4771;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72" name="Google Shape;4772;p68"/>
          <p:cNvGrpSpPr/>
          <p:nvPr/>
        </p:nvGrpSpPr>
        <p:grpSpPr>
          <a:xfrm>
            <a:off x="5039771" y="3701176"/>
            <a:ext cx="199372" cy="307453"/>
            <a:chOff x="5726350" y="2028150"/>
            <a:chExt cx="312300" cy="481600"/>
          </a:xfrm>
        </p:grpSpPr>
        <p:sp>
          <p:nvSpPr>
            <p:cNvPr id="4773" name="Google Shape;4773;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74" name="Google Shape;4774;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75" name="Google Shape;4775;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76" name="Google Shape;4776;p68"/>
          <p:cNvGrpSpPr/>
          <p:nvPr/>
        </p:nvGrpSpPr>
        <p:grpSpPr>
          <a:xfrm>
            <a:off x="5366353" y="3703994"/>
            <a:ext cx="301820" cy="301820"/>
            <a:chOff x="6239925" y="2032450"/>
            <a:chExt cx="472775" cy="472775"/>
          </a:xfrm>
        </p:grpSpPr>
        <p:sp>
          <p:nvSpPr>
            <p:cNvPr id="4777" name="Google Shape;4777;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78" name="Google Shape;4778;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79" name="Google Shape;4779;p68"/>
          <p:cNvGrpSpPr/>
          <p:nvPr/>
        </p:nvGrpSpPr>
        <p:grpSpPr>
          <a:xfrm>
            <a:off x="5773563" y="2636007"/>
            <a:ext cx="303416" cy="168123"/>
            <a:chOff x="903075" y="2730000"/>
            <a:chExt cx="475275" cy="263350"/>
          </a:xfrm>
        </p:grpSpPr>
        <p:sp>
          <p:nvSpPr>
            <p:cNvPr id="4780" name="Google Shape;4780;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1" name="Google Shape;4781;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2" name="Google Shape;4782;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83" name="Google Shape;4783;p68"/>
          <p:cNvGrpSpPr/>
          <p:nvPr/>
        </p:nvGrpSpPr>
        <p:grpSpPr>
          <a:xfrm>
            <a:off x="2332100" y="3701104"/>
            <a:ext cx="307597" cy="307597"/>
            <a:chOff x="1492675" y="2027925"/>
            <a:chExt cx="481825" cy="481825"/>
          </a:xfrm>
        </p:grpSpPr>
        <p:sp>
          <p:nvSpPr>
            <p:cNvPr id="4784" name="Google Shape;4784;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5" name="Google Shape;4785;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6" name="Google Shape;4786;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7" name="Google Shape;4787;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88" name="Google Shape;4788;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789" name="Google Shape;4789;p68"/>
          <p:cNvGrpSpPr/>
          <p:nvPr/>
        </p:nvGrpSpPr>
        <p:grpSpPr>
          <a:xfrm>
            <a:off x="6164135" y="2566270"/>
            <a:ext cx="307597" cy="307597"/>
            <a:chOff x="1492675" y="2620775"/>
            <a:chExt cx="481825" cy="481825"/>
          </a:xfrm>
        </p:grpSpPr>
        <p:sp>
          <p:nvSpPr>
            <p:cNvPr id="4790" name="Google Shape;4790;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1" name="Google Shape;4791;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792" name="Google Shape;4792;p68"/>
          <p:cNvSpPr/>
          <p:nvPr/>
        </p:nvSpPr>
        <p:spPr>
          <a:xfrm>
            <a:off x="6526771" y="2566183"/>
            <a:ext cx="319615" cy="30759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793" name="Google Shape;4793;p68"/>
          <p:cNvGrpSpPr/>
          <p:nvPr/>
        </p:nvGrpSpPr>
        <p:grpSpPr>
          <a:xfrm>
            <a:off x="6911025" y="2580762"/>
            <a:ext cx="302457" cy="278613"/>
            <a:chOff x="2682350" y="2643425"/>
            <a:chExt cx="473775" cy="436425"/>
          </a:xfrm>
        </p:grpSpPr>
        <p:sp>
          <p:nvSpPr>
            <p:cNvPr id="4794" name="Google Shape;4794;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5" name="Google Shape;4795;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6" name="Google Shape;4796;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7" name="Google Shape;4797;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8" name="Google Shape;4798;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799" name="Google Shape;4799;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0" name="Google Shape;4800;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01" name="Google Shape;4801;p68"/>
          <p:cNvGrpSpPr/>
          <p:nvPr/>
        </p:nvGrpSpPr>
        <p:grpSpPr>
          <a:xfrm>
            <a:off x="7333078" y="2566270"/>
            <a:ext cx="216273" cy="307597"/>
            <a:chOff x="3342725" y="2620775"/>
            <a:chExt cx="338775" cy="481825"/>
          </a:xfrm>
        </p:grpSpPr>
        <p:sp>
          <p:nvSpPr>
            <p:cNvPr id="4802" name="Google Shape;4802;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3" name="Google Shape;4803;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4" name="Google Shape;4804;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05" name="Google Shape;4805;p68"/>
          <p:cNvGrpSpPr/>
          <p:nvPr/>
        </p:nvGrpSpPr>
        <p:grpSpPr>
          <a:xfrm>
            <a:off x="7690087" y="2566270"/>
            <a:ext cx="252328" cy="307597"/>
            <a:chOff x="3907325" y="2620775"/>
            <a:chExt cx="395250" cy="481825"/>
          </a:xfrm>
        </p:grpSpPr>
        <p:sp>
          <p:nvSpPr>
            <p:cNvPr id="4806" name="Google Shape;4806;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7" name="Google Shape;4807;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8" name="Google Shape;4808;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09" name="Google Shape;4809;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10" name="Google Shape;4810;p68"/>
          <p:cNvGrpSpPr/>
          <p:nvPr/>
        </p:nvGrpSpPr>
        <p:grpSpPr>
          <a:xfrm>
            <a:off x="8046586" y="2575886"/>
            <a:ext cx="307597" cy="288365"/>
            <a:chOff x="4456875" y="2635825"/>
            <a:chExt cx="481825" cy="451700"/>
          </a:xfrm>
        </p:grpSpPr>
        <p:sp>
          <p:nvSpPr>
            <p:cNvPr id="4811" name="Google Shape;4811;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2" name="Google Shape;4812;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3" name="Google Shape;4813;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4" name="Google Shape;4814;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5" name="Google Shape;4815;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6" name="Google Shape;4816;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17" name="Google Shape;4817;p68"/>
          <p:cNvGrpSpPr/>
          <p:nvPr/>
        </p:nvGrpSpPr>
        <p:grpSpPr>
          <a:xfrm>
            <a:off x="8431860" y="2575886"/>
            <a:ext cx="307597" cy="288365"/>
            <a:chOff x="5049725" y="2635825"/>
            <a:chExt cx="481825" cy="451700"/>
          </a:xfrm>
        </p:grpSpPr>
        <p:sp>
          <p:nvSpPr>
            <p:cNvPr id="4818" name="Google Shape;4818;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19" name="Google Shape;4819;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0" name="Google Shape;4820;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21" name="Google Shape;4821;p68"/>
          <p:cNvGrpSpPr/>
          <p:nvPr/>
        </p:nvGrpSpPr>
        <p:grpSpPr>
          <a:xfrm>
            <a:off x="8806474" y="2566669"/>
            <a:ext cx="306975" cy="306799"/>
            <a:chOff x="5643000" y="2621375"/>
            <a:chExt cx="480850" cy="480575"/>
          </a:xfrm>
        </p:grpSpPr>
        <p:sp>
          <p:nvSpPr>
            <p:cNvPr id="4822" name="Google Shape;4822;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3" name="Google Shape;4823;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4" name="Google Shape;4824;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5" name="Google Shape;4825;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6" name="Google Shape;4826;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7" name="Google Shape;4827;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28" name="Google Shape;4828;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29" name="Google Shape;4829;p68"/>
          <p:cNvGrpSpPr/>
          <p:nvPr/>
        </p:nvGrpSpPr>
        <p:grpSpPr>
          <a:xfrm>
            <a:off x="9186728" y="2566270"/>
            <a:ext cx="307693" cy="307597"/>
            <a:chOff x="6235250" y="2620775"/>
            <a:chExt cx="481975" cy="481825"/>
          </a:xfrm>
        </p:grpSpPr>
        <p:sp>
          <p:nvSpPr>
            <p:cNvPr id="4830" name="Google Shape;4830;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1" name="Google Shape;4831;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2" name="Google Shape;4832;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3" name="Google Shape;4833;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4" name="Google Shape;4834;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835" name="Google Shape;4835;p68"/>
          <p:cNvSpPr/>
          <p:nvPr/>
        </p:nvSpPr>
        <p:spPr>
          <a:xfrm>
            <a:off x="5768831" y="2959319"/>
            <a:ext cx="312832" cy="290408"/>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836" name="Google Shape;4836;p68"/>
          <p:cNvGrpSpPr/>
          <p:nvPr/>
        </p:nvGrpSpPr>
        <p:grpSpPr>
          <a:xfrm>
            <a:off x="6163300" y="2950832"/>
            <a:ext cx="309273" cy="307597"/>
            <a:chOff x="1535000" y="3223325"/>
            <a:chExt cx="484450" cy="481825"/>
          </a:xfrm>
        </p:grpSpPr>
        <p:sp>
          <p:nvSpPr>
            <p:cNvPr id="4837" name="Google Shape;4837;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8" name="Google Shape;4838;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39" name="Google Shape;4839;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40" name="Google Shape;4840;p68"/>
          <p:cNvGrpSpPr/>
          <p:nvPr/>
        </p:nvGrpSpPr>
        <p:grpSpPr>
          <a:xfrm>
            <a:off x="6532836" y="2982839"/>
            <a:ext cx="307597" cy="243581"/>
            <a:chOff x="2085525" y="3263750"/>
            <a:chExt cx="481825" cy="381550"/>
          </a:xfrm>
        </p:grpSpPr>
        <p:sp>
          <p:nvSpPr>
            <p:cNvPr id="4841" name="Google Shape;4841;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42" name="Google Shape;4842;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843" name="Google Shape;4843;p68"/>
          <p:cNvSpPr/>
          <p:nvPr/>
        </p:nvSpPr>
        <p:spPr>
          <a:xfrm>
            <a:off x="6908383" y="3011904"/>
            <a:ext cx="307597" cy="185232"/>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844" name="Google Shape;4844;p68"/>
          <p:cNvGrpSpPr/>
          <p:nvPr/>
        </p:nvGrpSpPr>
        <p:grpSpPr>
          <a:xfrm>
            <a:off x="7286985" y="2950823"/>
            <a:ext cx="308459" cy="307613"/>
            <a:chOff x="3270450" y="3213625"/>
            <a:chExt cx="483175" cy="481850"/>
          </a:xfrm>
        </p:grpSpPr>
        <p:sp>
          <p:nvSpPr>
            <p:cNvPr id="4845" name="Google Shape;4845;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46" name="Google Shape;4846;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47" name="Google Shape;4847;p68"/>
          <p:cNvGrpSpPr/>
          <p:nvPr/>
        </p:nvGrpSpPr>
        <p:grpSpPr>
          <a:xfrm>
            <a:off x="7739667" y="2950831"/>
            <a:ext cx="153168" cy="307597"/>
            <a:chOff x="3984950" y="3213600"/>
            <a:chExt cx="239925" cy="481825"/>
          </a:xfrm>
        </p:grpSpPr>
        <p:sp>
          <p:nvSpPr>
            <p:cNvPr id="4848" name="Google Shape;4848;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49" name="Google Shape;4849;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850" name="Google Shape;4850;p68"/>
          <p:cNvSpPr/>
          <p:nvPr/>
        </p:nvSpPr>
        <p:spPr>
          <a:xfrm>
            <a:off x="8046443" y="2950726"/>
            <a:ext cx="307645" cy="30759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51" name="Google Shape;4851;p68"/>
          <p:cNvSpPr/>
          <p:nvPr/>
        </p:nvSpPr>
        <p:spPr>
          <a:xfrm>
            <a:off x="8431726" y="2968727"/>
            <a:ext cx="307597" cy="271591"/>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852" name="Google Shape;4852;p68"/>
          <p:cNvGrpSpPr/>
          <p:nvPr/>
        </p:nvGrpSpPr>
        <p:grpSpPr>
          <a:xfrm>
            <a:off x="8798925" y="2977749"/>
            <a:ext cx="322073" cy="253764"/>
            <a:chOff x="5629975" y="3255775"/>
            <a:chExt cx="504500" cy="397500"/>
          </a:xfrm>
        </p:grpSpPr>
        <p:sp>
          <p:nvSpPr>
            <p:cNvPr id="4853" name="Google Shape;4853;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54" name="Google Shape;4854;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55" name="Google Shape;4855;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56" name="Google Shape;4856;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57" name="Google Shape;4857;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58" name="Google Shape;4858;p68"/>
          <p:cNvGrpSpPr/>
          <p:nvPr/>
        </p:nvGrpSpPr>
        <p:grpSpPr>
          <a:xfrm>
            <a:off x="9186321" y="2977845"/>
            <a:ext cx="308507" cy="253572"/>
            <a:chOff x="6234950" y="3255925"/>
            <a:chExt cx="483250" cy="397200"/>
          </a:xfrm>
        </p:grpSpPr>
        <p:sp>
          <p:nvSpPr>
            <p:cNvPr id="4859" name="Google Shape;4859;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0" name="Google Shape;4860;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1" name="Google Shape;4861;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2" name="Google Shape;4862;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3" name="Google Shape;4863;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4" name="Google Shape;4864;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65" name="Google Shape;4865;p68"/>
          <p:cNvGrpSpPr/>
          <p:nvPr/>
        </p:nvGrpSpPr>
        <p:grpSpPr>
          <a:xfrm>
            <a:off x="5781088" y="3326794"/>
            <a:ext cx="288365" cy="307597"/>
            <a:chOff x="914900" y="3806450"/>
            <a:chExt cx="451700" cy="481825"/>
          </a:xfrm>
        </p:grpSpPr>
        <p:sp>
          <p:nvSpPr>
            <p:cNvPr id="4866" name="Google Shape;4866;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7" name="Google Shape;4867;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8" name="Google Shape;4868;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69" name="Google Shape;4869;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70" name="Google Shape;4870;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71" name="Google Shape;4871;p68"/>
          <p:cNvGrpSpPr/>
          <p:nvPr/>
        </p:nvGrpSpPr>
        <p:grpSpPr>
          <a:xfrm>
            <a:off x="6160919" y="3326626"/>
            <a:ext cx="314029" cy="307932"/>
            <a:chOff x="1490050" y="3805975"/>
            <a:chExt cx="491900" cy="482350"/>
          </a:xfrm>
        </p:grpSpPr>
        <p:sp>
          <p:nvSpPr>
            <p:cNvPr id="4872" name="Google Shape;4872;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73" name="Google Shape;4873;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74" name="Google Shape;4874;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75" name="Google Shape;4875;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76" name="Google Shape;4876;p68"/>
          <p:cNvGrpSpPr/>
          <p:nvPr/>
        </p:nvGrpSpPr>
        <p:grpSpPr>
          <a:xfrm>
            <a:off x="6545236" y="3326794"/>
            <a:ext cx="282795" cy="307597"/>
            <a:chOff x="2104275" y="3806450"/>
            <a:chExt cx="442975" cy="481825"/>
          </a:xfrm>
        </p:grpSpPr>
        <p:sp>
          <p:nvSpPr>
            <p:cNvPr id="4877" name="Google Shape;4877;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78" name="Google Shape;4878;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79" name="Google Shape;4879;p68"/>
          <p:cNvGrpSpPr/>
          <p:nvPr/>
        </p:nvGrpSpPr>
        <p:grpSpPr>
          <a:xfrm>
            <a:off x="6929234" y="3326794"/>
            <a:ext cx="266037" cy="307597"/>
            <a:chOff x="2710875" y="3806450"/>
            <a:chExt cx="416725" cy="481825"/>
          </a:xfrm>
        </p:grpSpPr>
        <p:sp>
          <p:nvSpPr>
            <p:cNvPr id="4880" name="Google Shape;4880;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81" name="Google Shape;4881;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82" name="Google Shape;4882;p68"/>
          <p:cNvGrpSpPr/>
          <p:nvPr/>
        </p:nvGrpSpPr>
        <p:grpSpPr>
          <a:xfrm>
            <a:off x="7287416" y="3363462"/>
            <a:ext cx="307597" cy="234261"/>
            <a:chOff x="3271200" y="3863875"/>
            <a:chExt cx="481825" cy="366950"/>
          </a:xfrm>
        </p:grpSpPr>
        <p:sp>
          <p:nvSpPr>
            <p:cNvPr id="4883" name="Google Shape;4883;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84" name="Google Shape;4884;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85" name="Google Shape;4885;p68"/>
          <p:cNvGrpSpPr/>
          <p:nvPr/>
        </p:nvGrpSpPr>
        <p:grpSpPr>
          <a:xfrm>
            <a:off x="7682275" y="3327001"/>
            <a:ext cx="267952" cy="307183"/>
            <a:chOff x="3895050" y="3806775"/>
            <a:chExt cx="419725" cy="481175"/>
          </a:xfrm>
        </p:grpSpPr>
        <p:sp>
          <p:nvSpPr>
            <p:cNvPr id="4886" name="Google Shape;4886;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87" name="Google Shape;4887;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88" name="Google Shape;4888;p68"/>
          <p:cNvGrpSpPr/>
          <p:nvPr/>
        </p:nvGrpSpPr>
        <p:grpSpPr>
          <a:xfrm>
            <a:off x="8047927" y="3326802"/>
            <a:ext cx="304916" cy="307581"/>
            <a:chOff x="4464775" y="3806475"/>
            <a:chExt cx="477625" cy="481800"/>
          </a:xfrm>
        </p:grpSpPr>
        <p:sp>
          <p:nvSpPr>
            <p:cNvPr id="4889" name="Google Shape;4889;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0" name="Google Shape;4890;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1" name="Google Shape;4891;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2" name="Google Shape;4892;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3" name="Google Shape;4893;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4" name="Google Shape;4894;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95" name="Google Shape;4895;p68"/>
          <p:cNvGrpSpPr/>
          <p:nvPr/>
        </p:nvGrpSpPr>
        <p:grpSpPr>
          <a:xfrm>
            <a:off x="8431860" y="3326794"/>
            <a:ext cx="307597" cy="307597"/>
            <a:chOff x="5049725" y="3806450"/>
            <a:chExt cx="481825" cy="481825"/>
          </a:xfrm>
        </p:grpSpPr>
        <p:sp>
          <p:nvSpPr>
            <p:cNvPr id="4896" name="Google Shape;4896;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7" name="Google Shape;4897;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898" name="Google Shape;4898;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899" name="Google Shape;4899;p68"/>
          <p:cNvGrpSpPr/>
          <p:nvPr/>
        </p:nvGrpSpPr>
        <p:grpSpPr>
          <a:xfrm>
            <a:off x="8806162" y="3326794"/>
            <a:ext cx="307597" cy="307597"/>
            <a:chOff x="5651375" y="3806450"/>
            <a:chExt cx="481825" cy="481825"/>
          </a:xfrm>
        </p:grpSpPr>
        <p:sp>
          <p:nvSpPr>
            <p:cNvPr id="4900" name="Google Shape;4900;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01" name="Google Shape;4901;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02" name="Google Shape;4902;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03" name="Google Shape;4903;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04" name="Google Shape;4904;p68"/>
          <p:cNvGrpSpPr/>
          <p:nvPr/>
        </p:nvGrpSpPr>
        <p:grpSpPr>
          <a:xfrm>
            <a:off x="9205250" y="3328597"/>
            <a:ext cx="270649" cy="303991"/>
            <a:chOff x="6264300" y="3809300"/>
            <a:chExt cx="423950" cy="476175"/>
          </a:xfrm>
        </p:grpSpPr>
        <p:sp>
          <p:nvSpPr>
            <p:cNvPr id="4905" name="Google Shape;4905;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06" name="Google Shape;4906;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07" name="Google Shape;4907;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08" name="Google Shape;4908;p68"/>
          <p:cNvGrpSpPr/>
          <p:nvPr/>
        </p:nvGrpSpPr>
        <p:grpSpPr>
          <a:xfrm>
            <a:off x="5770873" y="3701175"/>
            <a:ext cx="308795" cy="307613"/>
            <a:chOff x="898875" y="4399275"/>
            <a:chExt cx="483700" cy="481850"/>
          </a:xfrm>
        </p:grpSpPr>
        <p:sp>
          <p:nvSpPr>
            <p:cNvPr id="4909" name="Google Shape;4909;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0" name="Google Shape;4910;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1" name="Google Shape;4911;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2" name="Google Shape;4912;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3" name="Google Shape;4913;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4" name="Google Shape;4914;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5" name="Google Shape;4915;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6" name="Google Shape;4916;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17" name="Google Shape;4917;p68"/>
          <p:cNvGrpSpPr/>
          <p:nvPr/>
        </p:nvGrpSpPr>
        <p:grpSpPr>
          <a:xfrm>
            <a:off x="6164135" y="3715004"/>
            <a:ext cx="307597" cy="279955"/>
            <a:chOff x="1492675" y="4420975"/>
            <a:chExt cx="481825" cy="438525"/>
          </a:xfrm>
        </p:grpSpPr>
        <p:sp>
          <p:nvSpPr>
            <p:cNvPr id="4918" name="Google Shape;4918;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19" name="Google Shape;4919;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0" name="Google Shape;4920;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1" name="Google Shape;4921;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2" name="Google Shape;4922;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23" name="Google Shape;4923;p68"/>
          <p:cNvGrpSpPr/>
          <p:nvPr/>
        </p:nvGrpSpPr>
        <p:grpSpPr>
          <a:xfrm>
            <a:off x="6531327" y="3701789"/>
            <a:ext cx="310613" cy="306384"/>
            <a:chOff x="2084100" y="4400250"/>
            <a:chExt cx="486550" cy="479925"/>
          </a:xfrm>
        </p:grpSpPr>
        <p:sp>
          <p:nvSpPr>
            <p:cNvPr id="4924" name="Google Shape;4924;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5" name="Google Shape;4925;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6" name="Google Shape;4926;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7" name="Google Shape;4927;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8" name="Google Shape;4928;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29" name="Google Shape;4929;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30" name="Google Shape;4930;p68"/>
          <p:cNvGrpSpPr/>
          <p:nvPr/>
        </p:nvGrpSpPr>
        <p:grpSpPr>
          <a:xfrm>
            <a:off x="6927080" y="3701199"/>
            <a:ext cx="270347" cy="307565"/>
            <a:chOff x="2707950" y="4399325"/>
            <a:chExt cx="423475" cy="481775"/>
          </a:xfrm>
        </p:grpSpPr>
        <p:sp>
          <p:nvSpPr>
            <p:cNvPr id="4931" name="Google Shape;4931;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2" name="Google Shape;4932;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3" name="Google Shape;4933;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4" name="Google Shape;4934;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5" name="Google Shape;4935;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6" name="Google Shape;4936;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7" name="Google Shape;4937;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8" name="Google Shape;4938;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39" name="Google Shape;4939;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0" name="Google Shape;4940;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1" name="Google Shape;4941;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2" name="Google Shape;4942;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43" name="Google Shape;4943;p68"/>
          <p:cNvGrpSpPr/>
          <p:nvPr/>
        </p:nvGrpSpPr>
        <p:grpSpPr>
          <a:xfrm>
            <a:off x="7316521" y="3701175"/>
            <a:ext cx="249391" cy="307613"/>
            <a:chOff x="3330525" y="4399275"/>
            <a:chExt cx="390650" cy="481850"/>
          </a:xfrm>
        </p:grpSpPr>
        <p:sp>
          <p:nvSpPr>
            <p:cNvPr id="4944" name="Google Shape;4944;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5" name="Google Shape;4945;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6" name="Google Shape;4946;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7" name="Google Shape;4947;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8" name="Google Shape;4948;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49" name="Google Shape;4949;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0" name="Google Shape;4950;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51" name="Google Shape;4951;p68"/>
          <p:cNvGrpSpPr/>
          <p:nvPr/>
        </p:nvGrpSpPr>
        <p:grpSpPr>
          <a:xfrm>
            <a:off x="7701435" y="3701183"/>
            <a:ext cx="229632" cy="307597"/>
            <a:chOff x="3938800" y="4399275"/>
            <a:chExt cx="359700" cy="481825"/>
          </a:xfrm>
        </p:grpSpPr>
        <p:sp>
          <p:nvSpPr>
            <p:cNvPr id="4952" name="Google Shape;4952;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3" name="Google Shape;4953;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4" name="Google Shape;4954;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5" name="Google Shape;4955;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6" name="Google Shape;4956;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57" name="Google Shape;4957;p68"/>
          <p:cNvGrpSpPr/>
          <p:nvPr/>
        </p:nvGrpSpPr>
        <p:grpSpPr>
          <a:xfrm>
            <a:off x="8128286" y="3701183"/>
            <a:ext cx="144199" cy="307597"/>
            <a:chOff x="4584850" y="4399275"/>
            <a:chExt cx="225875" cy="481825"/>
          </a:xfrm>
        </p:grpSpPr>
        <p:sp>
          <p:nvSpPr>
            <p:cNvPr id="4958" name="Google Shape;4958;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59" name="Google Shape;4959;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4960" name="Google Shape;4960;p68"/>
          <p:cNvSpPr/>
          <p:nvPr/>
        </p:nvSpPr>
        <p:spPr>
          <a:xfrm>
            <a:off x="8416756" y="3701102"/>
            <a:ext cx="337539" cy="30746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4961" name="Google Shape;4961;p68"/>
          <p:cNvGrpSpPr/>
          <p:nvPr/>
        </p:nvGrpSpPr>
        <p:grpSpPr>
          <a:xfrm>
            <a:off x="8806162" y="3701183"/>
            <a:ext cx="307597" cy="307597"/>
            <a:chOff x="5642550" y="4399275"/>
            <a:chExt cx="481825" cy="481825"/>
          </a:xfrm>
        </p:grpSpPr>
        <p:sp>
          <p:nvSpPr>
            <p:cNvPr id="4962" name="Google Shape;4962;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63" name="Google Shape;4963;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64" name="Google Shape;4964;p68"/>
          <p:cNvGrpSpPr/>
          <p:nvPr/>
        </p:nvGrpSpPr>
        <p:grpSpPr>
          <a:xfrm>
            <a:off x="9175867" y="3711980"/>
            <a:ext cx="329415" cy="286003"/>
            <a:chOff x="6218300" y="4416175"/>
            <a:chExt cx="516000" cy="448000"/>
          </a:xfrm>
        </p:grpSpPr>
        <p:sp>
          <p:nvSpPr>
            <p:cNvPr id="4965" name="Google Shape;4965;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66" name="Google Shape;4966;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67" name="Google Shape;4967;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68" name="Google Shape;4968;p68"/>
          <p:cNvGrpSpPr/>
          <p:nvPr/>
        </p:nvGrpSpPr>
        <p:grpSpPr>
          <a:xfrm>
            <a:off x="9548127" y="2566348"/>
            <a:ext cx="307597" cy="307597"/>
            <a:chOff x="899850" y="4992125"/>
            <a:chExt cx="481825" cy="481825"/>
          </a:xfrm>
        </p:grpSpPr>
        <p:sp>
          <p:nvSpPr>
            <p:cNvPr id="4969" name="Google Shape;4969;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70" name="Google Shape;4970;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71" name="Google Shape;4971;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72" name="Google Shape;4972;p68"/>
          <p:cNvGrpSpPr/>
          <p:nvPr/>
        </p:nvGrpSpPr>
        <p:grpSpPr>
          <a:xfrm>
            <a:off x="9548142" y="2950890"/>
            <a:ext cx="307597" cy="307597"/>
            <a:chOff x="1492675" y="4992125"/>
            <a:chExt cx="481825" cy="481825"/>
          </a:xfrm>
        </p:grpSpPr>
        <p:sp>
          <p:nvSpPr>
            <p:cNvPr id="4973" name="Google Shape;4973;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74" name="Google Shape;4974;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75" name="Google Shape;4975;p68"/>
          <p:cNvGrpSpPr/>
          <p:nvPr/>
        </p:nvGrpSpPr>
        <p:grpSpPr>
          <a:xfrm>
            <a:off x="9548158" y="3326832"/>
            <a:ext cx="307597" cy="307597"/>
            <a:chOff x="2085525" y="4992125"/>
            <a:chExt cx="481825" cy="481825"/>
          </a:xfrm>
        </p:grpSpPr>
        <p:sp>
          <p:nvSpPr>
            <p:cNvPr id="4976" name="Google Shape;4976;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77" name="Google Shape;4977;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78" name="Google Shape;4978;p68"/>
          <p:cNvGrpSpPr/>
          <p:nvPr/>
        </p:nvGrpSpPr>
        <p:grpSpPr>
          <a:xfrm>
            <a:off x="9932831" y="2566348"/>
            <a:ext cx="307597" cy="307597"/>
            <a:chOff x="2678350" y="4992125"/>
            <a:chExt cx="481825" cy="481825"/>
          </a:xfrm>
        </p:grpSpPr>
        <p:sp>
          <p:nvSpPr>
            <p:cNvPr id="4979" name="Google Shape;4979;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0" name="Google Shape;4980;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1" name="Google Shape;4981;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82" name="Google Shape;4982;p68"/>
          <p:cNvGrpSpPr/>
          <p:nvPr/>
        </p:nvGrpSpPr>
        <p:grpSpPr>
          <a:xfrm>
            <a:off x="9548190" y="3701203"/>
            <a:ext cx="307597" cy="307597"/>
            <a:chOff x="3271200" y="4992125"/>
            <a:chExt cx="481825" cy="481825"/>
          </a:xfrm>
        </p:grpSpPr>
        <p:sp>
          <p:nvSpPr>
            <p:cNvPr id="4983" name="Google Shape;4983;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4" name="Google Shape;4984;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5" name="Google Shape;4985;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86" name="Google Shape;4986;p68"/>
          <p:cNvGrpSpPr/>
          <p:nvPr/>
        </p:nvGrpSpPr>
        <p:grpSpPr>
          <a:xfrm>
            <a:off x="9932791" y="2951825"/>
            <a:ext cx="307741" cy="305729"/>
            <a:chOff x="3863900" y="4993625"/>
            <a:chExt cx="482050" cy="478900"/>
          </a:xfrm>
        </p:grpSpPr>
        <p:sp>
          <p:nvSpPr>
            <p:cNvPr id="4987" name="Google Shape;4987;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8" name="Google Shape;4988;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89" name="Google Shape;4989;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0" name="Google Shape;4990;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91" name="Google Shape;4991;p68"/>
          <p:cNvGrpSpPr/>
          <p:nvPr/>
        </p:nvGrpSpPr>
        <p:grpSpPr>
          <a:xfrm>
            <a:off x="9932807" y="3327766"/>
            <a:ext cx="307741" cy="305729"/>
            <a:chOff x="4456725" y="4993625"/>
            <a:chExt cx="482050" cy="478900"/>
          </a:xfrm>
        </p:grpSpPr>
        <p:sp>
          <p:nvSpPr>
            <p:cNvPr id="4992" name="Google Shape;4992;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3" name="Google Shape;4993;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4" name="Google Shape;4994;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5" name="Google Shape;4995;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4996" name="Google Shape;4996;p68"/>
          <p:cNvGrpSpPr/>
          <p:nvPr/>
        </p:nvGrpSpPr>
        <p:grpSpPr>
          <a:xfrm>
            <a:off x="9932823" y="3702129"/>
            <a:ext cx="307741" cy="305745"/>
            <a:chOff x="5049575" y="4993600"/>
            <a:chExt cx="482050" cy="478925"/>
          </a:xfrm>
        </p:grpSpPr>
        <p:sp>
          <p:nvSpPr>
            <p:cNvPr id="4997" name="Google Shape;4997;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8" name="Google Shape;4998;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4999" name="Google Shape;4999;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00" name="Google Shape;5000;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01" name="Google Shape;5001;p68"/>
          <p:cNvGrpSpPr/>
          <p:nvPr/>
        </p:nvGrpSpPr>
        <p:grpSpPr>
          <a:xfrm>
            <a:off x="1952827" y="4215043"/>
            <a:ext cx="308427" cy="271080"/>
            <a:chOff x="892750" y="267400"/>
            <a:chExt cx="483125" cy="424625"/>
          </a:xfrm>
        </p:grpSpPr>
        <p:sp>
          <p:nvSpPr>
            <p:cNvPr id="5002" name="Google Shape;5002;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03" name="Google Shape;5003;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04" name="Google Shape;5004;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05" name="Google Shape;5005;p68"/>
          <p:cNvGrpSpPr/>
          <p:nvPr/>
        </p:nvGrpSpPr>
        <p:grpSpPr>
          <a:xfrm>
            <a:off x="2350351" y="4196353"/>
            <a:ext cx="271096" cy="308459"/>
            <a:chOff x="1516475" y="238075"/>
            <a:chExt cx="424650" cy="483175"/>
          </a:xfrm>
        </p:grpSpPr>
        <p:sp>
          <p:nvSpPr>
            <p:cNvPr id="5006" name="Google Shape;5006;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07" name="Google Shape;5007;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08" name="Google Shape;5008;p68"/>
          <p:cNvGrpSpPr/>
          <p:nvPr/>
        </p:nvGrpSpPr>
        <p:grpSpPr>
          <a:xfrm>
            <a:off x="2706761" y="4269251"/>
            <a:ext cx="309624" cy="162664"/>
            <a:chOff x="2080675" y="352325"/>
            <a:chExt cx="485000" cy="254800"/>
          </a:xfrm>
        </p:grpSpPr>
        <p:sp>
          <p:nvSpPr>
            <p:cNvPr id="5009" name="Google Shape;5009;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0" name="Google Shape;5010;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11" name="Google Shape;5011;p68"/>
          <p:cNvGrpSpPr/>
          <p:nvPr/>
        </p:nvGrpSpPr>
        <p:grpSpPr>
          <a:xfrm>
            <a:off x="3114028" y="4196369"/>
            <a:ext cx="271096" cy="308427"/>
            <a:chOff x="2705375" y="238125"/>
            <a:chExt cx="424650" cy="483125"/>
          </a:xfrm>
        </p:grpSpPr>
        <p:sp>
          <p:nvSpPr>
            <p:cNvPr id="5012" name="Google Shape;5012;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3" name="Google Shape;5013;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4" name="Google Shape;5014;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5" name="Google Shape;5015;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16" name="Google Shape;5016;p68"/>
          <p:cNvGrpSpPr/>
          <p:nvPr/>
        </p:nvGrpSpPr>
        <p:grpSpPr>
          <a:xfrm>
            <a:off x="3491339" y="4196658"/>
            <a:ext cx="273060" cy="307852"/>
            <a:chOff x="3299850" y="238575"/>
            <a:chExt cx="427725" cy="482225"/>
          </a:xfrm>
        </p:grpSpPr>
        <p:sp>
          <p:nvSpPr>
            <p:cNvPr id="5017" name="Google Shape;5017;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8" name="Google Shape;5018;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19" name="Google Shape;5019;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0" name="Google Shape;5020;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1" name="Google Shape;5021;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22" name="Google Shape;5022;p68"/>
          <p:cNvGrpSpPr/>
          <p:nvPr/>
        </p:nvGrpSpPr>
        <p:grpSpPr>
          <a:xfrm>
            <a:off x="3842157" y="4196369"/>
            <a:ext cx="319567" cy="308427"/>
            <a:chOff x="3857225" y="238125"/>
            <a:chExt cx="500575" cy="483125"/>
          </a:xfrm>
        </p:grpSpPr>
        <p:sp>
          <p:nvSpPr>
            <p:cNvPr id="5023" name="Google Shape;5023;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4" name="Google Shape;5024;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5" name="Google Shape;5025;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6" name="Google Shape;5026;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7" name="Google Shape;5027;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8" name="Google Shape;5028;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29" name="Google Shape;5029;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030" name="Google Shape;5030;p68"/>
          <p:cNvSpPr/>
          <p:nvPr/>
        </p:nvSpPr>
        <p:spPr>
          <a:xfrm>
            <a:off x="4221025" y="4196385"/>
            <a:ext cx="319567" cy="308379"/>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031" name="Google Shape;5031;p68"/>
          <p:cNvGrpSpPr/>
          <p:nvPr/>
        </p:nvGrpSpPr>
        <p:grpSpPr>
          <a:xfrm>
            <a:off x="4609920" y="4196393"/>
            <a:ext cx="308443" cy="308379"/>
            <a:chOff x="5053900" y="238200"/>
            <a:chExt cx="483150" cy="483050"/>
          </a:xfrm>
        </p:grpSpPr>
        <p:sp>
          <p:nvSpPr>
            <p:cNvPr id="5032" name="Google Shape;5032;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33" name="Google Shape;5033;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34" name="Google Shape;5034;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35" name="Google Shape;5035;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36" name="Google Shape;5036;p68"/>
          <p:cNvGrpSpPr/>
          <p:nvPr/>
        </p:nvGrpSpPr>
        <p:grpSpPr>
          <a:xfrm>
            <a:off x="4985243" y="4196369"/>
            <a:ext cx="308427" cy="308427"/>
            <a:chOff x="5648375" y="238125"/>
            <a:chExt cx="483125" cy="483125"/>
          </a:xfrm>
        </p:grpSpPr>
        <p:sp>
          <p:nvSpPr>
            <p:cNvPr id="5037" name="Google Shape;5037;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38" name="Google Shape;5038;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39" name="Google Shape;5039;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0" name="Google Shape;5040;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1" name="Google Shape;5041;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2" name="Google Shape;5042;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3" name="Google Shape;5043;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4" name="Google Shape;5044;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5" name="Google Shape;5045;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6" name="Google Shape;5046;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47" name="Google Shape;5047;p68"/>
          <p:cNvGrpSpPr/>
          <p:nvPr/>
        </p:nvGrpSpPr>
        <p:grpSpPr>
          <a:xfrm>
            <a:off x="5363048" y="4196369"/>
            <a:ext cx="308427" cy="308427"/>
            <a:chOff x="6242825" y="238125"/>
            <a:chExt cx="483125" cy="483125"/>
          </a:xfrm>
        </p:grpSpPr>
        <p:sp>
          <p:nvSpPr>
            <p:cNvPr id="5048" name="Google Shape;5048;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49" name="Google Shape;5049;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50" name="Google Shape;5050;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51" name="Google Shape;5051;p68"/>
          <p:cNvGrpSpPr/>
          <p:nvPr/>
        </p:nvGrpSpPr>
        <p:grpSpPr>
          <a:xfrm>
            <a:off x="1951287" y="4595516"/>
            <a:ext cx="311507" cy="271049"/>
            <a:chOff x="889275" y="861850"/>
            <a:chExt cx="487950" cy="424575"/>
          </a:xfrm>
        </p:grpSpPr>
        <p:sp>
          <p:nvSpPr>
            <p:cNvPr id="5052" name="Google Shape;5052;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53" name="Google Shape;5053;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54" name="Google Shape;5054;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55" name="Google Shape;5055;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056" name="Google Shape;5056;p68"/>
          <p:cNvSpPr/>
          <p:nvPr/>
        </p:nvSpPr>
        <p:spPr>
          <a:xfrm>
            <a:off x="2348507" y="4576783"/>
            <a:ext cx="274704" cy="308459"/>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57" name="Google Shape;5057;p68"/>
          <p:cNvSpPr/>
          <p:nvPr/>
        </p:nvSpPr>
        <p:spPr>
          <a:xfrm>
            <a:off x="2706699" y="4576783"/>
            <a:ext cx="309640" cy="308459"/>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058" name="Google Shape;5058;p68"/>
          <p:cNvGrpSpPr/>
          <p:nvPr/>
        </p:nvGrpSpPr>
        <p:grpSpPr>
          <a:xfrm>
            <a:off x="3095364" y="4576827"/>
            <a:ext cx="308427" cy="308427"/>
            <a:chOff x="2676100" y="832575"/>
            <a:chExt cx="483125" cy="483125"/>
          </a:xfrm>
        </p:grpSpPr>
        <p:sp>
          <p:nvSpPr>
            <p:cNvPr id="5059" name="Google Shape;5059;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0" name="Google Shape;5060;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1" name="Google Shape;5061;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62" name="Google Shape;5062;p68"/>
          <p:cNvGrpSpPr/>
          <p:nvPr/>
        </p:nvGrpSpPr>
        <p:grpSpPr>
          <a:xfrm>
            <a:off x="3468469" y="4576827"/>
            <a:ext cx="318801" cy="308427"/>
            <a:chOff x="3270550" y="832575"/>
            <a:chExt cx="499375" cy="483125"/>
          </a:xfrm>
        </p:grpSpPr>
        <p:sp>
          <p:nvSpPr>
            <p:cNvPr id="5063" name="Google Shape;5063;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4" name="Google Shape;5064;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5" name="Google Shape;5065;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66" name="Google Shape;5066;p68"/>
          <p:cNvGrpSpPr/>
          <p:nvPr/>
        </p:nvGrpSpPr>
        <p:grpSpPr>
          <a:xfrm>
            <a:off x="3847719" y="4586467"/>
            <a:ext cx="308443" cy="289147"/>
            <a:chOff x="3865000" y="847675"/>
            <a:chExt cx="483150" cy="452925"/>
          </a:xfrm>
        </p:grpSpPr>
        <p:sp>
          <p:nvSpPr>
            <p:cNvPr id="5067" name="Google Shape;5067;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8" name="Google Shape;5068;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69" name="Google Shape;5069;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70" name="Google Shape;5070;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71" name="Google Shape;5071;p68"/>
          <p:cNvGrpSpPr/>
          <p:nvPr/>
        </p:nvGrpSpPr>
        <p:grpSpPr>
          <a:xfrm>
            <a:off x="4224613" y="4595460"/>
            <a:ext cx="312624" cy="271160"/>
            <a:chOff x="4452900" y="861750"/>
            <a:chExt cx="489700" cy="424750"/>
          </a:xfrm>
        </p:grpSpPr>
        <p:sp>
          <p:nvSpPr>
            <p:cNvPr id="5072" name="Google Shape;5072;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73" name="Google Shape;5073;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74" name="Google Shape;5074;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75" name="Google Shape;5075;p68"/>
          <p:cNvGrpSpPr/>
          <p:nvPr/>
        </p:nvGrpSpPr>
        <p:grpSpPr>
          <a:xfrm>
            <a:off x="4602913" y="4576835"/>
            <a:ext cx="322456" cy="308411"/>
            <a:chOff x="5049750" y="832600"/>
            <a:chExt cx="505100" cy="483100"/>
          </a:xfrm>
        </p:grpSpPr>
        <p:sp>
          <p:nvSpPr>
            <p:cNvPr id="5076" name="Google Shape;5076;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77" name="Google Shape;5077;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078" name="Google Shape;5078;p68"/>
          <p:cNvSpPr/>
          <p:nvPr/>
        </p:nvSpPr>
        <p:spPr>
          <a:xfrm>
            <a:off x="4984399" y="4599133"/>
            <a:ext cx="309816" cy="263755"/>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079" name="Google Shape;5079;p68"/>
          <p:cNvGrpSpPr/>
          <p:nvPr/>
        </p:nvGrpSpPr>
        <p:grpSpPr>
          <a:xfrm>
            <a:off x="5381713" y="4576827"/>
            <a:ext cx="271096" cy="308427"/>
            <a:chOff x="6272100" y="832575"/>
            <a:chExt cx="424650" cy="483125"/>
          </a:xfrm>
        </p:grpSpPr>
        <p:sp>
          <p:nvSpPr>
            <p:cNvPr id="5080" name="Google Shape;5080;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81" name="Google Shape;5081;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82" name="Google Shape;5082;p68"/>
          <p:cNvGrpSpPr/>
          <p:nvPr/>
        </p:nvGrpSpPr>
        <p:grpSpPr>
          <a:xfrm>
            <a:off x="1952803" y="4956773"/>
            <a:ext cx="308475" cy="308443"/>
            <a:chOff x="893650" y="1428000"/>
            <a:chExt cx="483200" cy="483150"/>
          </a:xfrm>
        </p:grpSpPr>
        <p:sp>
          <p:nvSpPr>
            <p:cNvPr id="5083" name="Google Shape;5083;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84" name="Google Shape;5084;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85" name="Google Shape;5085;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86" name="Google Shape;5086;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087" name="Google Shape;5087;p68"/>
          <p:cNvSpPr/>
          <p:nvPr/>
        </p:nvSpPr>
        <p:spPr>
          <a:xfrm>
            <a:off x="2331645" y="5011546"/>
            <a:ext cx="308427" cy="19879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88" name="Google Shape;5088;p68"/>
          <p:cNvSpPr/>
          <p:nvPr/>
        </p:nvSpPr>
        <p:spPr>
          <a:xfrm>
            <a:off x="2701209" y="4956749"/>
            <a:ext cx="320620" cy="308395"/>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089" name="Google Shape;5089;p68"/>
          <p:cNvGrpSpPr/>
          <p:nvPr/>
        </p:nvGrpSpPr>
        <p:grpSpPr>
          <a:xfrm>
            <a:off x="3089626" y="4975512"/>
            <a:ext cx="319903" cy="270969"/>
            <a:chOff x="2676100" y="1456375"/>
            <a:chExt cx="501100" cy="424450"/>
          </a:xfrm>
        </p:grpSpPr>
        <p:sp>
          <p:nvSpPr>
            <p:cNvPr id="5090" name="Google Shape;5090;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91" name="Google Shape;5091;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92" name="Google Shape;5092;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93" name="Google Shape;5093;p68"/>
          <p:cNvGrpSpPr/>
          <p:nvPr/>
        </p:nvGrpSpPr>
        <p:grpSpPr>
          <a:xfrm>
            <a:off x="3473632" y="4956781"/>
            <a:ext cx="308475" cy="308427"/>
            <a:chOff x="3270475" y="1427025"/>
            <a:chExt cx="483200" cy="483125"/>
          </a:xfrm>
        </p:grpSpPr>
        <p:sp>
          <p:nvSpPr>
            <p:cNvPr id="5094" name="Google Shape;5094;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95" name="Google Shape;5095;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96" name="Google Shape;5096;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097" name="Google Shape;5097;p68"/>
          <p:cNvGrpSpPr/>
          <p:nvPr/>
        </p:nvGrpSpPr>
        <p:grpSpPr>
          <a:xfrm>
            <a:off x="3846202" y="4956757"/>
            <a:ext cx="311476" cy="308475"/>
            <a:chOff x="3860250" y="1427025"/>
            <a:chExt cx="487900" cy="483200"/>
          </a:xfrm>
        </p:grpSpPr>
        <p:sp>
          <p:nvSpPr>
            <p:cNvPr id="5098" name="Google Shape;5098;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099" name="Google Shape;5099;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00" name="Google Shape;5100;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01" name="Google Shape;5101;p68"/>
          <p:cNvSpPr/>
          <p:nvPr/>
        </p:nvSpPr>
        <p:spPr>
          <a:xfrm>
            <a:off x="4226561" y="4956733"/>
            <a:ext cx="308491" cy="30842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02" name="Google Shape;5102;p68"/>
          <p:cNvSpPr/>
          <p:nvPr/>
        </p:nvSpPr>
        <p:spPr>
          <a:xfrm>
            <a:off x="4608270" y="4956725"/>
            <a:ext cx="311476" cy="30844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03" name="Google Shape;5103;p68"/>
          <p:cNvGrpSpPr/>
          <p:nvPr/>
        </p:nvGrpSpPr>
        <p:grpSpPr>
          <a:xfrm>
            <a:off x="4985219" y="4956781"/>
            <a:ext cx="308475" cy="308427"/>
            <a:chOff x="5648375" y="1427025"/>
            <a:chExt cx="483200" cy="483125"/>
          </a:xfrm>
        </p:grpSpPr>
        <p:sp>
          <p:nvSpPr>
            <p:cNvPr id="5104" name="Google Shape;5104;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05" name="Google Shape;5105;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06" name="Google Shape;5106;p68"/>
          <p:cNvGrpSpPr/>
          <p:nvPr/>
        </p:nvGrpSpPr>
        <p:grpSpPr>
          <a:xfrm>
            <a:off x="5361030" y="4956765"/>
            <a:ext cx="312465" cy="308459"/>
            <a:chOff x="6238300" y="1426975"/>
            <a:chExt cx="489450" cy="483175"/>
          </a:xfrm>
        </p:grpSpPr>
        <p:sp>
          <p:nvSpPr>
            <p:cNvPr id="5107" name="Google Shape;5107;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08" name="Google Shape;5108;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09" name="Google Shape;5109;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10" name="Google Shape;5110;p68"/>
          <p:cNvSpPr/>
          <p:nvPr/>
        </p:nvSpPr>
        <p:spPr>
          <a:xfrm>
            <a:off x="1970654" y="5337269"/>
            <a:ext cx="272724" cy="30711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11" name="Google Shape;5111;p68"/>
          <p:cNvGrpSpPr/>
          <p:nvPr/>
        </p:nvGrpSpPr>
        <p:grpSpPr>
          <a:xfrm>
            <a:off x="2331685" y="5336673"/>
            <a:ext cx="308427" cy="308443"/>
            <a:chOff x="1487200" y="2021475"/>
            <a:chExt cx="483125" cy="483150"/>
          </a:xfrm>
        </p:grpSpPr>
        <p:sp>
          <p:nvSpPr>
            <p:cNvPr id="5112" name="Google Shape;5112;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13" name="Google Shape;5113;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14" name="Google Shape;5114;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15" name="Google Shape;5115;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16" name="Google Shape;5116;p68"/>
          <p:cNvGrpSpPr/>
          <p:nvPr/>
        </p:nvGrpSpPr>
        <p:grpSpPr>
          <a:xfrm>
            <a:off x="2707360" y="5355355"/>
            <a:ext cx="308427" cy="271080"/>
            <a:chOff x="2081650" y="2050750"/>
            <a:chExt cx="483125" cy="424625"/>
          </a:xfrm>
        </p:grpSpPr>
        <p:sp>
          <p:nvSpPr>
            <p:cNvPr id="5117" name="Google Shape;5117;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18" name="Google Shape;5118;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19" name="Google Shape;5119;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0" name="Google Shape;5120;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1" name="Google Shape;5121;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2" name="Google Shape;5122;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23" name="Google Shape;5123;p68"/>
          <p:cNvGrpSpPr/>
          <p:nvPr/>
        </p:nvGrpSpPr>
        <p:grpSpPr>
          <a:xfrm>
            <a:off x="3095364" y="5376501"/>
            <a:ext cx="308427" cy="228787"/>
            <a:chOff x="2676100" y="2083800"/>
            <a:chExt cx="483125" cy="358375"/>
          </a:xfrm>
        </p:grpSpPr>
        <p:sp>
          <p:nvSpPr>
            <p:cNvPr id="5124" name="Google Shape;5124;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5" name="Google Shape;5125;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26" name="Google Shape;5126;p68"/>
          <p:cNvGrpSpPr/>
          <p:nvPr/>
        </p:nvGrpSpPr>
        <p:grpSpPr>
          <a:xfrm>
            <a:off x="3481173" y="5345715"/>
            <a:ext cx="293393" cy="290360"/>
            <a:chOff x="3282325" y="2035675"/>
            <a:chExt cx="459575" cy="454825"/>
          </a:xfrm>
        </p:grpSpPr>
        <p:sp>
          <p:nvSpPr>
            <p:cNvPr id="5127" name="Google Shape;5127;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8" name="Google Shape;5128;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29" name="Google Shape;5129;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0" name="Google Shape;5130;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31" name="Google Shape;5131;p68"/>
          <p:cNvSpPr/>
          <p:nvPr/>
        </p:nvSpPr>
        <p:spPr>
          <a:xfrm>
            <a:off x="3852037" y="5347259"/>
            <a:ext cx="299601" cy="287136"/>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2" name="Google Shape;5132;p68"/>
          <p:cNvSpPr/>
          <p:nvPr/>
        </p:nvSpPr>
        <p:spPr>
          <a:xfrm>
            <a:off x="4244684" y="5336607"/>
            <a:ext cx="272245" cy="308443"/>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33" name="Google Shape;5133;p68"/>
          <p:cNvGrpSpPr/>
          <p:nvPr/>
        </p:nvGrpSpPr>
        <p:grpSpPr>
          <a:xfrm>
            <a:off x="4609729" y="5336681"/>
            <a:ext cx="308825" cy="308427"/>
            <a:chOff x="5053900" y="2021500"/>
            <a:chExt cx="483750" cy="483125"/>
          </a:xfrm>
        </p:grpSpPr>
        <p:sp>
          <p:nvSpPr>
            <p:cNvPr id="5134" name="Google Shape;5134;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5" name="Google Shape;5135;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6" name="Google Shape;5136;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7" name="Google Shape;5137;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8" name="Google Shape;5138;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39" name="Google Shape;5139;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40" name="Google Shape;5140;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41" name="Google Shape;5141;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42" name="Google Shape;5142;p68"/>
          <p:cNvSpPr/>
          <p:nvPr/>
        </p:nvSpPr>
        <p:spPr>
          <a:xfrm>
            <a:off x="5039347" y="5336694"/>
            <a:ext cx="199915" cy="308268"/>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43" name="Google Shape;5143;p68"/>
          <p:cNvGrpSpPr/>
          <p:nvPr/>
        </p:nvGrpSpPr>
        <p:grpSpPr>
          <a:xfrm>
            <a:off x="5357838" y="5339554"/>
            <a:ext cx="318849" cy="302681"/>
            <a:chOff x="6222125" y="2025975"/>
            <a:chExt cx="499450" cy="474125"/>
          </a:xfrm>
        </p:grpSpPr>
        <p:sp>
          <p:nvSpPr>
            <p:cNvPr id="5144" name="Google Shape;5144;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45" name="Google Shape;5145;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46" name="Google Shape;5146;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47" name="Google Shape;5147;p68"/>
          <p:cNvGrpSpPr/>
          <p:nvPr/>
        </p:nvGrpSpPr>
        <p:grpSpPr>
          <a:xfrm>
            <a:off x="5773171" y="4266362"/>
            <a:ext cx="304197" cy="168601"/>
            <a:chOff x="896050" y="2725450"/>
            <a:chExt cx="476500" cy="264100"/>
          </a:xfrm>
        </p:grpSpPr>
        <p:sp>
          <p:nvSpPr>
            <p:cNvPr id="5148" name="Google Shape;5148;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49" name="Google Shape;5149;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0" name="Google Shape;5150;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51" name="Google Shape;5151;p68"/>
          <p:cNvGrpSpPr/>
          <p:nvPr/>
        </p:nvGrpSpPr>
        <p:grpSpPr>
          <a:xfrm>
            <a:off x="6163720" y="4196440"/>
            <a:ext cx="308427" cy="308443"/>
            <a:chOff x="1487200" y="2615925"/>
            <a:chExt cx="483125" cy="483150"/>
          </a:xfrm>
        </p:grpSpPr>
        <p:sp>
          <p:nvSpPr>
            <p:cNvPr id="5152" name="Google Shape;5152;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3" name="Google Shape;5153;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4" name="Google Shape;5154;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55" name="Google Shape;5155;p68"/>
          <p:cNvGrpSpPr/>
          <p:nvPr/>
        </p:nvGrpSpPr>
        <p:grpSpPr>
          <a:xfrm>
            <a:off x="6526349" y="4196440"/>
            <a:ext cx="320572" cy="308443"/>
            <a:chOff x="2077575" y="2615925"/>
            <a:chExt cx="502150" cy="483150"/>
          </a:xfrm>
        </p:grpSpPr>
        <p:sp>
          <p:nvSpPr>
            <p:cNvPr id="5156" name="Google Shape;5156;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7" name="Google Shape;5157;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8" name="Google Shape;5158;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59" name="Google Shape;5159;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60" name="Google Shape;5160;p68"/>
          <p:cNvGrpSpPr/>
          <p:nvPr/>
        </p:nvGrpSpPr>
        <p:grpSpPr>
          <a:xfrm>
            <a:off x="6910592" y="4210973"/>
            <a:ext cx="303320" cy="279380"/>
            <a:chOff x="2680100" y="2638725"/>
            <a:chExt cx="475125" cy="437625"/>
          </a:xfrm>
        </p:grpSpPr>
        <p:sp>
          <p:nvSpPr>
            <p:cNvPr id="5161" name="Google Shape;5161;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62" name="Google Shape;5162;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63" name="Google Shape;5163;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64" name="Google Shape;5164;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65" name="Google Shape;5165;p68"/>
          <p:cNvGrpSpPr/>
          <p:nvPr/>
        </p:nvGrpSpPr>
        <p:grpSpPr>
          <a:xfrm>
            <a:off x="7332783" y="4196440"/>
            <a:ext cx="216864" cy="308443"/>
            <a:chOff x="3342275" y="2615925"/>
            <a:chExt cx="339700" cy="483150"/>
          </a:xfrm>
        </p:grpSpPr>
        <p:sp>
          <p:nvSpPr>
            <p:cNvPr id="5166" name="Google Shape;5166;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67" name="Google Shape;5167;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68" name="Google Shape;5168;p68"/>
          <p:cNvSpPr/>
          <p:nvPr/>
        </p:nvSpPr>
        <p:spPr>
          <a:xfrm>
            <a:off x="7689640" y="4196353"/>
            <a:ext cx="253013" cy="308443"/>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69" name="Google Shape;5169;p68"/>
          <p:cNvSpPr/>
          <p:nvPr/>
        </p:nvSpPr>
        <p:spPr>
          <a:xfrm>
            <a:off x="8046044" y="4205993"/>
            <a:ext cx="308443" cy="289163"/>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0" name="Google Shape;5170;p68"/>
          <p:cNvSpPr/>
          <p:nvPr/>
        </p:nvSpPr>
        <p:spPr>
          <a:xfrm>
            <a:off x="8431303" y="4205993"/>
            <a:ext cx="308443" cy="289163"/>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71" name="Google Shape;5171;p68"/>
          <p:cNvGrpSpPr/>
          <p:nvPr/>
        </p:nvGrpSpPr>
        <p:grpSpPr>
          <a:xfrm>
            <a:off x="8806059" y="4196855"/>
            <a:ext cx="307804" cy="307613"/>
            <a:chOff x="5648900" y="2616600"/>
            <a:chExt cx="482150" cy="481850"/>
          </a:xfrm>
        </p:grpSpPr>
        <p:sp>
          <p:nvSpPr>
            <p:cNvPr id="5172" name="Google Shape;5172;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3" name="Google Shape;5173;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74" name="Google Shape;5174;p68"/>
          <p:cNvGrpSpPr/>
          <p:nvPr/>
        </p:nvGrpSpPr>
        <p:grpSpPr>
          <a:xfrm>
            <a:off x="9186361" y="4196416"/>
            <a:ext cx="308427" cy="308491"/>
            <a:chOff x="6242825" y="2615925"/>
            <a:chExt cx="483125" cy="483225"/>
          </a:xfrm>
        </p:grpSpPr>
        <p:sp>
          <p:nvSpPr>
            <p:cNvPr id="5175" name="Google Shape;5175;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6" name="Google Shape;5176;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7" name="Google Shape;5177;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8" name="Google Shape;5178;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79" name="Google Shape;5179;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80" name="Google Shape;5180;p68"/>
          <p:cNvSpPr/>
          <p:nvPr/>
        </p:nvSpPr>
        <p:spPr>
          <a:xfrm>
            <a:off x="5768400" y="4585409"/>
            <a:ext cx="313693" cy="291207"/>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81" name="Google Shape;5181;p68"/>
          <p:cNvGrpSpPr/>
          <p:nvPr/>
        </p:nvGrpSpPr>
        <p:grpSpPr>
          <a:xfrm>
            <a:off x="6162851" y="4576897"/>
            <a:ext cx="310167" cy="308443"/>
            <a:chOff x="1487200" y="3210375"/>
            <a:chExt cx="485850" cy="483150"/>
          </a:xfrm>
        </p:grpSpPr>
        <p:sp>
          <p:nvSpPr>
            <p:cNvPr id="5182" name="Google Shape;5182;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83" name="Google Shape;5183;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84" name="Google Shape;5184;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85" name="Google Shape;5185;p68"/>
          <p:cNvSpPr/>
          <p:nvPr/>
        </p:nvSpPr>
        <p:spPr>
          <a:xfrm>
            <a:off x="6532365" y="4606818"/>
            <a:ext cx="308427" cy="248385"/>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86" name="Google Shape;5186;p68"/>
          <p:cNvSpPr/>
          <p:nvPr/>
        </p:nvSpPr>
        <p:spPr>
          <a:xfrm>
            <a:off x="6907944" y="4638138"/>
            <a:ext cx="308475" cy="185743"/>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87" name="Google Shape;5187;p68"/>
          <p:cNvGrpSpPr/>
          <p:nvPr/>
        </p:nvGrpSpPr>
        <p:grpSpPr>
          <a:xfrm>
            <a:off x="7286564" y="4576889"/>
            <a:ext cx="309305" cy="308459"/>
            <a:chOff x="3269875" y="3210400"/>
            <a:chExt cx="484500" cy="483175"/>
          </a:xfrm>
        </p:grpSpPr>
        <p:sp>
          <p:nvSpPr>
            <p:cNvPr id="5188" name="Google Shape;5188;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89" name="Google Shape;5189;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90" name="Google Shape;5190;p68"/>
          <p:cNvGrpSpPr/>
          <p:nvPr/>
        </p:nvGrpSpPr>
        <p:grpSpPr>
          <a:xfrm>
            <a:off x="7739084" y="4576562"/>
            <a:ext cx="154333" cy="309113"/>
            <a:chOff x="3985700" y="3210375"/>
            <a:chExt cx="241750" cy="484200"/>
          </a:xfrm>
        </p:grpSpPr>
        <p:sp>
          <p:nvSpPr>
            <p:cNvPr id="5191" name="Google Shape;5191;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92" name="Google Shape;5192;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193" name="Google Shape;5193;p68"/>
          <p:cNvGrpSpPr/>
          <p:nvPr/>
        </p:nvGrpSpPr>
        <p:grpSpPr>
          <a:xfrm>
            <a:off x="8046698" y="4577479"/>
            <a:ext cx="307373" cy="307277"/>
            <a:chOff x="4460225" y="3211300"/>
            <a:chExt cx="481475" cy="481325"/>
          </a:xfrm>
        </p:grpSpPr>
        <p:sp>
          <p:nvSpPr>
            <p:cNvPr id="5194" name="Google Shape;5194;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95" name="Google Shape;5195;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196" name="Google Shape;5196;p68"/>
          <p:cNvSpPr/>
          <p:nvPr/>
        </p:nvSpPr>
        <p:spPr>
          <a:xfrm>
            <a:off x="8431303" y="4594762"/>
            <a:ext cx="308443" cy="272501"/>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197" name="Google Shape;5197;p68"/>
          <p:cNvGrpSpPr/>
          <p:nvPr/>
        </p:nvGrpSpPr>
        <p:grpSpPr>
          <a:xfrm>
            <a:off x="8804902" y="4603885"/>
            <a:ext cx="310119" cy="254467"/>
            <a:chOff x="5647000" y="3252650"/>
            <a:chExt cx="485775" cy="398600"/>
          </a:xfrm>
        </p:grpSpPr>
        <p:sp>
          <p:nvSpPr>
            <p:cNvPr id="5198" name="Google Shape;5198;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199" name="Google Shape;5199;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0" name="Google Shape;5200;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1" name="Google Shape;5201;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2" name="Google Shape;5202;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03" name="Google Shape;5203;p68"/>
          <p:cNvGrpSpPr/>
          <p:nvPr/>
        </p:nvGrpSpPr>
        <p:grpSpPr>
          <a:xfrm>
            <a:off x="9185932" y="4603981"/>
            <a:ext cx="309289" cy="254275"/>
            <a:chOff x="6242450" y="3252800"/>
            <a:chExt cx="484475" cy="398300"/>
          </a:xfrm>
        </p:grpSpPr>
        <p:sp>
          <p:nvSpPr>
            <p:cNvPr id="5204" name="Google Shape;5204;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5" name="Google Shape;5205;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6" name="Google Shape;5206;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07" name="Google Shape;5207;p68"/>
          <p:cNvGrpSpPr/>
          <p:nvPr/>
        </p:nvGrpSpPr>
        <p:grpSpPr>
          <a:xfrm>
            <a:off x="5789729" y="4956860"/>
            <a:ext cx="271080" cy="308427"/>
            <a:chOff x="922025" y="3804850"/>
            <a:chExt cx="424625" cy="483125"/>
          </a:xfrm>
        </p:grpSpPr>
        <p:sp>
          <p:nvSpPr>
            <p:cNvPr id="5208" name="Google Shape;5208;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09" name="Google Shape;5209;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210" name="Google Shape;5210;p68"/>
          <p:cNvSpPr/>
          <p:nvPr/>
        </p:nvSpPr>
        <p:spPr>
          <a:xfrm>
            <a:off x="6159993" y="4956168"/>
            <a:ext cx="315800" cy="30956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211" name="Google Shape;5211;p68"/>
          <p:cNvGrpSpPr/>
          <p:nvPr/>
        </p:nvGrpSpPr>
        <p:grpSpPr>
          <a:xfrm>
            <a:off x="6544758" y="4956860"/>
            <a:ext cx="283753" cy="308427"/>
            <a:chOff x="2100300" y="3804850"/>
            <a:chExt cx="444475" cy="483125"/>
          </a:xfrm>
        </p:grpSpPr>
        <p:sp>
          <p:nvSpPr>
            <p:cNvPr id="5212" name="Google Shape;5212;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13" name="Google Shape;5213;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14" name="Google Shape;5214;p68"/>
          <p:cNvGrpSpPr/>
          <p:nvPr/>
        </p:nvGrpSpPr>
        <p:grpSpPr>
          <a:xfrm>
            <a:off x="6928851" y="4956860"/>
            <a:ext cx="266803" cy="308427"/>
            <a:chOff x="2708700" y="3804850"/>
            <a:chExt cx="417925" cy="483125"/>
          </a:xfrm>
        </p:grpSpPr>
        <p:sp>
          <p:nvSpPr>
            <p:cNvPr id="5215" name="Google Shape;5215;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16" name="Google Shape;5216;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17" name="Google Shape;5217;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18" name="Google Shape;5218;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219" name="Google Shape;5219;p68"/>
          <p:cNvSpPr/>
          <p:nvPr/>
        </p:nvSpPr>
        <p:spPr>
          <a:xfrm>
            <a:off x="7286915" y="4993496"/>
            <a:ext cx="308427" cy="234899"/>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0" name="Google Shape;5220;p68"/>
          <p:cNvSpPr/>
          <p:nvPr/>
        </p:nvSpPr>
        <p:spPr>
          <a:xfrm>
            <a:off x="7673857" y="4956725"/>
            <a:ext cx="284583" cy="308443"/>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221" name="Google Shape;5221;p68"/>
          <p:cNvGrpSpPr/>
          <p:nvPr/>
        </p:nvGrpSpPr>
        <p:grpSpPr>
          <a:xfrm>
            <a:off x="8050312" y="4958018"/>
            <a:ext cx="300144" cy="306113"/>
            <a:chOff x="4467450" y="3808475"/>
            <a:chExt cx="470150" cy="479500"/>
          </a:xfrm>
        </p:grpSpPr>
        <p:sp>
          <p:nvSpPr>
            <p:cNvPr id="5222" name="Google Shape;5222;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3" name="Google Shape;5223;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4" name="Google Shape;5224;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5" name="Google Shape;5225;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26" name="Google Shape;5226;p68"/>
          <p:cNvGrpSpPr/>
          <p:nvPr/>
        </p:nvGrpSpPr>
        <p:grpSpPr>
          <a:xfrm>
            <a:off x="8431437" y="4956860"/>
            <a:ext cx="308443" cy="308427"/>
            <a:chOff x="5053900" y="3804850"/>
            <a:chExt cx="483150" cy="483125"/>
          </a:xfrm>
        </p:grpSpPr>
        <p:sp>
          <p:nvSpPr>
            <p:cNvPr id="5227" name="Google Shape;5227;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8" name="Google Shape;5228;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29" name="Google Shape;5229;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0" name="Google Shape;5230;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31" name="Google Shape;5231;p68"/>
          <p:cNvGrpSpPr/>
          <p:nvPr/>
        </p:nvGrpSpPr>
        <p:grpSpPr>
          <a:xfrm>
            <a:off x="8805747" y="4956860"/>
            <a:ext cx="308427" cy="308427"/>
            <a:chOff x="5648375" y="3804850"/>
            <a:chExt cx="483125" cy="483125"/>
          </a:xfrm>
        </p:grpSpPr>
        <p:sp>
          <p:nvSpPr>
            <p:cNvPr id="5232" name="Google Shape;5232;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3" name="Google Shape;5233;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4" name="Google Shape;5234;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5" name="Google Shape;5235;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36" name="Google Shape;5236;p68"/>
          <p:cNvGrpSpPr/>
          <p:nvPr/>
        </p:nvGrpSpPr>
        <p:grpSpPr>
          <a:xfrm>
            <a:off x="9207532" y="4961680"/>
            <a:ext cx="266085" cy="298787"/>
            <a:chOff x="6276025" y="3812400"/>
            <a:chExt cx="416800" cy="468025"/>
          </a:xfrm>
        </p:grpSpPr>
        <p:sp>
          <p:nvSpPr>
            <p:cNvPr id="5237" name="Google Shape;5237;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8" name="Google Shape;5238;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39" name="Google Shape;5239;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0" name="Google Shape;5240;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41" name="Google Shape;5241;p68"/>
          <p:cNvGrpSpPr/>
          <p:nvPr/>
        </p:nvGrpSpPr>
        <p:grpSpPr>
          <a:xfrm>
            <a:off x="5769948" y="5336751"/>
            <a:ext cx="310645" cy="308443"/>
            <a:chOff x="890400" y="4399350"/>
            <a:chExt cx="486600" cy="483150"/>
          </a:xfrm>
        </p:grpSpPr>
        <p:sp>
          <p:nvSpPr>
            <p:cNvPr id="5242" name="Google Shape;5242;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3" name="Google Shape;5243;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4" name="Google Shape;5244;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45" name="Google Shape;5245;p68"/>
          <p:cNvGrpSpPr/>
          <p:nvPr/>
        </p:nvGrpSpPr>
        <p:grpSpPr>
          <a:xfrm>
            <a:off x="6163720" y="5350604"/>
            <a:ext cx="308427" cy="280736"/>
            <a:chOff x="1487200" y="4421025"/>
            <a:chExt cx="483125" cy="439750"/>
          </a:xfrm>
        </p:grpSpPr>
        <p:sp>
          <p:nvSpPr>
            <p:cNvPr id="5246" name="Google Shape;5246;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7" name="Google Shape;5247;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8" name="Google Shape;5248;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49" name="Google Shape;5249;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50" name="Google Shape;5250;p68"/>
          <p:cNvGrpSpPr/>
          <p:nvPr/>
        </p:nvGrpSpPr>
        <p:grpSpPr>
          <a:xfrm>
            <a:off x="6530273" y="5336767"/>
            <a:ext cx="312720" cy="308411"/>
            <a:chOff x="2079300" y="4399325"/>
            <a:chExt cx="489850" cy="483100"/>
          </a:xfrm>
        </p:grpSpPr>
        <p:sp>
          <p:nvSpPr>
            <p:cNvPr id="5251" name="Google Shape;5251;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52" name="Google Shape;5252;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253" name="Google Shape;5253;p68"/>
          <p:cNvSpPr/>
          <p:nvPr/>
        </p:nvSpPr>
        <p:spPr>
          <a:xfrm>
            <a:off x="6926608" y="5336631"/>
            <a:ext cx="271144" cy="308395"/>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254" name="Google Shape;5254;p68"/>
          <p:cNvGrpSpPr/>
          <p:nvPr/>
        </p:nvGrpSpPr>
        <p:grpSpPr>
          <a:xfrm>
            <a:off x="7315985" y="5336767"/>
            <a:ext cx="250460" cy="308411"/>
            <a:chOff x="3316000" y="4399325"/>
            <a:chExt cx="392325" cy="483100"/>
          </a:xfrm>
        </p:grpSpPr>
        <p:sp>
          <p:nvSpPr>
            <p:cNvPr id="5255" name="Google Shape;5255;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56" name="Google Shape;5256;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57" name="Google Shape;5257;p68"/>
          <p:cNvGrpSpPr/>
          <p:nvPr/>
        </p:nvGrpSpPr>
        <p:grpSpPr>
          <a:xfrm>
            <a:off x="7701093" y="5336751"/>
            <a:ext cx="230319" cy="308443"/>
            <a:chOff x="3926225" y="4399275"/>
            <a:chExt cx="360775" cy="483150"/>
          </a:xfrm>
        </p:grpSpPr>
        <p:sp>
          <p:nvSpPr>
            <p:cNvPr id="5258" name="Google Shape;5258;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59" name="Google Shape;5259;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260" name="Google Shape;5260;p68"/>
          <p:cNvSpPr/>
          <p:nvPr/>
        </p:nvSpPr>
        <p:spPr>
          <a:xfrm>
            <a:off x="8118939" y="5336639"/>
            <a:ext cx="162648" cy="308379"/>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261" name="Google Shape;5261;p68"/>
          <p:cNvGrpSpPr/>
          <p:nvPr/>
        </p:nvGrpSpPr>
        <p:grpSpPr>
          <a:xfrm>
            <a:off x="8431485" y="5336807"/>
            <a:ext cx="308347" cy="308331"/>
            <a:chOff x="5053975" y="4399375"/>
            <a:chExt cx="483000" cy="482975"/>
          </a:xfrm>
        </p:grpSpPr>
        <p:sp>
          <p:nvSpPr>
            <p:cNvPr id="5262" name="Google Shape;5262;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63" name="Google Shape;5263;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64" name="Google Shape;5264;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65" name="Google Shape;5265;p68"/>
          <p:cNvGrpSpPr/>
          <p:nvPr/>
        </p:nvGrpSpPr>
        <p:grpSpPr>
          <a:xfrm>
            <a:off x="8805747" y="5336759"/>
            <a:ext cx="308427" cy="308427"/>
            <a:chOff x="5648375" y="4399300"/>
            <a:chExt cx="483125" cy="483125"/>
          </a:xfrm>
        </p:grpSpPr>
        <p:sp>
          <p:nvSpPr>
            <p:cNvPr id="5266" name="Google Shape;5266;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67" name="Google Shape;5267;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68" name="Google Shape;5268;p68"/>
          <p:cNvGrpSpPr/>
          <p:nvPr/>
        </p:nvGrpSpPr>
        <p:grpSpPr>
          <a:xfrm>
            <a:off x="9184287" y="5347597"/>
            <a:ext cx="312576" cy="286753"/>
            <a:chOff x="6239575" y="4416275"/>
            <a:chExt cx="489625" cy="449175"/>
          </a:xfrm>
        </p:grpSpPr>
        <p:sp>
          <p:nvSpPr>
            <p:cNvPr id="5269" name="Google Shape;5269;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70" name="Google Shape;5270;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71" name="Google Shape;5271;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72" name="Google Shape;5272;p68"/>
          <p:cNvGrpSpPr/>
          <p:nvPr/>
        </p:nvGrpSpPr>
        <p:grpSpPr>
          <a:xfrm>
            <a:off x="9547711" y="4196527"/>
            <a:ext cx="308427" cy="308427"/>
            <a:chOff x="892750" y="4993750"/>
            <a:chExt cx="483125" cy="483125"/>
          </a:xfrm>
        </p:grpSpPr>
        <p:sp>
          <p:nvSpPr>
            <p:cNvPr id="5273" name="Google Shape;5273;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74" name="Google Shape;5274;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75" name="Google Shape;5275;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76" name="Google Shape;5276;p68"/>
          <p:cNvGrpSpPr/>
          <p:nvPr/>
        </p:nvGrpSpPr>
        <p:grpSpPr>
          <a:xfrm>
            <a:off x="9547727" y="4576964"/>
            <a:ext cx="308427" cy="308427"/>
            <a:chOff x="1487200" y="4993750"/>
            <a:chExt cx="483125" cy="483125"/>
          </a:xfrm>
        </p:grpSpPr>
        <p:sp>
          <p:nvSpPr>
            <p:cNvPr id="5277" name="Google Shape;5277;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78" name="Google Shape;5278;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79" name="Google Shape;5279;p68"/>
          <p:cNvGrpSpPr/>
          <p:nvPr/>
        </p:nvGrpSpPr>
        <p:grpSpPr>
          <a:xfrm>
            <a:off x="9547743" y="4956899"/>
            <a:ext cx="308427" cy="308427"/>
            <a:chOff x="2081650" y="4993750"/>
            <a:chExt cx="483125" cy="483125"/>
          </a:xfrm>
        </p:grpSpPr>
        <p:sp>
          <p:nvSpPr>
            <p:cNvPr id="5280" name="Google Shape;5280;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81" name="Google Shape;5281;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82" name="Google Shape;5282;p68"/>
          <p:cNvGrpSpPr/>
          <p:nvPr/>
        </p:nvGrpSpPr>
        <p:grpSpPr>
          <a:xfrm>
            <a:off x="9932416" y="4196527"/>
            <a:ext cx="308427" cy="308427"/>
            <a:chOff x="2676100" y="4993750"/>
            <a:chExt cx="483125" cy="483125"/>
          </a:xfrm>
        </p:grpSpPr>
        <p:sp>
          <p:nvSpPr>
            <p:cNvPr id="5283" name="Google Shape;5283;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84" name="Google Shape;5284;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85" name="Google Shape;5285;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86" name="Google Shape;5286;p68"/>
          <p:cNvGrpSpPr/>
          <p:nvPr/>
        </p:nvGrpSpPr>
        <p:grpSpPr>
          <a:xfrm>
            <a:off x="9547775" y="5336779"/>
            <a:ext cx="308427" cy="308427"/>
            <a:chOff x="3270550" y="4993750"/>
            <a:chExt cx="483125" cy="483125"/>
          </a:xfrm>
        </p:grpSpPr>
        <p:sp>
          <p:nvSpPr>
            <p:cNvPr id="5287" name="Google Shape;5287;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88" name="Google Shape;5288;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89" name="Google Shape;5289;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5290" name="Google Shape;5290;p68"/>
          <p:cNvSpPr/>
          <p:nvPr/>
        </p:nvSpPr>
        <p:spPr>
          <a:xfrm>
            <a:off x="9932337" y="4576751"/>
            <a:ext cx="308443" cy="30852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5291" name="Google Shape;5291;p68"/>
          <p:cNvGrpSpPr/>
          <p:nvPr/>
        </p:nvGrpSpPr>
        <p:grpSpPr>
          <a:xfrm>
            <a:off x="9932456" y="4956851"/>
            <a:ext cx="308443" cy="308523"/>
            <a:chOff x="4459450" y="4993700"/>
            <a:chExt cx="483150" cy="483275"/>
          </a:xfrm>
        </p:grpSpPr>
        <p:sp>
          <p:nvSpPr>
            <p:cNvPr id="5292" name="Google Shape;5292;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93" name="Google Shape;5293;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294" name="Google Shape;5294;p68"/>
          <p:cNvGrpSpPr/>
          <p:nvPr/>
        </p:nvGrpSpPr>
        <p:grpSpPr>
          <a:xfrm>
            <a:off x="9932472" y="5336731"/>
            <a:ext cx="308443" cy="308523"/>
            <a:chOff x="5053900" y="4993700"/>
            <a:chExt cx="483150" cy="483275"/>
          </a:xfrm>
        </p:grpSpPr>
        <p:sp>
          <p:nvSpPr>
            <p:cNvPr id="5295" name="Google Shape;5295;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296" name="Google Shape;5296;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0"/>
        <p:cNvGrpSpPr/>
        <p:nvPr/>
      </p:nvGrpSpPr>
      <p:grpSpPr>
        <a:xfrm>
          <a:off x="0" y="0"/>
          <a:ext cx="0" cy="0"/>
          <a:chOff x="0" y="0"/>
          <a:chExt cx="0" cy="0"/>
        </a:xfrm>
      </p:grpSpPr>
      <p:sp>
        <p:nvSpPr>
          <p:cNvPr id="5301" name="Google Shape;5301;p69"/>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302" name="Google Shape;5302;p69"/>
          <p:cNvGrpSpPr/>
          <p:nvPr/>
        </p:nvGrpSpPr>
        <p:grpSpPr>
          <a:xfrm>
            <a:off x="1350464" y="2232485"/>
            <a:ext cx="464757" cy="464721"/>
            <a:chOff x="-65131525" y="1914325"/>
            <a:chExt cx="316650" cy="316625"/>
          </a:xfrm>
        </p:grpSpPr>
        <p:sp>
          <p:nvSpPr>
            <p:cNvPr id="5303" name="Google Shape;5303;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5" name="Google Shape;5305;p69"/>
          <p:cNvGrpSpPr/>
          <p:nvPr/>
        </p:nvGrpSpPr>
        <p:grpSpPr>
          <a:xfrm>
            <a:off x="1350464" y="2772096"/>
            <a:ext cx="464757" cy="464757"/>
            <a:chOff x="-65131525" y="2281350"/>
            <a:chExt cx="316650" cy="316650"/>
          </a:xfrm>
        </p:grpSpPr>
        <p:sp>
          <p:nvSpPr>
            <p:cNvPr id="5306" name="Google Shape;5306;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69"/>
          <p:cNvGrpSpPr/>
          <p:nvPr/>
        </p:nvGrpSpPr>
        <p:grpSpPr>
          <a:xfrm>
            <a:off x="1354519" y="3309067"/>
            <a:ext cx="456648" cy="465895"/>
            <a:chOff x="-65129950" y="2646800"/>
            <a:chExt cx="311125" cy="317425"/>
          </a:xfrm>
        </p:grpSpPr>
        <p:sp>
          <p:nvSpPr>
            <p:cNvPr id="5309" name="Google Shape;5309;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11" name="Google Shape;5311;p69"/>
          <p:cNvGrpSpPr/>
          <p:nvPr/>
        </p:nvGrpSpPr>
        <p:grpSpPr>
          <a:xfrm>
            <a:off x="4150319" y="2230723"/>
            <a:ext cx="468207" cy="468244"/>
            <a:chOff x="-63252250" y="1930850"/>
            <a:chExt cx="319000" cy="319025"/>
          </a:xfrm>
        </p:grpSpPr>
        <p:sp>
          <p:nvSpPr>
            <p:cNvPr id="5312" name="Google Shape;5312;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14" name="Google Shape;5314;p69"/>
          <p:cNvSpPr/>
          <p:nvPr/>
        </p:nvSpPr>
        <p:spPr>
          <a:xfrm>
            <a:off x="4145557" y="2771126"/>
            <a:ext cx="472500" cy="466885"/>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15" name="Google Shape;5315;p69"/>
          <p:cNvGrpSpPr/>
          <p:nvPr/>
        </p:nvGrpSpPr>
        <p:grpSpPr>
          <a:xfrm>
            <a:off x="4151475" y="3308479"/>
            <a:ext cx="465895" cy="467069"/>
            <a:chOff x="-63250675" y="2664125"/>
            <a:chExt cx="317425" cy="318225"/>
          </a:xfrm>
        </p:grpSpPr>
        <p:sp>
          <p:nvSpPr>
            <p:cNvPr id="5316" name="Google Shape;5316;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18" name="Google Shape;5318;p69"/>
          <p:cNvGrpSpPr/>
          <p:nvPr/>
        </p:nvGrpSpPr>
        <p:grpSpPr>
          <a:xfrm>
            <a:off x="6981991" y="2235640"/>
            <a:ext cx="461272" cy="458409"/>
            <a:chOff x="-61354075" y="1940500"/>
            <a:chExt cx="314275" cy="312325"/>
          </a:xfrm>
        </p:grpSpPr>
        <p:sp>
          <p:nvSpPr>
            <p:cNvPr id="5319" name="Google Shape;5319;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3" name="Google Shape;5323;p69"/>
          <p:cNvGrpSpPr/>
          <p:nvPr/>
        </p:nvGrpSpPr>
        <p:grpSpPr>
          <a:xfrm>
            <a:off x="6980247" y="2791176"/>
            <a:ext cx="464757" cy="426597"/>
            <a:chOff x="-61354875" y="2322300"/>
            <a:chExt cx="316650" cy="290650"/>
          </a:xfrm>
        </p:grpSpPr>
        <p:sp>
          <p:nvSpPr>
            <p:cNvPr id="5324" name="Google Shape;5324;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7" name="Google Shape;5327;p69"/>
          <p:cNvGrpSpPr/>
          <p:nvPr/>
        </p:nvGrpSpPr>
        <p:grpSpPr>
          <a:xfrm>
            <a:off x="6980247" y="3309635"/>
            <a:ext cx="464757" cy="464757"/>
            <a:chOff x="-61354875" y="2671225"/>
            <a:chExt cx="316650" cy="316650"/>
          </a:xfrm>
        </p:grpSpPr>
        <p:sp>
          <p:nvSpPr>
            <p:cNvPr id="5328" name="Google Shape;5328;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3" name="Google Shape;5333;p69"/>
          <p:cNvGrpSpPr/>
          <p:nvPr/>
        </p:nvGrpSpPr>
        <p:grpSpPr>
          <a:xfrm>
            <a:off x="9791362" y="2230375"/>
            <a:ext cx="468207" cy="468941"/>
            <a:chOff x="-59502375" y="1904375"/>
            <a:chExt cx="319000" cy="319500"/>
          </a:xfrm>
        </p:grpSpPr>
        <p:sp>
          <p:nvSpPr>
            <p:cNvPr id="5334" name="Google Shape;5334;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7" name="Google Shape;5337;p69"/>
          <p:cNvGrpSpPr/>
          <p:nvPr/>
        </p:nvGrpSpPr>
        <p:grpSpPr>
          <a:xfrm>
            <a:off x="1914173" y="2234117"/>
            <a:ext cx="468207" cy="461456"/>
            <a:chOff x="-64774725" y="1916550"/>
            <a:chExt cx="319000" cy="314400"/>
          </a:xfrm>
        </p:grpSpPr>
        <p:sp>
          <p:nvSpPr>
            <p:cNvPr id="5338" name="Google Shape;5338;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0" name="Google Shape;5340;p69"/>
          <p:cNvGrpSpPr/>
          <p:nvPr/>
        </p:nvGrpSpPr>
        <p:grpSpPr>
          <a:xfrm>
            <a:off x="1915898" y="2769784"/>
            <a:ext cx="464757" cy="469381"/>
            <a:chOff x="-64764500" y="2280550"/>
            <a:chExt cx="316650" cy="319800"/>
          </a:xfrm>
        </p:grpSpPr>
        <p:sp>
          <p:nvSpPr>
            <p:cNvPr id="5341" name="Google Shape;5341;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43" name="Google Shape;5343;p69"/>
          <p:cNvSpPr/>
          <p:nvPr/>
        </p:nvSpPr>
        <p:spPr>
          <a:xfrm>
            <a:off x="1942701" y="3309744"/>
            <a:ext cx="405792" cy="464757"/>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44" name="Google Shape;5344;p69"/>
          <p:cNvGrpSpPr/>
          <p:nvPr/>
        </p:nvGrpSpPr>
        <p:grpSpPr>
          <a:xfrm>
            <a:off x="4722751" y="2281009"/>
            <a:ext cx="463584" cy="367667"/>
            <a:chOff x="-62882850" y="1999375"/>
            <a:chExt cx="315850" cy="250500"/>
          </a:xfrm>
        </p:grpSpPr>
        <p:sp>
          <p:nvSpPr>
            <p:cNvPr id="5345" name="Google Shape;5345;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7" name="Google Shape;5347;p69"/>
          <p:cNvGrpSpPr/>
          <p:nvPr/>
        </p:nvGrpSpPr>
        <p:grpSpPr>
          <a:xfrm>
            <a:off x="4711761" y="2771509"/>
            <a:ext cx="485563" cy="465932"/>
            <a:chOff x="-62890750" y="2296300"/>
            <a:chExt cx="330825" cy="317450"/>
          </a:xfrm>
        </p:grpSpPr>
        <p:sp>
          <p:nvSpPr>
            <p:cNvPr id="5348" name="Google Shape;5348;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1" name="Google Shape;5351;p69"/>
          <p:cNvGrpSpPr/>
          <p:nvPr/>
        </p:nvGrpSpPr>
        <p:grpSpPr>
          <a:xfrm>
            <a:off x="4722751" y="3309066"/>
            <a:ext cx="463584" cy="465895"/>
            <a:chOff x="-62882850" y="2664925"/>
            <a:chExt cx="315850" cy="317425"/>
          </a:xfrm>
        </p:grpSpPr>
        <p:sp>
          <p:nvSpPr>
            <p:cNvPr id="5352" name="Google Shape;5352;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54" name="Google Shape;5354;p69"/>
          <p:cNvSpPr/>
          <p:nvPr/>
        </p:nvSpPr>
        <p:spPr>
          <a:xfrm>
            <a:off x="7542002" y="2233628"/>
            <a:ext cx="468244" cy="46259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55" name="Google Shape;5355;p69"/>
          <p:cNvGrpSpPr/>
          <p:nvPr/>
        </p:nvGrpSpPr>
        <p:grpSpPr>
          <a:xfrm>
            <a:off x="7546268" y="2776132"/>
            <a:ext cx="464757" cy="456685"/>
            <a:chOff x="-60988625" y="2310475"/>
            <a:chExt cx="316650" cy="311150"/>
          </a:xfrm>
        </p:grpSpPr>
        <p:sp>
          <p:nvSpPr>
            <p:cNvPr id="5356" name="Google Shape;5356;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2" name="Google Shape;5362;p69"/>
          <p:cNvGrpSpPr/>
          <p:nvPr/>
        </p:nvGrpSpPr>
        <p:grpSpPr>
          <a:xfrm>
            <a:off x="7546855" y="3308039"/>
            <a:ext cx="463584" cy="467951"/>
            <a:chOff x="-60987050" y="2671400"/>
            <a:chExt cx="315850" cy="318825"/>
          </a:xfrm>
        </p:grpSpPr>
        <p:sp>
          <p:nvSpPr>
            <p:cNvPr id="5363" name="Google Shape;5363;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5" name="Google Shape;5365;p69"/>
          <p:cNvGrpSpPr/>
          <p:nvPr/>
        </p:nvGrpSpPr>
        <p:grpSpPr>
          <a:xfrm>
            <a:off x="9791361" y="2777308"/>
            <a:ext cx="468207" cy="454337"/>
            <a:chOff x="-59481900" y="2290800"/>
            <a:chExt cx="319000" cy="309550"/>
          </a:xfrm>
        </p:grpSpPr>
        <p:sp>
          <p:nvSpPr>
            <p:cNvPr id="5366" name="Google Shape;5366;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2" name="Google Shape;5372;p69"/>
          <p:cNvGrpSpPr/>
          <p:nvPr/>
        </p:nvGrpSpPr>
        <p:grpSpPr>
          <a:xfrm>
            <a:off x="2476527" y="2232007"/>
            <a:ext cx="468207" cy="465675"/>
            <a:chOff x="-64401400" y="1914475"/>
            <a:chExt cx="319000" cy="317275"/>
          </a:xfrm>
        </p:grpSpPr>
        <p:sp>
          <p:nvSpPr>
            <p:cNvPr id="5373" name="Google Shape;5373;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6" name="Google Shape;5376;p69"/>
          <p:cNvGrpSpPr/>
          <p:nvPr/>
        </p:nvGrpSpPr>
        <p:grpSpPr>
          <a:xfrm>
            <a:off x="2558610" y="2772574"/>
            <a:ext cx="304041" cy="463804"/>
            <a:chOff x="-64343900" y="2282125"/>
            <a:chExt cx="207150" cy="316000"/>
          </a:xfrm>
        </p:grpSpPr>
        <p:sp>
          <p:nvSpPr>
            <p:cNvPr id="5377" name="Google Shape;5377;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79" name="Google Shape;5379;p69"/>
          <p:cNvSpPr/>
          <p:nvPr/>
        </p:nvSpPr>
        <p:spPr>
          <a:xfrm>
            <a:off x="2475018" y="3307432"/>
            <a:ext cx="465895" cy="469381"/>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80" name="Google Shape;5380;p69"/>
          <p:cNvGrpSpPr/>
          <p:nvPr/>
        </p:nvGrpSpPr>
        <p:grpSpPr>
          <a:xfrm>
            <a:off x="5325370" y="2232337"/>
            <a:ext cx="404617" cy="465015"/>
            <a:chOff x="-62496925" y="1931475"/>
            <a:chExt cx="275675" cy="316825"/>
          </a:xfrm>
        </p:grpSpPr>
        <p:sp>
          <p:nvSpPr>
            <p:cNvPr id="5381" name="Google Shape;5381;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3" name="Google Shape;5383;p69"/>
          <p:cNvGrpSpPr/>
          <p:nvPr/>
        </p:nvGrpSpPr>
        <p:grpSpPr>
          <a:xfrm>
            <a:off x="5295869" y="2771362"/>
            <a:ext cx="463620" cy="466225"/>
            <a:chOff x="-62516625" y="2297875"/>
            <a:chExt cx="315875" cy="317650"/>
          </a:xfrm>
        </p:grpSpPr>
        <p:sp>
          <p:nvSpPr>
            <p:cNvPr id="5384" name="Google Shape;5384;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6" name="Google Shape;5386;p69"/>
          <p:cNvGrpSpPr/>
          <p:nvPr/>
        </p:nvGrpSpPr>
        <p:grpSpPr>
          <a:xfrm>
            <a:off x="5294144" y="3329853"/>
            <a:ext cx="467069" cy="424321"/>
            <a:chOff x="-62518200" y="2692475"/>
            <a:chExt cx="318225" cy="289100"/>
          </a:xfrm>
        </p:grpSpPr>
        <p:sp>
          <p:nvSpPr>
            <p:cNvPr id="5387" name="Google Shape;5387;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9" name="Google Shape;5389;p69"/>
          <p:cNvGrpSpPr/>
          <p:nvPr/>
        </p:nvGrpSpPr>
        <p:grpSpPr>
          <a:xfrm>
            <a:off x="8137336" y="2233052"/>
            <a:ext cx="393096" cy="463584"/>
            <a:chOff x="-60597975" y="1939525"/>
            <a:chExt cx="267825" cy="315850"/>
          </a:xfrm>
        </p:grpSpPr>
        <p:sp>
          <p:nvSpPr>
            <p:cNvPr id="5390" name="Google Shape;5390;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2" name="Google Shape;5392;p69"/>
          <p:cNvGrpSpPr/>
          <p:nvPr/>
        </p:nvGrpSpPr>
        <p:grpSpPr>
          <a:xfrm>
            <a:off x="8099782" y="2770665"/>
            <a:ext cx="468207" cy="467620"/>
            <a:chOff x="-60620800" y="2304600"/>
            <a:chExt cx="319000" cy="318600"/>
          </a:xfrm>
        </p:grpSpPr>
        <p:sp>
          <p:nvSpPr>
            <p:cNvPr id="5393" name="Google Shape;5393;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6" name="Google Shape;5396;p69"/>
          <p:cNvGrpSpPr/>
          <p:nvPr/>
        </p:nvGrpSpPr>
        <p:grpSpPr>
          <a:xfrm>
            <a:off x="8101506" y="3375517"/>
            <a:ext cx="464757" cy="332992"/>
            <a:chOff x="-60621600" y="2716100"/>
            <a:chExt cx="316650" cy="226875"/>
          </a:xfrm>
        </p:grpSpPr>
        <p:sp>
          <p:nvSpPr>
            <p:cNvPr id="5397" name="Google Shape;5397;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9" name="Google Shape;5399;p69"/>
          <p:cNvGrpSpPr/>
          <p:nvPr/>
        </p:nvGrpSpPr>
        <p:grpSpPr>
          <a:xfrm>
            <a:off x="9798297" y="3309654"/>
            <a:ext cx="454337" cy="464721"/>
            <a:chOff x="-59475600" y="2658625"/>
            <a:chExt cx="309550" cy="316625"/>
          </a:xfrm>
        </p:grpSpPr>
        <p:sp>
          <p:nvSpPr>
            <p:cNvPr id="5400" name="Google Shape;5400;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7" name="Google Shape;5407;p69"/>
          <p:cNvSpPr/>
          <p:nvPr/>
        </p:nvSpPr>
        <p:spPr>
          <a:xfrm>
            <a:off x="3032499" y="2233132"/>
            <a:ext cx="463620" cy="46358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69"/>
          <p:cNvSpPr/>
          <p:nvPr/>
        </p:nvSpPr>
        <p:spPr>
          <a:xfrm>
            <a:off x="3067194" y="2770447"/>
            <a:ext cx="394233" cy="468244"/>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09" name="Google Shape;5409;p69"/>
          <p:cNvGrpSpPr/>
          <p:nvPr/>
        </p:nvGrpSpPr>
        <p:grpSpPr>
          <a:xfrm>
            <a:off x="3099912" y="3309067"/>
            <a:ext cx="334093" cy="465895"/>
            <a:chOff x="-63987100" y="2646800"/>
            <a:chExt cx="227625" cy="317425"/>
          </a:xfrm>
        </p:grpSpPr>
        <p:sp>
          <p:nvSpPr>
            <p:cNvPr id="5410" name="Google Shape;5410;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12" name="Google Shape;5412;p69"/>
          <p:cNvGrpSpPr/>
          <p:nvPr/>
        </p:nvGrpSpPr>
        <p:grpSpPr>
          <a:xfrm>
            <a:off x="5857690" y="2230154"/>
            <a:ext cx="454337" cy="469381"/>
            <a:chOff x="-62148000" y="1930075"/>
            <a:chExt cx="309550" cy="319800"/>
          </a:xfrm>
        </p:grpSpPr>
        <p:sp>
          <p:nvSpPr>
            <p:cNvPr id="5413" name="Google Shape;5413;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15" name="Google Shape;5415;p69"/>
          <p:cNvGrpSpPr/>
          <p:nvPr/>
        </p:nvGrpSpPr>
        <p:grpSpPr>
          <a:xfrm>
            <a:off x="5854223" y="2772665"/>
            <a:ext cx="461272" cy="463620"/>
            <a:chOff x="-62150375" y="2297875"/>
            <a:chExt cx="314275" cy="315875"/>
          </a:xfrm>
        </p:grpSpPr>
        <p:sp>
          <p:nvSpPr>
            <p:cNvPr id="5416" name="Google Shape;5416;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1" name="Google Shape;5421;p69"/>
          <p:cNvGrpSpPr/>
          <p:nvPr/>
        </p:nvGrpSpPr>
        <p:grpSpPr>
          <a:xfrm>
            <a:off x="5852479" y="3308479"/>
            <a:ext cx="464757" cy="467069"/>
            <a:chOff x="-62150375" y="2664925"/>
            <a:chExt cx="316650" cy="318225"/>
          </a:xfrm>
        </p:grpSpPr>
        <p:sp>
          <p:nvSpPr>
            <p:cNvPr id="5422" name="Google Shape;5422;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6" name="Google Shape;5426;p69"/>
          <p:cNvGrpSpPr/>
          <p:nvPr/>
        </p:nvGrpSpPr>
        <p:grpSpPr>
          <a:xfrm>
            <a:off x="8666370" y="2230796"/>
            <a:ext cx="465895" cy="468097"/>
            <a:chOff x="-60254550" y="1938025"/>
            <a:chExt cx="317425" cy="318925"/>
          </a:xfrm>
        </p:grpSpPr>
        <p:sp>
          <p:nvSpPr>
            <p:cNvPr id="5427" name="Google Shape;5427;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31" name="Google Shape;5431;p69"/>
          <p:cNvGrpSpPr/>
          <p:nvPr/>
        </p:nvGrpSpPr>
        <p:grpSpPr>
          <a:xfrm>
            <a:off x="8639295" y="2772004"/>
            <a:ext cx="465231" cy="464941"/>
            <a:chOff x="6479471" y="2079003"/>
            <a:chExt cx="348923" cy="348706"/>
          </a:xfrm>
        </p:grpSpPr>
        <p:sp>
          <p:nvSpPr>
            <p:cNvPr id="5432" name="Google Shape;5432;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3" name="Google Shape;5433;p69"/>
            <p:cNvGrpSpPr/>
            <p:nvPr/>
          </p:nvGrpSpPr>
          <p:grpSpPr>
            <a:xfrm>
              <a:off x="6520582" y="2079003"/>
              <a:ext cx="307811" cy="348706"/>
              <a:chOff x="-60218325" y="2304850"/>
              <a:chExt cx="279625" cy="316775"/>
            </a:xfrm>
          </p:grpSpPr>
          <p:sp>
            <p:nvSpPr>
              <p:cNvPr id="5434" name="Google Shape;5434;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41" name="Google Shape;5441;p69"/>
          <p:cNvGrpSpPr/>
          <p:nvPr/>
        </p:nvGrpSpPr>
        <p:grpSpPr>
          <a:xfrm>
            <a:off x="8702202" y="3307910"/>
            <a:ext cx="394233" cy="468207"/>
            <a:chOff x="-60232500" y="2671225"/>
            <a:chExt cx="268600" cy="319000"/>
          </a:xfrm>
        </p:grpSpPr>
        <p:sp>
          <p:nvSpPr>
            <p:cNvPr id="5442" name="Google Shape;5442;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44" name="Google Shape;5444;p69"/>
          <p:cNvGrpSpPr/>
          <p:nvPr/>
        </p:nvGrpSpPr>
        <p:grpSpPr>
          <a:xfrm>
            <a:off x="10358185" y="2230742"/>
            <a:ext cx="463620" cy="468207"/>
            <a:chOff x="-59100700" y="1911950"/>
            <a:chExt cx="315875" cy="319000"/>
          </a:xfrm>
        </p:grpSpPr>
        <p:sp>
          <p:nvSpPr>
            <p:cNvPr id="5445" name="Google Shape;5445;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5" name="Google Shape;5455;p69"/>
          <p:cNvGrpSpPr/>
          <p:nvPr/>
        </p:nvGrpSpPr>
        <p:grpSpPr>
          <a:xfrm>
            <a:off x="3593162" y="2232612"/>
            <a:ext cx="482077" cy="464464"/>
            <a:chOff x="-63665750" y="1914325"/>
            <a:chExt cx="328450" cy="316450"/>
          </a:xfrm>
        </p:grpSpPr>
        <p:sp>
          <p:nvSpPr>
            <p:cNvPr id="5456" name="Google Shape;5456;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8" name="Google Shape;5458;p69"/>
          <p:cNvGrpSpPr/>
          <p:nvPr/>
        </p:nvGrpSpPr>
        <p:grpSpPr>
          <a:xfrm>
            <a:off x="3599510" y="2770647"/>
            <a:ext cx="469381" cy="467656"/>
            <a:chOff x="-63666550" y="2278975"/>
            <a:chExt cx="319800" cy="318625"/>
          </a:xfrm>
        </p:grpSpPr>
        <p:sp>
          <p:nvSpPr>
            <p:cNvPr id="5459" name="Google Shape;5459;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1" name="Google Shape;5461;p69"/>
          <p:cNvGrpSpPr/>
          <p:nvPr/>
        </p:nvGrpSpPr>
        <p:grpSpPr>
          <a:xfrm>
            <a:off x="3596042" y="3308920"/>
            <a:ext cx="476316" cy="466189"/>
            <a:chOff x="-63669700" y="2646600"/>
            <a:chExt cx="324525" cy="317625"/>
          </a:xfrm>
        </p:grpSpPr>
        <p:sp>
          <p:nvSpPr>
            <p:cNvPr id="5462" name="Google Shape;5462;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4" name="Google Shape;5464;p69"/>
          <p:cNvGrpSpPr/>
          <p:nvPr/>
        </p:nvGrpSpPr>
        <p:grpSpPr>
          <a:xfrm>
            <a:off x="6408304" y="2232173"/>
            <a:ext cx="464757" cy="465345"/>
            <a:chOff x="-61784125" y="1931250"/>
            <a:chExt cx="316650" cy="317050"/>
          </a:xfrm>
        </p:grpSpPr>
        <p:sp>
          <p:nvSpPr>
            <p:cNvPr id="5465" name="Google Shape;5465;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9" name="Google Shape;5469;p69"/>
          <p:cNvGrpSpPr/>
          <p:nvPr/>
        </p:nvGrpSpPr>
        <p:grpSpPr>
          <a:xfrm>
            <a:off x="6408304" y="2772096"/>
            <a:ext cx="464757" cy="464757"/>
            <a:chOff x="-61783350" y="2297100"/>
            <a:chExt cx="316650" cy="316650"/>
          </a:xfrm>
        </p:grpSpPr>
        <p:sp>
          <p:nvSpPr>
            <p:cNvPr id="5470" name="Google Shape;5470;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72" name="Google Shape;5472;p69"/>
          <p:cNvGrpSpPr/>
          <p:nvPr/>
        </p:nvGrpSpPr>
        <p:grpSpPr>
          <a:xfrm>
            <a:off x="6408304" y="3307708"/>
            <a:ext cx="464757" cy="468611"/>
            <a:chOff x="-61782550" y="2664925"/>
            <a:chExt cx="316650" cy="319275"/>
          </a:xfrm>
        </p:grpSpPr>
        <p:sp>
          <p:nvSpPr>
            <p:cNvPr id="5473" name="Google Shape;5473;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76" name="Google Shape;5476;p69"/>
          <p:cNvGrpSpPr/>
          <p:nvPr/>
        </p:nvGrpSpPr>
        <p:grpSpPr>
          <a:xfrm>
            <a:off x="9227509" y="2243235"/>
            <a:ext cx="465895" cy="443219"/>
            <a:chOff x="-59889100" y="1945025"/>
            <a:chExt cx="317425" cy="301975"/>
          </a:xfrm>
        </p:grpSpPr>
        <p:sp>
          <p:nvSpPr>
            <p:cNvPr id="5477" name="Google Shape;5477;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81" name="Google Shape;5481;p69"/>
          <p:cNvSpPr/>
          <p:nvPr/>
        </p:nvSpPr>
        <p:spPr>
          <a:xfrm>
            <a:off x="9224444" y="2822480"/>
            <a:ext cx="467069" cy="364181"/>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82" name="Google Shape;5482;p69"/>
          <p:cNvGrpSpPr/>
          <p:nvPr/>
        </p:nvGrpSpPr>
        <p:grpSpPr>
          <a:xfrm>
            <a:off x="9226353" y="3310148"/>
            <a:ext cx="468207" cy="463731"/>
            <a:chOff x="-59889100" y="2671925"/>
            <a:chExt cx="319000" cy="315950"/>
          </a:xfrm>
        </p:grpSpPr>
        <p:sp>
          <p:nvSpPr>
            <p:cNvPr id="5483" name="Google Shape;5483;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7" name="Google Shape;5487;p69"/>
          <p:cNvGrpSpPr/>
          <p:nvPr/>
        </p:nvGrpSpPr>
        <p:grpSpPr>
          <a:xfrm>
            <a:off x="10357047" y="2772096"/>
            <a:ext cx="465895" cy="464757"/>
            <a:chOff x="-59092025" y="2296300"/>
            <a:chExt cx="317425" cy="316650"/>
          </a:xfrm>
        </p:grpSpPr>
        <p:sp>
          <p:nvSpPr>
            <p:cNvPr id="5488" name="Google Shape;5488;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90" name="Google Shape;5490;p69"/>
          <p:cNvSpPr/>
          <p:nvPr/>
        </p:nvSpPr>
        <p:spPr>
          <a:xfrm>
            <a:off x="1347201" y="4058130"/>
            <a:ext cx="465895" cy="464757"/>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1" name="Google Shape;5491;p69"/>
          <p:cNvGrpSpPr/>
          <p:nvPr/>
        </p:nvGrpSpPr>
        <p:grpSpPr>
          <a:xfrm>
            <a:off x="1349897" y="4619401"/>
            <a:ext cx="465895" cy="465895"/>
            <a:chOff x="-65145700" y="3727425"/>
            <a:chExt cx="317425" cy="317425"/>
          </a:xfrm>
        </p:grpSpPr>
        <p:sp>
          <p:nvSpPr>
            <p:cNvPr id="5492" name="Google Shape;5492;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4" name="Google Shape;5494;p69"/>
          <p:cNvGrpSpPr/>
          <p:nvPr/>
        </p:nvGrpSpPr>
        <p:grpSpPr>
          <a:xfrm>
            <a:off x="1353951" y="5163507"/>
            <a:ext cx="457787" cy="465895"/>
            <a:chOff x="-65144125" y="4094450"/>
            <a:chExt cx="311900" cy="317425"/>
          </a:xfrm>
        </p:grpSpPr>
        <p:sp>
          <p:nvSpPr>
            <p:cNvPr id="5495" name="Google Shape;5495;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98" name="Google Shape;5498;p69"/>
          <p:cNvSpPr/>
          <p:nvPr/>
        </p:nvSpPr>
        <p:spPr>
          <a:xfrm>
            <a:off x="4147703" y="4056387"/>
            <a:ext cx="468207" cy="468244"/>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9" name="Google Shape;5499;p69"/>
          <p:cNvGrpSpPr/>
          <p:nvPr/>
        </p:nvGrpSpPr>
        <p:grpSpPr>
          <a:xfrm>
            <a:off x="4149329" y="4618904"/>
            <a:ext cx="470188" cy="466885"/>
            <a:chOff x="-63250675" y="3744075"/>
            <a:chExt cx="320350" cy="318100"/>
          </a:xfrm>
        </p:grpSpPr>
        <p:sp>
          <p:nvSpPr>
            <p:cNvPr id="5500" name="Google Shape;5500;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3" name="Google Shape;5503;p69"/>
          <p:cNvGrpSpPr/>
          <p:nvPr/>
        </p:nvGrpSpPr>
        <p:grpSpPr>
          <a:xfrm>
            <a:off x="4151475" y="5163507"/>
            <a:ext cx="465895" cy="465895"/>
            <a:chOff x="-63250675" y="4110200"/>
            <a:chExt cx="317425" cy="317425"/>
          </a:xfrm>
        </p:grpSpPr>
        <p:sp>
          <p:nvSpPr>
            <p:cNvPr id="5504" name="Google Shape;5504;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3" name="Google Shape;5513;p69"/>
          <p:cNvGrpSpPr/>
          <p:nvPr/>
        </p:nvGrpSpPr>
        <p:grpSpPr>
          <a:xfrm>
            <a:off x="6984871" y="4062762"/>
            <a:ext cx="455511" cy="455217"/>
            <a:chOff x="-61351725" y="3372400"/>
            <a:chExt cx="310350" cy="310150"/>
          </a:xfrm>
        </p:grpSpPr>
        <p:sp>
          <p:nvSpPr>
            <p:cNvPr id="5514" name="Google Shape;5514;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7" name="Google Shape;5517;p69"/>
          <p:cNvGrpSpPr/>
          <p:nvPr/>
        </p:nvGrpSpPr>
        <p:grpSpPr>
          <a:xfrm>
            <a:off x="6980247" y="4640793"/>
            <a:ext cx="464757" cy="423111"/>
            <a:chOff x="-61354875" y="3751050"/>
            <a:chExt cx="316650" cy="288275"/>
          </a:xfrm>
        </p:grpSpPr>
        <p:sp>
          <p:nvSpPr>
            <p:cNvPr id="5518" name="Google Shape;5518;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1" name="Google Shape;5521;p69"/>
          <p:cNvGrpSpPr/>
          <p:nvPr/>
        </p:nvGrpSpPr>
        <p:grpSpPr>
          <a:xfrm>
            <a:off x="6980247" y="5163489"/>
            <a:ext cx="464757" cy="465932"/>
            <a:chOff x="-61354875" y="4101525"/>
            <a:chExt cx="316650" cy="317450"/>
          </a:xfrm>
        </p:grpSpPr>
        <p:sp>
          <p:nvSpPr>
            <p:cNvPr id="5522" name="Google Shape;5522;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4" name="Google Shape;5524;p69"/>
          <p:cNvGrpSpPr/>
          <p:nvPr/>
        </p:nvGrpSpPr>
        <p:grpSpPr>
          <a:xfrm>
            <a:off x="9791948" y="4058416"/>
            <a:ext cx="467033" cy="463913"/>
            <a:chOff x="-59470075" y="3308975"/>
            <a:chExt cx="318200" cy="316075"/>
          </a:xfrm>
        </p:grpSpPr>
        <p:sp>
          <p:nvSpPr>
            <p:cNvPr id="5525" name="Google Shape;5525;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4" name="Google Shape;5534;p69"/>
          <p:cNvGrpSpPr/>
          <p:nvPr/>
        </p:nvGrpSpPr>
        <p:grpSpPr>
          <a:xfrm>
            <a:off x="1915329" y="4059055"/>
            <a:ext cx="465895" cy="462629"/>
            <a:chOff x="-64781025" y="3361050"/>
            <a:chExt cx="317425" cy="315200"/>
          </a:xfrm>
        </p:grpSpPr>
        <p:sp>
          <p:nvSpPr>
            <p:cNvPr id="5535" name="Google Shape;5535;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39" name="Google Shape;5539;p69"/>
          <p:cNvSpPr/>
          <p:nvPr/>
        </p:nvSpPr>
        <p:spPr>
          <a:xfrm>
            <a:off x="1912650" y="4620709"/>
            <a:ext cx="465895" cy="463584"/>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69"/>
          <p:cNvSpPr/>
          <p:nvPr/>
        </p:nvSpPr>
        <p:spPr>
          <a:xfrm>
            <a:off x="1947326" y="5163675"/>
            <a:ext cx="396545" cy="465895"/>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69"/>
          <p:cNvSpPr/>
          <p:nvPr/>
        </p:nvSpPr>
        <p:spPr>
          <a:xfrm>
            <a:off x="4719581" y="4109006"/>
            <a:ext cx="464721" cy="363007"/>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42" name="Google Shape;5542;p69"/>
          <p:cNvGrpSpPr/>
          <p:nvPr/>
        </p:nvGrpSpPr>
        <p:grpSpPr>
          <a:xfrm>
            <a:off x="4711761" y="4619051"/>
            <a:ext cx="485563" cy="466592"/>
            <a:chOff x="-62890750" y="3747425"/>
            <a:chExt cx="330825" cy="317900"/>
          </a:xfrm>
        </p:grpSpPr>
        <p:sp>
          <p:nvSpPr>
            <p:cNvPr id="5543" name="Google Shape;5543;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7" name="Google Shape;5557;p69"/>
          <p:cNvGrpSpPr/>
          <p:nvPr/>
        </p:nvGrpSpPr>
        <p:grpSpPr>
          <a:xfrm>
            <a:off x="4721595" y="5164075"/>
            <a:ext cx="465895" cy="464757"/>
            <a:chOff x="-62884425" y="4111775"/>
            <a:chExt cx="317425" cy="316650"/>
          </a:xfrm>
        </p:grpSpPr>
        <p:sp>
          <p:nvSpPr>
            <p:cNvPr id="5558" name="Google Shape;5558;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0" name="Google Shape;5560;p69"/>
          <p:cNvGrpSpPr/>
          <p:nvPr/>
        </p:nvGrpSpPr>
        <p:grpSpPr>
          <a:xfrm>
            <a:off x="7546855" y="4062027"/>
            <a:ext cx="463584" cy="456685"/>
            <a:chOff x="-60991775" y="3376900"/>
            <a:chExt cx="315850" cy="311150"/>
          </a:xfrm>
        </p:grpSpPr>
        <p:sp>
          <p:nvSpPr>
            <p:cNvPr id="5561" name="Google Shape;5561;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4" name="Google Shape;5564;p69"/>
          <p:cNvGrpSpPr/>
          <p:nvPr/>
        </p:nvGrpSpPr>
        <p:grpSpPr>
          <a:xfrm>
            <a:off x="7546268" y="4624591"/>
            <a:ext cx="464757" cy="455511"/>
            <a:chOff x="-60988625" y="3740800"/>
            <a:chExt cx="316650" cy="310350"/>
          </a:xfrm>
        </p:grpSpPr>
        <p:sp>
          <p:nvSpPr>
            <p:cNvPr id="5565" name="Google Shape;5565;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8" name="Google Shape;5568;p69"/>
          <p:cNvGrpSpPr/>
          <p:nvPr/>
        </p:nvGrpSpPr>
        <p:grpSpPr>
          <a:xfrm>
            <a:off x="7546268" y="5164809"/>
            <a:ext cx="464757" cy="463291"/>
            <a:chOff x="-60987850" y="4100950"/>
            <a:chExt cx="316650" cy="315650"/>
          </a:xfrm>
        </p:grpSpPr>
        <p:sp>
          <p:nvSpPr>
            <p:cNvPr id="5569" name="Google Shape;5569;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74" name="Google Shape;5574;p69"/>
          <p:cNvGrpSpPr/>
          <p:nvPr/>
        </p:nvGrpSpPr>
        <p:grpSpPr>
          <a:xfrm>
            <a:off x="9791359" y="4625748"/>
            <a:ext cx="468207" cy="453200"/>
            <a:chOff x="-59447250" y="3706150"/>
            <a:chExt cx="319000" cy="308775"/>
          </a:xfrm>
        </p:grpSpPr>
        <p:sp>
          <p:nvSpPr>
            <p:cNvPr id="5575" name="Google Shape;5575;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79" name="Google Shape;5579;p69"/>
          <p:cNvGrpSpPr/>
          <p:nvPr/>
        </p:nvGrpSpPr>
        <p:grpSpPr>
          <a:xfrm>
            <a:off x="2477095" y="4059348"/>
            <a:ext cx="467069" cy="462043"/>
            <a:chOff x="-64406125" y="3362225"/>
            <a:chExt cx="318225" cy="314800"/>
          </a:xfrm>
        </p:grpSpPr>
        <p:sp>
          <p:nvSpPr>
            <p:cNvPr id="5580" name="Google Shape;5580;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82" name="Google Shape;5582;p69"/>
          <p:cNvSpPr/>
          <p:nvPr/>
        </p:nvSpPr>
        <p:spPr>
          <a:xfrm>
            <a:off x="2554774" y="4619554"/>
            <a:ext cx="306389" cy="465895"/>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83" name="Google Shape;5583;p69"/>
          <p:cNvGrpSpPr/>
          <p:nvPr/>
        </p:nvGrpSpPr>
        <p:grpSpPr>
          <a:xfrm>
            <a:off x="2477683" y="5164076"/>
            <a:ext cx="465895" cy="464757"/>
            <a:chOff x="-64410850" y="4094450"/>
            <a:chExt cx="317425" cy="316650"/>
          </a:xfrm>
        </p:grpSpPr>
        <p:sp>
          <p:nvSpPr>
            <p:cNvPr id="5584" name="Google Shape;5584;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87" name="Google Shape;5587;p69"/>
          <p:cNvSpPr/>
          <p:nvPr/>
        </p:nvSpPr>
        <p:spPr>
          <a:xfrm>
            <a:off x="5322197" y="4057432"/>
            <a:ext cx="405792" cy="466152"/>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88" name="Google Shape;5588;p69"/>
          <p:cNvGrpSpPr/>
          <p:nvPr/>
        </p:nvGrpSpPr>
        <p:grpSpPr>
          <a:xfrm>
            <a:off x="5295869" y="4618685"/>
            <a:ext cx="463620" cy="467327"/>
            <a:chOff x="-62516625" y="3743175"/>
            <a:chExt cx="315875" cy="318400"/>
          </a:xfrm>
        </p:grpSpPr>
        <p:sp>
          <p:nvSpPr>
            <p:cNvPr id="5589" name="Google Shape;5589;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1" name="Google Shape;5591;p69"/>
          <p:cNvGrpSpPr/>
          <p:nvPr/>
        </p:nvGrpSpPr>
        <p:grpSpPr>
          <a:xfrm>
            <a:off x="5304547" y="5189504"/>
            <a:ext cx="446264" cy="413901"/>
            <a:chOff x="-62511900" y="4129100"/>
            <a:chExt cx="304050" cy="282000"/>
          </a:xfrm>
        </p:grpSpPr>
        <p:sp>
          <p:nvSpPr>
            <p:cNvPr id="5592" name="Google Shape;5592;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7" name="Google Shape;5597;p69"/>
          <p:cNvGrpSpPr/>
          <p:nvPr/>
        </p:nvGrpSpPr>
        <p:grpSpPr>
          <a:xfrm>
            <a:off x="8136769" y="4057422"/>
            <a:ext cx="394233" cy="465895"/>
            <a:chOff x="-60597975" y="3367475"/>
            <a:chExt cx="268600" cy="317425"/>
          </a:xfrm>
        </p:grpSpPr>
        <p:sp>
          <p:nvSpPr>
            <p:cNvPr id="5598" name="Google Shape;5598;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603" name="Google Shape;5603;p69"/>
          <p:cNvSpPr/>
          <p:nvPr/>
        </p:nvSpPr>
        <p:spPr>
          <a:xfrm>
            <a:off x="8097274" y="4620985"/>
            <a:ext cx="468207" cy="46303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04" name="Google Shape;5604;p69"/>
          <p:cNvGrpSpPr/>
          <p:nvPr/>
        </p:nvGrpSpPr>
        <p:grpSpPr>
          <a:xfrm>
            <a:off x="8101506" y="5229976"/>
            <a:ext cx="464757" cy="332955"/>
            <a:chOff x="-60621600" y="4145650"/>
            <a:chExt cx="316650" cy="226850"/>
          </a:xfrm>
        </p:grpSpPr>
        <p:sp>
          <p:nvSpPr>
            <p:cNvPr id="5605" name="Google Shape;5605;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8" name="Google Shape;5608;p69"/>
          <p:cNvGrpSpPr/>
          <p:nvPr/>
        </p:nvGrpSpPr>
        <p:grpSpPr>
          <a:xfrm>
            <a:off x="9797136" y="5164646"/>
            <a:ext cx="456648" cy="463620"/>
            <a:chOff x="-59400775" y="4084200"/>
            <a:chExt cx="311125" cy="315875"/>
          </a:xfrm>
        </p:grpSpPr>
        <p:sp>
          <p:nvSpPr>
            <p:cNvPr id="5609" name="Google Shape;5609;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5" name="Google Shape;5615;p69"/>
          <p:cNvGrpSpPr/>
          <p:nvPr/>
        </p:nvGrpSpPr>
        <p:grpSpPr>
          <a:xfrm>
            <a:off x="3035167" y="4057991"/>
            <a:ext cx="463584" cy="464757"/>
            <a:chOff x="-64044600" y="3360375"/>
            <a:chExt cx="315850" cy="316650"/>
          </a:xfrm>
        </p:grpSpPr>
        <p:sp>
          <p:nvSpPr>
            <p:cNvPr id="5616" name="Google Shape;5616;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9" name="Google Shape;5619;p69"/>
          <p:cNvGrpSpPr/>
          <p:nvPr/>
        </p:nvGrpSpPr>
        <p:grpSpPr>
          <a:xfrm>
            <a:off x="3068686" y="4619401"/>
            <a:ext cx="396545" cy="465895"/>
            <a:chOff x="-64022550" y="3727425"/>
            <a:chExt cx="270175" cy="317425"/>
          </a:xfrm>
        </p:grpSpPr>
        <p:sp>
          <p:nvSpPr>
            <p:cNvPr id="5620" name="Google Shape;5620;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3" name="Google Shape;5623;p69"/>
          <p:cNvGrpSpPr/>
          <p:nvPr/>
        </p:nvGrpSpPr>
        <p:grpSpPr>
          <a:xfrm>
            <a:off x="3099307" y="5163489"/>
            <a:ext cx="335304" cy="465932"/>
            <a:chOff x="-64001300" y="4093650"/>
            <a:chExt cx="228450" cy="317450"/>
          </a:xfrm>
        </p:grpSpPr>
        <p:sp>
          <p:nvSpPr>
            <p:cNvPr id="5624" name="Google Shape;5624;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8" name="Google Shape;5628;p69"/>
          <p:cNvGrpSpPr/>
          <p:nvPr/>
        </p:nvGrpSpPr>
        <p:grpSpPr>
          <a:xfrm>
            <a:off x="5856533" y="4057917"/>
            <a:ext cx="456648" cy="464904"/>
            <a:chOff x="-62148800" y="3377700"/>
            <a:chExt cx="311125" cy="316750"/>
          </a:xfrm>
        </p:grpSpPr>
        <p:sp>
          <p:nvSpPr>
            <p:cNvPr id="5629" name="Google Shape;5629;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1" name="Google Shape;5631;p69"/>
          <p:cNvGrpSpPr/>
          <p:nvPr/>
        </p:nvGrpSpPr>
        <p:grpSpPr>
          <a:xfrm>
            <a:off x="5851342" y="4619381"/>
            <a:ext cx="467033" cy="465932"/>
            <a:chOff x="-62154300" y="3743950"/>
            <a:chExt cx="318200" cy="317450"/>
          </a:xfrm>
        </p:grpSpPr>
        <p:sp>
          <p:nvSpPr>
            <p:cNvPr id="5632" name="Google Shape;5632;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4" name="Google Shape;5634;p69"/>
          <p:cNvGrpSpPr/>
          <p:nvPr/>
        </p:nvGrpSpPr>
        <p:grpSpPr>
          <a:xfrm>
            <a:off x="5851324" y="5164075"/>
            <a:ext cx="467069" cy="464757"/>
            <a:chOff x="-62151950" y="4111775"/>
            <a:chExt cx="318225" cy="316650"/>
          </a:xfrm>
        </p:grpSpPr>
        <p:sp>
          <p:nvSpPr>
            <p:cNvPr id="5635" name="Google Shape;5635;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9" name="Google Shape;5639;p69"/>
          <p:cNvGrpSpPr/>
          <p:nvPr/>
        </p:nvGrpSpPr>
        <p:grpSpPr>
          <a:xfrm>
            <a:off x="8665802" y="4057313"/>
            <a:ext cx="467033" cy="466116"/>
            <a:chOff x="-60254550" y="3367325"/>
            <a:chExt cx="318200" cy="317575"/>
          </a:xfrm>
        </p:grpSpPr>
        <p:sp>
          <p:nvSpPr>
            <p:cNvPr id="5640" name="Google Shape;5640;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44" name="Google Shape;5644;p69"/>
          <p:cNvGrpSpPr/>
          <p:nvPr/>
        </p:nvGrpSpPr>
        <p:grpSpPr>
          <a:xfrm>
            <a:off x="8666939" y="4620041"/>
            <a:ext cx="464757" cy="464611"/>
            <a:chOff x="-60255350" y="3733825"/>
            <a:chExt cx="316650" cy="316550"/>
          </a:xfrm>
        </p:grpSpPr>
        <p:sp>
          <p:nvSpPr>
            <p:cNvPr id="5645" name="Google Shape;5645;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2" name="Google Shape;5652;p69"/>
          <p:cNvGrpSpPr/>
          <p:nvPr/>
        </p:nvGrpSpPr>
        <p:grpSpPr>
          <a:xfrm>
            <a:off x="8702202" y="5164645"/>
            <a:ext cx="394233" cy="463620"/>
            <a:chOff x="-60232500" y="4101525"/>
            <a:chExt cx="268600" cy="315875"/>
          </a:xfrm>
        </p:grpSpPr>
        <p:sp>
          <p:nvSpPr>
            <p:cNvPr id="5653" name="Google Shape;5653;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655" name="Google Shape;5655;p69"/>
          <p:cNvSpPr/>
          <p:nvPr/>
        </p:nvSpPr>
        <p:spPr>
          <a:xfrm>
            <a:off x="10355190" y="4057543"/>
            <a:ext cx="464721" cy="465932"/>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56" name="Google Shape;5656;p69"/>
          <p:cNvGrpSpPr/>
          <p:nvPr/>
        </p:nvGrpSpPr>
        <p:grpSpPr>
          <a:xfrm>
            <a:off x="3600666" y="4057991"/>
            <a:ext cx="467069" cy="464757"/>
            <a:chOff x="-63679950" y="3360375"/>
            <a:chExt cx="318225" cy="316650"/>
          </a:xfrm>
        </p:grpSpPr>
        <p:sp>
          <p:nvSpPr>
            <p:cNvPr id="5657" name="Google Shape;5657;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661" name="Google Shape;5661;p69"/>
          <p:cNvSpPr/>
          <p:nvPr/>
        </p:nvSpPr>
        <p:spPr>
          <a:xfrm>
            <a:off x="3596875" y="4619260"/>
            <a:ext cx="469381" cy="466483"/>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62" name="Google Shape;5662;p69"/>
          <p:cNvGrpSpPr/>
          <p:nvPr/>
        </p:nvGrpSpPr>
        <p:grpSpPr>
          <a:xfrm>
            <a:off x="3598923" y="5163342"/>
            <a:ext cx="470555" cy="466225"/>
            <a:chOff x="-63679950" y="4093450"/>
            <a:chExt cx="320600" cy="317650"/>
          </a:xfrm>
        </p:grpSpPr>
        <p:sp>
          <p:nvSpPr>
            <p:cNvPr id="5663" name="Google Shape;5663;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6" name="Google Shape;5666;p69"/>
          <p:cNvGrpSpPr/>
          <p:nvPr/>
        </p:nvGrpSpPr>
        <p:grpSpPr>
          <a:xfrm>
            <a:off x="6408304" y="4057403"/>
            <a:ext cx="464757" cy="465932"/>
            <a:chOff x="-61784125" y="3377700"/>
            <a:chExt cx="316650" cy="317450"/>
          </a:xfrm>
        </p:grpSpPr>
        <p:sp>
          <p:nvSpPr>
            <p:cNvPr id="5667" name="Google Shape;5667;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4" name="Google Shape;5674;p69"/>
          <p:cNvGrpSpPr/>
          <p:nvPr/>
        </p:nvGrpSpPr>
        <p:grpSpPr>
          <a:xfrm>
            <a:off x="6408304" y="4619381"/>
            <a:ext cx="464757" cy="465932"/>
            <a:chOff x="-61783350" y="3743950"/>
            <a:chExt cx="316650" cy="317450"/>
          </a:xfrm>
        </p:grpSpPr>
        <p:sp>
          <p:nvSpPr>
            <p:cNvPr id="5675" name="Google Shape;5675;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677" name="Google Shape;5677;p69"/>
          <p:cNvSpPr/>
          <p:nvPr/>
        </p:nvSpPr>
        <p:spPr>
          <a:xfrm>
            <a:off x="6405748" y="5164044"/>
            <a:ext cx="464757" cy="46516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69"/>
          <p:cNvSpPr/>
          <p:nvPr/>
        </p:nvSpPr>
        <p:spPr>
          <a:xfrm>
            <a:off x="9225600" y="4070055"/>
            <a:ext cx="464757" cy="44090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69"/>
          <p:cNvSpPr/>
          <p:nvPr/>
        </p:nvSpPr>
        <p:spPr>
          <a:xfrm>
            <a:off x="9224444" y="4670411"/>
            <a:ext cx="467069" cy="3641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80" name="Google Shape;5680;p69"/>
          <p:cNvGrpSpPr/>
          <p:nvPr/>
        </p:nvGrpSpPr>
        <p:grpSpPr>
          <a:xfrm>
            <a:off x="9226334" y="5165158"/>
            <a:ext cx="468244" cy="462593"/>
            <a:chOff x="-59869425" y="4102225"/>
            <a:chExt cx="319025" cy="315175"/>
          </a:xfrm>
        </p:grpSpPr>
        <p:sp>
          <p:nvSpPr>
            <p:cNvPr id="5681" name="Google Shape;5681;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5" name="Google Shape;5685;p69"/>
          <p:cNvGrpSpPr/>
          <p:nvPr/>
        </p:nvGrpSpPr>
        <p:grpSpPr>
          <a:xfrm>
            <a:off x="10357612" y="4620538"/>
            <a:ext cx="464757" cy="463620"/>
            <a:chOff x="-59029025" y="3711650"/>
            <a:chExt cx="316650" cy="315875"/>
          </a:xfrm>
        </p:grpSpPr>
        <p:sp>
          <p:nvSpPr>
            <p:cNvPr id="5686" name="Google Shape;5686;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6"/>
        <p:cNvGrpSpPr/>
        <p:nvPr/>
      </p:nvGrpSpPr>
      <p:grpSpPr>
        <a:xfrm>
          <a:off x="0" y="0"/>
          <a:ext cx="0" cy="0"/>
          <a:chOff x="0" y="0"/>
          <a:chExt cx="0" cy="0"/>
        </a:xfrm>
      </p:grpSpPr>
      <p:sp>
        <p:nvSpPr>
          <p:cNvPr id="5697" name="Google Shape;5697;p70"/>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98" name="Google Shape;5698;p70"/>
          <p:cNvGrpSpPr/>
          <p:nvPr/>
        </p:nvGrpSpPr>
        <p:grpSpPr>
          <a:xfrm>
            <a:off x="1460484" y="2247919"/>
            <a:ext cx="448443" cy="448443"/>
            <a:chOff x="-57970450" y="1903275"/>
            <a:chExt cx="318225" cy="318225"/>
          </a:xfrm>
        </p:grpSpPr>
        <p:sp>
          <p:nvSpPr>
            <p:cNvPr id="5699" name="Google Shape;5699;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3" name="Google Shape;5703;p70"/>
          <p:cNvGrpSpPr/>
          <p:nvPr/>
        </p:nvGrpSpPr>
        <p:grpSpPr>
          <a:xfrm>
            <a:off x="1487681" y="2801771"/>
            <a:ext cx="394048" cy="446223"/>
            <a:chOff x="-57950750" y="2296300"/>
            <a:chExt cx="279625" cy="316650"/>
          </a:xfrm>
        </p:grpSpPr>
        <p:sp>
          <p:nvSpPr>
            <p:cNvPr id="5704" name="Google Shape;5704;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8" name="Google Shape;5708;p70"/>
          <p:cNvGrpSpPr/>
          <p:nvPr/>
        </p:nvGrpSpPr>
        <p:grpSpPr>
          <a:xfrm>
            <a:off x="1460626" y="3353402"/>
            <a:ext cx="448161" cy="447351"/>
            <a:chOff x="-57969675" y="2687750"/>
            <a:chExt cx="318025" cy="317450"/>
          </a:xfrm>
        </p:grpSpPr>
        <p:sp>
          <p:nvSpPr>
            <p:cNvPr id="5709" name="Google Shape;5709;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3" name="Google Shape;5713;p70"/>
          <p:cNvGrpSpPr/>
          <p:nvPr/>
        </p:nvGrpSpPr>
        <p:grpSpPr>
          <a:xfrm>
            <a:off x="4204240" y="2247919"/>
            <a:ext cx="451789" cy="448443"/>
            <a:chOff x="-56012425" y="1903275"/>
            <a:chExt cx="320600" cy="318225"/>
          </a:xfrm>
        </p:grpSpPr>
        <p:sp>
          <p:nvSpPr>
            <p:cNvPr id="5714" name="Google Shape;5714;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6" name="Google Shape;5716;p70"/>
          <p:cNvGrpSpPr/>
          <p:nvPr/>
        </p:nvGrpSpPr>
        <p:grpSpPr>
          <a:xfrm>
            <a:off x="4205351" y="2799551"/>
            <a:ext cx="449571" cy="449571"/>
            <a:chOff x="-56010850" y="2294725"/>
            <a:chExt cx="319025" cy="319025"/>
          </a:xfrm>
        </p:grpSpPr>
        <p:sp>
          <p:nvSpPr>
            <p:cNvPr id="5717" name="Google Shape;5717;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1" name="Google Shape;5721;p70"/>
          <p:cNvGrpSpPr/>
          <p:nvPr/>
        </p:nvGrpSpPr>
        <p:grpSpPr>
          <a:xfrm>
            <a:off x="4205369" y="3352309"/>
            <a:ext cx="449535" cy="448443"/>
            <a:chOff x="-56010050" y="2686975"/>
            <a:chExt cx="319000" cy="318225"/>
          </a:xfrm>
        </p:grpSpPr>
        <p:sp>
          <p:nvSpPr>
            <p:cNvPr id="5722" name="Google Shape;5722;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6" name="Google Shape;5726;p70"/>
          <p:cNvGrpSpPr/>
          <p:nvPr/>
        </p:nvGrpSpPr>
        <p:grpSpPr>
          <a:xfrm>
            <a:off x="6974733" y="2247919"/>
            <a:ext cx="449571" cy="448443"/>
            <a:chOff x="-54081175" y="1903275"/>
            <a:chExt cx="319025" cy="318225"/>
          </a:xfrm>
        </p:grpSpPr>
        <p:sp>
          <p:nvSpPr>
            <p:cNvPr id="5727" name="Google Shape;5727;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9" name="Google Shape;5729;p70"/>
          <p:cNvGrpSpPr/>
          <p:nvPr/>
        </p:nvGrpSpPr>
        <p:grpSpPr>
          <a:xfrm>
            <a:off x="7002495" y="2801771"/>
            <a:ext cx="394048" cy="447351"/>
            <a:chOff x="-54063050" y="2296300"/>
            <a:chExt cx="279625" cy="317450"/>
          </a:xfrm>
        </p:grpSpPr>
        <p:sp>
          <p:nvSpPr>
            <p:cNvPr id="5730" name="Google Shape;5730;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4" name="Google Shape;5734;p70"/>
          <p:cNvGrpSpPr/>
          <p:nvPr/>
        </p:nvGrpSpPr>
        <p:grpSpPr>
          <a:xfrm>
            <a:off x="7002495" y="3350161"/>
            <a:ext cx="394048" cy="448372"/>
            <a:chOff x="-54061475" y="2685450"/>
            <a:chExt cx="279625" cy="318175"/>
          </a:xfrm>
        </p:grpSpPr>
        <p:sp>
          <p:nvSpPr>
            <p:cNvPr id="5735" name="Google Shape;5735;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9" name="Google Shape;5739;p70"/>
          <p:cNvGrpSpPr/>
          <p:nvPr/>
        </p:nvGrpSpPr>
        <p:grpSpPr>
          <a:xfrm>
            <a:off x="9801192" y="2260145"/>
            <a:ext cx="341872" cy="449535"/>
            <a:chOff x="-52074300" y="1911950"/>
            <a:chExt cx="242600" cy="319000"/>
          </a:xfrm>
        </p:grpSpPr>
        <p:sp>
          <p:nvSpPr>
            <p:cNvPr id="5740" name="Google Shape;5740;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4" name="Google Shape;5744;p70"/>
          <p:cNvGrpSpPr/>
          <p:nvPr/>
        </p:nvGrpSpPr>
        <p:grpSpPr>
          <a:xfrm>
            <a:off x="1993996" y="2249047"/>
            <a:ext cx="449571" cy="448443"/>
            <a:chOff x="-57578225" y="1904075"/>
            <a:chExt cx="319025" cy="318225"/>
          </a:xfrm>
        </p:grpSpPr>
        <p:sp>
          <p:nvSpPr>
            <p:cNvPr id="5745" name="Google Shape;5745;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9" name="Google Shape;5749;p70"/>
          <p:cNvGrpSpPr/>
          <p:nvPr/>
        </p:nvGrpSpPr>
        <p:grpSpPr>
          <a:xfrm>
            <a:off x="2021756" y="2799551"/>
            <a:ext cx="394048" cy="448443"/>
            <a:chOff x="-57558525" y="2294725"/>
            <a:chExt cx="279625" cy="318225"/>
          </a:xfrm>
        </p:grpSpPr>
        <p:sp>
          <p:nvSpPr>
            <p:cNvPr id="5750" name="Google Shape;5750;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5" name="Google Shape;5755;p70"/>
          <p:cNvGrpSpPr/>
          <p:nvPr/>
        </p:nvGrpSpPr>
        <p:grpSpPr>
          <a:xfrm>
            <a:off x="1991777" y="3352310"/>
            <a:ext cx="454009" cy="449535"/>
            <a:chOff x="-57579800" y="2686975"/>
            <a:chExt cx="322175" cy="319000"/>
          </a:xfrm>
        </p:grpSpPr>
        <p:sp>
          <p:nvSpPr>
            <p:cNvPr id="5756" name="Google Shape;5756;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8" name="Google Shape;5758;p70"/>
          <p:cNvGrpSpPr/>
          <p:nvPr/>
        </p:nvGrpSpPr>
        <p:grpSpPr>
          <a:xfrm>
            <a:off x="4754762" y="2799551"/>
            <a:ext cx="456228" cy="448443"/>
            <a:chOff x="-55620975" y="2294725"/>
            <a:chExt cx="323750" cy="318225"/>
          </a:xfrm>
        </p:grpSpPr>
        <p:sp>
          <p:nvSpPr>
            <p:cNvPr id="5759" name="Google Shape;5759;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5" name="Google Shape;5765;p70"/>
          <p:cNvGrpSpPr/>
          <p:nvPr/>
        </p:nvGrpSpPr>
        <p:grpSpPr>
          <a:xfrm>
            <a:off x="4757546" y="3352205"/>
            <a:ext cx="450663" cy="448548"/>
            <a:chOff x="-55620175" y="2686900"/>
            <a:chExt cx="319800" cy="318300"/>
          </a:xfrm>
        </p:grpSpPr>
        <p:sp>
          <p:nvSpPr>
            <p:cNvPr id="5766" name="Google Shape;5766;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0" name="Google Shape;5770;p70"/>
          <p:cNvGrpSpPr/>
          <p:nvPr/>
        </p:nvGrpSpPr>
        <p:grpSpPr>
          <a:xfrm>
            <a:off x="7527493" y="2247919"/>
            <a:ext cx="449535" cy="448443"/>
            <a:chOff x="-53690500" y="1903275"/>
            <a:chExt cx="319000" cy="318225"/>
          </a:xfrm>
        </p:grpSpPr>
        <p:sp>
          <p:nvSpPr>
            <p:cNvPr id="5771" name="Google Shape;5771;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5" name="Google Shape;5775;p70"/>
          <p:cNvGrpSpPr/>
          <p:nvPr/>
        </p:nvGrpSpPr>
        <p:grpSpPr>
          <a:xfrm>
            <a:off x="7555236" y="2801771"/>
            <a:ext cx="394048" cy="446223"/>
            <a:chOff x="-53670800" y="2296300"/>
            <a:chExt cx="279625" cy="316650"/>
          </a:xfrm>
        </p:grpSpPr>
        <p:sp>
          <p:nvSpPr>
            <p:cNvPr id="5776" name="Google Shape;5776;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0" name="Google Shape;5780;p70"/>
          <p:cNvGrpSpPr/>
          <p:nvPr/>
        </p:nvGrpSpPr>
        <p:grpSpPr>
          <a:xfrm>
            <a:off x="7527493" y="3351746"/>
            <a:ext cx="449535" cy="449007"/>
            <a:chOff x="-53690500" y="2686575"/>
            <a:chExt cx="319000" cy="318625"/>
          </a:xfrm>
        </p:grpSpPr>
        <p:sp>
          <p:nvSpPr>
            <p:cNvPr id="5781" name="Google Shape;5781;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5" name="Google Shape;5785;p70"/>
          <p:cNvGrpSpPr/>
          <p:nvPr/>
        </p:nvGrpSpPr>
        <p:grpSpPr>
          <a:xfrm>
            <a:off x="9775087" y="2811952"/>
            <a:ext cx="394083" cy="448267"/>
            <a:chOff x="-52092425" y="2303525"/>
            <a:chExt cx="279650" cy="318100"/>
          </a:xfrm>
        </p:grpSpPr>
        <p:sp>
          <p:nvSpPr>
            <p:cNvPr id="5786" name="Google Shape;5786;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91" name="Google Shape;5791;p70"/>
          <p:cNvGrpSpPr/>
          <p:nvPr/>
        </p:nvGrpSpPr>
        <p:grpSpPr>
          <a:xfrm>
            <a:off x="2540487" y="2250139"/>
            <a:ext cx="451755" cy="448443"/>
            <a:chOff x="-57189125" y="1904850"/>
            <a:chExt cx="320575" cy="318225"/>
          </a:xfrm>
        </p:grpSpPr>
        <p:sp>
          <p:nvSpPr>
            <p:cNvPr id="5792" name="Google Shape;5792;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97" name="Google Shape;5797;p70"/>
          <p:cNvGrpSpPr/>
          <p:nvPr/>
        </p:nvGrpSpPr>
        <p:grpSpPr>
          <a:xfrm>
            <a:off x="2541597" y="2827313"/>
            <a:ext cx="449535" cy="392956"/>
            <a:chOff x="-57187550" y="2314425"/>
            <a:chExt cx="319000" cy="278850"/>
          </a:xfrm>
        </p:grpSpPr>
        <p:sp>
          <p:nvSpPr>
            <p:cNvPr id="5798" name="Google Shape;5798;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2" name="Google Shape;5802;p70"/>
          <p:cNvGrpSpPr/>
          <p:nvPr/>
        </p:nvGrpSpPr>
        <p:grpSpPr>
          <a:xfrm>
            <a:off x="2562663" y="3351464"/>
            <a:ext cx="407400" cy="449288"/>
            <a:chOff x="-57172600" y="2686375"/>
            <a:chExt cx="289100" cy="318825"/>
          </a:xfrm>
        </p:grpSpPr>
        <p:sp>
          <p:nvSpPr>
            <p:cNvPr id="5803" name="Google Shape;5803;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5" name="Google Shape;5805;p70"/>
          <p:cNvGrpSpPr/>
          <p:nvPr/>
        </p:nvGrpSpPr>
        <p:grpSpPr>
          <a:xfrm>
            <a:off x="5310832" y="2247919"/>
            <a:ext cx="448443" cy="446223"/>
            <a:chOff x="-55225575" y="1903275"/>
            <a:chExt cx="318225" cy="316650"/>
          </a:xfrm>
        </p:grpSpPr>
        <p:sp>
          <p:nvSpPr>
            <p:cNvPr id="5806" name="Google Shape;5806;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1" name="Google Shape;5811;p70"/>
          <p:cNvGrpSpPr/>
          <p:nvPr/>
        </p:nvGrpSpPr>
        <p:grpSpPr>
          <a:xfrm>
            <a:off x="5324714" y="2801771"/>
            <a:ext cx="420681" cy="446223"/>
            <a:chOff x="-55217700" y="2296300"/>
            <a:chExt cx="298525" cy="316650"/>
          </a:xfrm>
        </p:grpSpPr>
        <p:sp>
          <p:nvSpPr>
            <p:cNvPr id="5812" name="Google Shape;5812;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6" name="Google Shape;5816;p70"/>
          <p:cNvGrpSpPr/>
          <p:nvPr/>
        </p:nvGrpSpPr>
        <p:grpSpPr>
          <a:xfrm>
            <a:off x="5309723" y="3354530"/>
            <a:ext cx="450663" cy="446223"/>
            <a:chOff x="-55229525" y="2688550"/>
            <a:chExt cx="319800" cy="316650"/>
          </a:xfrm>
        </p:grpSpPr>
        <p:sp>
          <p:nvSpPr>
            <p:cNvPr id="5817" name="Google Shape;5817;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1" name="Google Shape;5821;p70"/>
          <p:cNvGrpSpPr/>
          <p:nvPr/>
        </p:nvGrpSpPr>
        <p:grpSpPr>
          <a:xfrm>
            <a:off x="8092406" y="2247919"/>
            <a:ext cx="420716" cy="448443"/>
            <a:chOff x="-53288825" y="1903275"/>
            <a:chExt cx="298550" cy="318225"/>
          </a:xfrm>
        </p:grpSpPr>
        <p:sp>
          <p:nvSpPr>
            <p:cNvPr id="5822" name="Google Shape;5822;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5" name="Google Shape;5825;p70"/>
          <p:cNvGrpSpPr/>
          <p:nvPr/>
        </p:nvGrpSpPr>
        <p:grpSpPr>
          <a:xfrm>
            <a:off x="8077979" y="2799551"/>
            <a:ext cx="449571" cy="448443"/>
            <a:chOff x="-53299850" y="2294725"/>
            <a:chExt cx="319025" cy="318225"/>
          </a:xfrm>
        </p:grpSpPr>
        <p:sp>
          <p:nvSpPr>
            <p:cNvPr id="5826" name="Google Shape;5826;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8" name="Google Shape;5828;p70"/>
          <p:cNvGrpSpPr/>
          <p:nvPr/>
        </p:nvGrpSpPr>
        <p:grpSpPr>
          <a:xfrm>
            <a:off x="8106287" y="3353402"/>
            <a:ext cx="392956" cy="447351"/>
            <a:chOff x="-53278575" y="2687750"/>
            <a:chExt cx="278850" cy="317450"/>
          </a:xfrm>
        </p:grpSpPr>
        <p:sp>
          <p:nvSpPr>
            <p:cNvPr id="5829" name="Google Shape;5829;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3" name="Google Shape;5833;p70"/>
          <p:cNvGrpSpPr/>
          <p:nvPr/>
        </p:nvGrpSpPr>
        <p:grpSpPr>
          <a:xfrm>
            <a:off x="9747344" y="3353014"/>
            <a:ext cx="449571" cy="449957"/>
            <a:chOff x="-52101875" y="2687475"/>
            <a:chExt cx="319025" cy="319300"/>
          </a:xfrm>
        </p:grpSpPr>
        <p:sp>
          <p:nvSpPr>
            <p:cNvPr id="5834" name="Google Shape;5834;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8" name="Google Shape;5838;p70"/>
          <p:cNvGrpSpPr/>
          <p:nvPr/>
        </p:nvGrpSpPr>
        <p:grpSpPr>
          <a:xfrm>
            <a:off x="3128348" y="2249047"/>
            <a:ext cx="394048" cy="448443"/>
            <a:chOff x="-56774050" y="1904075"/>
            <a:chExt cx="279625" cy="318225"/>
          </a:xfrm>
        </p:grpSpPr>
        <p:sp>
          <p:nvSpPr>
            <p:cNvPr id="5839" name="Google Shape;5839;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1" name="Google Shape;5841;p70"/>
          <p:cNvGrpSpPr/>
          <p:nvPr/>
        </p:nvGrpSpPr>
        <p:grpSpPr>
          <a:xfrm>
            <a:off x="3128348" y="2799551"/>
            <a:ext cx="394048" cy="448443"/>
            <a:chOff x="-56774850" y="2294725"/>
            <a:chExt cx="279625" cy="318225"/>
          </a:xfrm>
        </p:grpSpPr>
        <p:sp>
          <p:nvSpPr>
            <p:cNvPr id="5842" name="Google Shape;5842;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70"/>
          <p:cNvGrpSpPr/>
          <p:nvPr/>
        </p:nvGrpSpPr>
        <p:grpSpPr>
          <a:xfrm>
            <a:off x="3154436" y="3352309"/>
            <a:ext cx="341872" cy="447315"/>
            <a:chOff x="-56756725" y="2686975"/>
            <a:chExt cx="242600" cy="317425"/>
          </a:xfrm>
        </p:grpSpPr>
        <p:sp>
          <p:nvSpPr>
            <p:cNvPr id="5846" name="Google Shape;5846;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9" name="Google Shape;5849;p70"/>
          <p:cNvGrpSpPr/>
          <p:nvPr/>
        </p:nvGrpSpPr>
        <p:grpSpPr>
          <a:xfrm>
            <a:off x="5877771" y="2247919"/>
            <a:ext cx="418955" cy="449571"/>
            <a:chOff x="-54826975" y="1903275"/>
            <a:chExt cx="297300" cy="319025"/>
          </a:xfrm>
        </p:grpSpPr>
        <p:sp>
          <p:nvSpPr>
            <p:cNvPr id="5850" name="Google Shape;5850;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3" name="Google Shape;5853;p70"/>
          <p:cNvGrpSpPr/>
          <p:nvPr/>
        </p:nvGrpSpPr>
        <p:grpSpPr>
          <a:xfrm>
            <a:off x="5862482" y="2801771"/>
            <a:ext cx="449535" cy="446188"/>
            <a:chOff x="-54836500" y="2296300"/>
            <a:chExt cx="319000" cy="316625"/>
          </a:xfrm>
        </p:grpSpPr>
        <p:sp>
          <p:nvSpPr>
            <p:cNvPr id="5854" name="Google Shape;5854;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8" name="Google Shape;5858;p70"/>
          <p:cNvGrpSpPr/>
          <p:nvPr/>
        </p:nvGrpSpPr>
        <p:grpSpPr>
          <a:xfrm>
            <a:off x="5889115" y="3353401"/>
            <a:ext cx="396267" cy="448443"/>
            <a:chOff x="-54817600" y="2687750"/>
            <a:chExt cx="281200" cy="318225"/>
          </a:xfrm>
        </p:grpSpPr>
        <p:sp>
          <p:nvSpPr>
            <p:cNvPr id="5859" name="Google Shape;5859;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3" name="Google Shape;5863;p70"/>
          <p:cNvGrpSpPr/>
          <p:nvPr/>
        </p:nvGrpSpPr>
        <p:grpSpPr>
          <a:xfrm>
            <a:off x="8659608" y="2247919"/>
            <a:ext cx="394048" cy="446223"/>
            <a:chOff x="-52887125" y="1903275"/>
            <a:chExt cx="279625" cy="316650"/>
          </a:xfrm>
        </p:grpSpPr>
        <p:sp>
          <p:nvSpPr>
            <p:cNvPr id="5864" name="Google Shape;5864;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6" name="Google Shape;5866;p70"/>
          <p:cNvGrpSpPr/>
          <p:nvPr/>
        </p:nvGrpSpPr>
        <p:grpSpPr>
          <a:xfrm>
            <a:off x="8632975" y="2798459"/>
            <a:ext cx="447315" cy="449535"/>
            <a:chOff x="-52906025" y="2293950"/>
            <a:chExt cx="317425" cy="319000"/>
          </a:xfrm>
        </p:grpSpPr>
        <p:sp>
          <p:nvSpPr>
            <p:cNvPr id="5867" name="Google Shape;5867;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0" name="Google Shape;5870;p70"/>
          <p:cNvGrpSpPr/>
          <p:nvPr/>
        </p:nvGrpSpPr>
        <p:grpSpPr>
          <a:xfrm>
            <a:off x="8659608" y="3352309"/>
            <a:ext cx="394048" cy="448443"/>
            <a:chOff x="-52887125" y="2686975"/>
            <a:chExt cx="279625" cy="318225"/>
          </a:xfrm>
        </p:grpSpPr>
        <p:sp>
          <p:nvSpPr>
            <p:cNvPr id="5871" name="Google Shape;5871;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5" name="Google Shape;5875;p70"/>
          <p:cNvGrpSpPr/>
          <p:nvPr/>
        </p:nvGrpSpPr>
        <p:grpSpPr>
          <a:xfrm>
            <a:off x="10323771" y="2264583"/>
            <a:ext cx="395140" cy="446223"/>
            <a:chOff x="-51722225" y="1915100"/>
            <a:chExt cx="280400" cy="316650"/>
          </a:xfrm>
        </p:grpSpPr>
        <p:sp>
          <p:nvSpPr>
            <p:cNvPr id="5876" name="Google Shape;5876;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0" name="Google Shape;5880;p70"/>
          <p:cNvGrpSpPr/>
          <p:nvPr/>
        </p:nvGrpSpPr>
        <p:grpSpPr>
          <a:xfrm>
            <a:off x="3644485" y="2246968"/>
            <a:ext cx="460632" cy="448301"/>
            <a:chOff x="-56407800" y="1902600"/>
            <a:chExt cx="326875" cy="318125"/>
          </a:xfrm>
        </p:grpSpPr>
        <p:sp>
          <p:nvSpPr>
            <p:cNvPr id="5881" name="Google Shape;5881;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4" name="Google Shape;5884;p70"/>
          <p:cNvGrpSpPr/>
          <p:nvPr/>
        </p:nvGrpSpPr>
        <p:grpSpPr>
          <a:xfrm>
            <a:off x="3651691" y="2813996"/>
            <a:ext cx="446223" cy="420681"/>
            <a:chOff x="-56401500" y="2304975"/>
            <a:chExt cx="316650" cy="298525"/>
          </a:xfrm>
        </p:grpSpPr>
        <p:sp>
          <p:nvSpPr>
            <p:cNvPr id="5885" name="Google Shape;5885;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9" name="Google Shape;5889;p70"/>
          <p:cNvGrpSpPr/>
          <p:nvPr/>
        </p:nvGrpSpPr>
        <p:grpSpPr>
          <a:xfrm>
            <a:off x="6446997" y="2245700"/>
            <a:ext cx="397395" cy="448443"/>
            <a:chOff x="-54426150" y="1901700"/>
            <a:chExt cx="282000" cy="318225"/>
          </a:xfrm>
        </p:grpSpPr>
        <p:sp>
          <p:nvSpPr>
            <p:cNvPr id="5890" name="Google Shape;5890;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4" name="Google Shape;5894;p70"/>
          <p:cNvGrpSpPr/>
          <p:nvPr/>
        </p:nvGrpSpPr>
        <p:grpSpPr>
          <a:xfrm>
            <a:off x="6446997" y="2799551"/>
            <a:ext cx="397395" cy="449571"/>
            <a:chOff x="-54426150" y="2294725"/>
            <a:chExt cx="282000" cy="319025"/>
          </a:xfrm>
        </p:grpSpPr>
        <p:sp>
          <p:nvSpPr>
            <p:cNvPr id="5895" name="Google Shape;5895;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0" name="Google Shape;5900;p70"/>
          <p:cNvGrpSpPr/>
          <p:nvPr/>
        </p:nvGrpSpPr>
        <p:grpSpPr>
          <a:xfrm>
            <a:off x="6444778" y="3352310"/>
            <a:ext cx="401833" cy="449535"/>
            <a:chOff x="-54427725" y="2686975"/>
            <a:chExt cx="285150" cy="319000"/>
          </a:xfrm>
        </p:grpSpPr>
        <p:sp>
          <p:nvSpPr>
            <p:cNvPr id="5901" name="Google Shape;5901;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6" name="Google Shape;5906;p70"/>
          <p:cNvGrpSpPr/>
          <p:nvPr/>
        </p:nvGrpSpPr>
        <p:grpSpPr>
          <a:xfrm>
            <a:off x="9185135" y="2248202"/>
            <a:ext cx="446223" cy="447069"/>
            <a:chOff x="-52513800" y="1903475"/>
            <a:chExt cx="316650" cy="317250"/>
          </a:xfrm>
        </p:grpSpPr>
        <p:sp>
          <p:nvSpPr>
            <p:cNvPr id="5907" name="Google Shape;5907;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9" name="Google Shape;5909;p70"/>
          <p:cNvGrpSpPr/>
          <p:nvPr/>
        </p:nvGrpSpPr>
        <p:grpSpPr>
          <a:xfrm>
            <a:off x="9197342" y="2800679"/>
            <a:ext cx="421809" cy="447315"/>
            <a:chOff x="-52505925" y="2295525"/>
            <a:chExt cx="299325" cy="317425"/>
          </a:xfrm>
        </p:grpSpPr>
        <p:sp>
          <p:nvSpPr>
            <p:cNvPr id="5910" name="Google Shape;5910;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4" name="Google Shape;5914;p70"/>
          <p:cNvGrpSpPr/>
          <p:nvPr/>
        </p:nvGrpSpPr>
        <p:grpSpPr>
          <a:xfrm>
            <a:off x="9211223" y="3352309"/>
            <a:ext cx="394048" cy="448443"/>
            <a:chOff x="-52494100" y="2686975"/>
            <a:chExt cx="279625" cy="318225"/>
          </a:xfrm>
        </p:grpSpPr>
        <p:sp>
          <p:nvSpPr>
            <p:cNvPr id="5915" name="Google Shape;5915;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9" name="Google Shape;5919;p70"/>
          <p:cNvGrpSpPr/>
          <p:nvPr/>
        </p:nvGrpSpPr>
        <p:grpSpPr>
          <a:xfrm>
            <a:off x="10325427" y="2815087"/>
            <a:ext cx="391828" cy="448443"/>
            <a:chOff x="-51708850" y="2305750"/>
            <a:chExt cx="278050" cy="318225"/>
          </a:xfrm>
        </p:grpSpPr>
        <p:sp>
          <p:nvSpPr>
            <p:cNvPr id="5920" name="Google Shape;5920;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23" name="Google Shape;5923;p70"/>
          <p:cNvGrpSpPr/>
          <p:nvPr/>
        </p:nvGrpSpPr>
        <p:grpSpPr>
          <a:xfrm>
            <a:off x="1459939" y="4072341"/>
            <a:ext cx="449535" cy="449852"/>
            <a:chOff x="-57956275" y="3197925"/>
            <a:chExt cx="319000" cy="319225"/>
          </a:xfrm>
        </p:grpSpPr>
        <p:sp>
          <p:nvSpPr>
            <p:cNvPr id="5924" name="Google Shape;5924;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31" name="Google Shape;5931;p70"/>
          <p:cNvGrpSpPr/>
          <p:nvPr/>
        </p:nvGrpSpPr>
        <p:grpSpPr>
          <a:xfrm>
            <a:off x="1487681" y="4625381"/>
            <a:ext cx="394048" cy="449535"/>
            <a:chOff x="-57940525" y="3590375"/>
            <a:chExt cx="279625" cy="319000"/>
          </a:xfrm>
        </p:grpSpPr>
        <p:sp>
          <p:nvSpPr>
            <p:cNvPr id="5932" name="Google Shape;5932;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37" name="Google Shape;5937;p70"/>
          <p:cNvGrpSpPr/>
          <p:nvPr/>
        </p:nvGrpSpPr>
        <p:grpSpPr>
          <a:xfrm>
            <a:off x="1460484" y="5178104"/>
            <a:ext cx="448443" cy="449571"/>
            <a:chOff x="-57959425" y="3982600"/>
            <a:chExt cx="318225" cy="319025"/>
          </a:xfrm>
        </p:grpSpPr>
        <p:sp>
          <p:nvSpPr>
            <p:cNvPr id="5938" name="Google Shape;5938;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2" name="Google Shape;5942;p70"/>
          <p:cNvGrpSpPr/>
          <p:nvPr/>
        </p:nvGrpSpPr>
        <p:grpSpPr>
          <a:xfrm>
            <a:off x="4206461" y="4073750"/>
            <a:ext cx="447351" cy="447351"/>
            <a:chOff x="-55987225" y="3198925"/>
            <a:chExt cx="317450" cy="317450"/>
          </a:xfrm>
        </p:grpSpPr>
        <p:sp>
          <p:nvSpPr>
            <p:cNvPr id="5943" name="Google Shape;5943;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7" name="Google Shape;5947;p70"/>
          <p:cNvGrpSpPr/>
          <p:nvPr/>
        </p:nvGrpSpPr>
        <p:grpSpPr>
          <a:xfrm>
            <a:off x="4206461" y="4626297"/>
            <a:ext cx="447351" cy="447527"/>
            <a:chOff x="-55987225" y="3591025"/>
            <a:chExt cx="317450" cy="317575"/>
          </a:xfrm>
        </p:grpSpPr>
        <p:sp>
          <p:nvSpPr>
            <p:cNvPr id="5948" name="Google Shape;5948;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3" name="Google Shape;5953;p70"/>
          <p:cNvGrpSpPr/>
          <p:nvPr/>
        </p:nvGrpSpPr>
        <p:grpSpPr>
          <a:xfrm>
            <a:off x="4205351" y="5178104"/>
            <a:ext cx="449571" cy="449571"/>
            <a:chOff x="-55988800" y="3982600"/>
            <a:chExt cx="319025" cy="319025"/>
          </a:xfrm>
        </p:grpSpPr>
        <p:sp>
          <p:nvSpPr>
            <p:cNvPr id="5954" name="Google Shape;5954;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9" name="Google Shape;5959;p70"/>
          <p:cNvGrpSpPr/>
          <p:nvPr/>
        </p:nvGrpSpPr>
        <p:grpSpPr>
          <a:xfrm>
            <a:off x="6976407" y="4064871"/>
            <a:ext cx="446223" cy="449535"/>
            <a:chOff x="-54026025" y="3192625"/>
            <a:chExt cx="316650" cy="319000"/>
          </a:xfrm>
        </p:grpSpPr>
        <p:sp>
          <p:nvSpPr>
            <p:cNvPr id="5960" name="Google Shape;5960;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8" name="Google Shape;5968;p70"/>
          <p:cNvGrpSpPr/>
          <p:nvPr/>
        </p:nvGrpSpPr>
        <p:grpSpPr>
          <a:xfrm>
            <a:off x="7001385" y="4617595"/>
            <a:ext cx="396267" cy="448443"/>
            <a:chOff x="-54007925" y="3584850"/>
            <a:chExt cx="281200" cy="318225"/>
          </a:xfrm>
        </p:grpSpPr>
        <p:sp>
          <p:nvSpPr>
            <p:cNvPr id="5969" name="Google Shape;5969;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5" name="Google Shape;5975;p70"/>
          <p:cNvGrpSpPr/>
          <p:nvPr/>
        </p:nvGrpSpPr>
        <p:grpSpPr>
          <a:xfrm>
            <a:off x="7001385" y="5168204"/>
            <a:ext cx="396267" cy="449464"/>
            <a:chOff x="-54007925" y="3975575"/>
            <a:chExt cx="281200" cy="318950"/>
          </a:xfrm>
        </p:grpSpPr>
        <p:sp>
          <p:nvSpPr>
            <p:cNvPr id="5976" name="Google Shape;5976;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80" name="Google Shape;5980;p70"/>
          <p:cNvGrpSpPr/>
          <p:nvPr/>
        </p:nvGrpSpPr>
        <p:grpSpPr>
          <a:xfrm>
            <a:off x="9800083" y="4086573"/>
            <a:ext cx="344092" cy="448936"/>
            <a:chOff x="-52005775" y="3208025"/>
            <a:chExt cx="244175" cy="318575"/>
          </a:xfrm>
        </p:grpSpPr>
        <p:sp>
          <p:nvSpPr>
            <p:cNvPr id="5981" name="Google Shape;5981;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2" name="Google Shape;5992;p70"/>
          <p:cNvGrpSpPr/>
          <p:nvPr/>
        </p:nvGrpSpPr>
        <p:grpSpPr>
          <a:xfrm>
            <a:off x="1994559" y="4073749"/>
            <a:ext cx="448443" cy="448443"/>
            <a:chOff x="-57568775" y="3198925"/>
            <a:chExt cx="318225" cy="318225"/>
          </a:xfrm>
        </p:grpSpPr>
        <p:sp>
          <p:nvSpPr>
            <p:cNvPr id="5993" name="Google Shape;5993;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9" name="Google Shape;5999;p70"/>
          <p:cNvGrpSpPr/>
          <p:nvPr/>
        </p:nvGrpSpPr>
        <p:grpSpPr>
          <a:xfrm>
            <a:off x="2021756" y="4625380"/>
            <a:ext cx="394048" cy="448443"/>
            <a:chOff x="-57549075" y="3590375"/>
            <a:chExt cx="279625" cy="318225"/>
          </a:xfrm>
        </p:grpSpPr>
        <p:sp>
          <p:nvSpPr>
            <p:cNvPr id="6000" name="Google Shape;6000;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4" name="Google Shape;6004;p70"/>
          <p:cNvGrpSpPr/>
          <p:nvPr/>
        </p:nvGrpSpPr>
        <p:grpSpPr>
          <a:xfrm>
            <a:off x="1993450" y="5178105"/>
            <a:ext cx="450663" cy="450663"/>
            <a:chOff x="-57570350" y="3982600"/>
            <a:chExt cx="319800" cy="319800"/>
          </a:xfrm>
        </p:grpSpPr>
        <p:sp>
          <p:nvSpPr>
            <p:cNvPr id="6005" name="Google Shape;6005;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9" name="Google Shape;6009;p70"/>
          <p:cNvGrpSpPr/>
          <p:nvPr/>
        </p:nvGrpSpPr>
        <p:grpSpPr>
          <a:xfrm>
            <a:off x="4785852" y="4072621"/>
            <a:ext cx="394048" cy="449571"/>
            <a:chOff x="-55576850" y="3198125"/>
            <a:chExt cx="279625" cy="319025"/>
          </a:xfrm>
        </p:grpSpPr>
        <p:sp>
          <p:nvSpPr>
            <p:cNvPr id="6010" name="Google Shape;6010;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14" name="Google Shape;6014;p70"/>
          <p:cNvGrpSpPr/>
          <p:nvPr/>
        </p:nvGrpSpPr>
        <p:grpSpPr>
          <a:xfrm>
            <a:off x="4757546" y="4625099"/>
            <a:ext cx="450663" cy="448724"/>
            <a:chOff x="-55596550" y="3590175"/>
            <a:chExt cx="319800" cy="318425"/>
          </a:xfrm>
        </p:grpSpPr>
        <p:sp>
          <p:nvSpPr>
            <p:cNvPr id="6015" name="Google Shape;6015;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19" name="Google Shape;6019;p70"/>
          <p:cNvGrpSpPr/>
          <p:nvPr/>
        </p:nvGrpSpPr>
        <p:grpSpPr>
          <a:xfrm>
            <a:off x="4758091" y="5177787"/>
            <a:ext cx="449571" cy="449887"/>
            <a:chOff x="-55595775" y="3982375"/>
            <a:chExt cx="319025" cy="319250"/>
          </a:xfrm>
        </p:grpSpPr>
        <p:sp>
          <p:nvSpPr>
            <p:cNvPr id="6020" name="Google Shape;6020;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6" name="Google Shape;6026;p70"/>
          <p:cNvGrpSpPr/>
          <p:nvPr/>
        </p:nvGrpSpPr>
        <p:grpSpPr>
          <a:xfrm>
            <a:off x="7527475" y="4064871"/>
            <a:ext cx="449571" cy="448443"/>
            <a:chOff x="-53635375" y="3192625"/>
            <a:chExt cx="319025" cy="318225"/>
          </a:xfrm>
        </p:grpSpPr>
        <p:sp>
          <p:nvSpPr>
            <p:cNvPr id="6027" name="Google Shape;6027;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0" name="Google Shape;6030;p70"/>
          <p:cNvGrpSpPr/>
          <p:nvPr/>
        </p:nvGrpSpPr>
        <p:grpSpPr>
          <a:xfrm>
            <a:off x="7555236" y="4617595"/>
            <a:ext cx="394048" cy="449571"/>
            <a:chOff x="-53615675" y="3584850"/>
            <a:chExt cx="279625" cy="319025"/>
          </a:xfrm>
        </p:grpSpPr>
        <p:sp>
          <p:nvSpPr>
            <p:cNvPr id="6031" name="Google Shape;6031;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4" name="Google Shape;6034;p70"/>
          <p:cNvGrpSpPr/>
          <p:nvPr/>
        </p:nvGrpSpPr>
        <p:grpSpPr>
          <a:xfrm>
            <a:off x="7527493" y="5169509"/>
            <a:ext cx="449535" cy="448161"/>
            <a:chOff x="-53634575" y="3976500"/>
            <a:chExt cx="319000" cy="318025"/>
          </a:xfrm>
        </p:grpSpPr>
        <p:sp>
          <p:nvSpPr>
            <p:cNvPr id="6035" name="Google Shape;6035;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43" name="Google Shape;6043;p70"/>
          <p:cNvGrpSpPr/>
          <p:nvPr/>
        </p:nvGrpSpPr>
        <p:grpSpPr>
          <a:xfrm>
            <a:off x="9775104" y="4624958"/>
            <a:ext cx="394048" cy="448865"/>
            <a:chOff x="-52023900" y="3590075"/>
            <a:chExt cx="279625" cy="318525"/>
          </a:xfrm>
        </p:grpSpPr>
        <p:sp>
          <p:nvSpPr>
            <p:cNvPr id="6044" name="Google Shape;6044;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51" name="Google Shape;6051;p70"/>
          <p:cNvGrpSpPr/>
          <p:nvPr/>
        </p:nvGrpSpPr>
        <p:grpSpPr>
          <a:xfrm>
            <a:off x="2541597" y="4073750"/>
            <a:ext cx="449535" cy="449535"/>
            <a:chOff x="-57173375" y="3198925"/>
            <a:chExt cx="319000" cy="319000"/>
          </a:xfrm>
        </p:grpSpPr>
        <p:sp>
          <p:nvSpPr>
            <p:cNvPr id="6052" name="Google Shape;6052;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56" name="Google Shape;6056;p70"/>
          <p:cNvGrpSpPr/>
          <p:nvPr/>
        </p:nvGrpSpPr>
        <p:grpSpPr>
          <a:xfrm>
            <a:off x="2542705" y="4653107"/>
            <a:ext cx="447315" cy="394083"/>
            <a:chOff x="-57176525" y="3610050"/>
            <a:chExt cx="317425" cy="279650"/>
          </a:xfrm>
        </p:grpSpPr>
        <p:sp>
          <p:nvSpPr>
            <p:cNvPr id="6057" name="Google Shape;6057;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62" name="Google Shape;6062;p70"/>
          <p:cNvGrpSpPr/>
          <p:nvPr/>
        </p:nvGrpSpPr>
        <p:grpSpPr>
          <a:xfrm>
            <a:off x="2563792" y="5177259"/>
            <a:ext cx="405145" cy="449288"/>
            <a:chOff x="-57162350" y="3982000"/>
            <a:chExt cx="287500" cy="318825"/>
          </a:xfrm>
        </p:grpSpPr>
        <p:sp>
          <p:nvSpPr>
            <p:cNvPr id="6063" name="Google Shape;6063;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1" name="Google Shape;6071;p70"/>
          <p:cNvGrpSpPr/>
          <p:nvPr/>
        </p:nvGrpSpPr>
        <p:grpSpPr>
          <a:xfrm>
            <a:off x="5310832" y="4073750"/>
            <a:ext cx="448443" cy="446223"/>
            <a:chOff x="-55202750" y="3198925"/>
            <a:chExt cx="318225" cy="316650"/>
          </a:xfrm>
        </p:grpSpPr>
        <p:sp>
          <p:nvSpPr>
            <p:cNvPr id="6072" name="Google Shape;6072;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4" name="Google Shape;6074;p70"/>
          <p:cNvGrpSpPr/>
          <p:nvPr/>
        </p:nvGrpSpPr>
        <p:grpSpPr>
          <a:xfrm>
            <a:off x="5324150" y="4625380"/>
            <a:ext cx="421809" cy="448443"/>
            <a:chOff x="-55194875" y="3590375"/>
            <a:chExt cx="299325" cy="318225"/>
          </a:xfrm>
        </p:grpSpPr>
        <p:sp>
          <p:nvSpPr>
            <p:cNvPr id="6075" name="Google Shape;6075;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0" name="Google Shape;6080;p70"/>
          <p:cNvGrpSpPr/>
          <p:nvPr/>
        </p:nvGrpSpPr>
        <p:grpSpPr>
          <a:xfrm>
            <a:off x="5311396" y="5179232"/>
            <a:ext cx="447315" cy="447315"/>
            <a:chOff x="-55203525" y="3983400"/>
            <a:chExt cx="317425" cy="317425"/>
          </a:xfrm>
        </p:grpSpPr>
        <p:sp>
          <p:nvSpPr>
            <p:cNvPr id="6081" name="Google Shape;6081;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4" name="Google Shape;6084;p70"/>
          <p:cNvGrpSpPr/>
          <p:nvPr/>
        </p:nvGrpSpPr>
        <p:grpSpPr>
          <a:xfrm>
            <a:off x="8092424" y="4064871"/>
            <a:ext cx="420681" cy="449535"/>
            <a:chOff x="-53232900" y="3192625"/>
            <a:chExt cx="298525" cy="319000"/>
          </a:xfrm>
        </p:grpSpPr>
        <p:sp>
          <p:nvSpPr>
            <p:cNvPr id="6085" name="Google Shape;6085;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3" name="Google Shape;6093;p70"/>
          <p:cNvGrpSpPr/>
          <p:nvPr/>
        </p:nvGrpSpPr>
        <p:grpSpPr>
          <a:xfrm>
            <a:off x="8079107" y="4617595"/>
            <a:ext cx="447315" cy="446223"/>
            <a:chOff x="-53242350" y="3584850"/>
            <a:chExt cx="317425" cy="316650"/>
          </a:xfrm>
        </p:grpSpPr>
        <p:sp>
          <p:nvSpPr>
            <p:cNvPr id="6094" name="Google Shape;6094;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9" name="Google Shape;6099;p70"/>
          <p:cNvGrpSpPr/>
          <p:nvPr/>
        </p:nvGrpSpPr>
        <p:grpSpPr>
          <a:xfrm>
            <a:off x="8105740" y="5169227"/>
            <a:ext cx="394048" cy="449571"/>
            <a:chOff x="-53224225" y="3976300"/>
            <a:chExt cx="279625" cy="319025"/>
          </a:xfrm>
        </p:grpSpPr>
        <p:sp>
          <p:nvSpPr>
            <p:cNvPr id="6100" name="Google Shape;6100;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7" name="Google Shape;6107;p70"/>
          <p:cNvGrpSpPr/>
          <p:nvPr/>
        </p:nvGrpSpPr>
        <p:grpSpPr>
          <a:xfrm>
            <a:off x="9747362" y="5178845"/>
            <a:ext cx="449535" cy="448831"/>
            <a:chOff x="-52043575" y="3983125"/>
            <a:chExt cx="319000" cy="318500"/>
          </a:xfrm>
        </p:grpSpPr>
        <p:sp>
          <p:nvSpPr>
            <p:cNvPr id="6108" name="Google Shape;6108;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7" name="Google Shape;6117;p70"/>
          <p:cNvGrpSpPr/>
          <p:nvPr/>
        </p:nvGrpSpPr>
        <p:grpSpPr>
          <a:xfrm>
            <a:off x="3128348" y="4073750"/>
            <a:ext cx="394048" cy="449535"/>
            <a:chOff x="-56766175" y="3198925"/>
            <a:chExt cx="279625" cy="319000"/>
          </a:xfrm>
        </p:grpSpPr>
        <p:sp>
          <p:nvSpPr>
            <p:cNvPr id="6118" name="Google Shape;6118;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25" name="Google Shape;6125;p70"/>
          <p:cNvGrpSpPr/>
          <p:nvPr/>
        </p:nvGrpSpPr>
        <p:grpSpPr>
          <a:xfrm>
            <a:off x="3127239" y="4625380"/>
            <a:ext cx="396267" cy="448443"/>
            <a:chOff x="-56766175" y="3590375"/>
            <a:chExt cx="281200" cy="318225"/>
          </a:xfrm>
        </p:grpSpPr>
        <p:sp>
          <p:nvSpPr>
            <p:cNvPr id="6126" name="Google Shape;6126;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0" name="Google Shape;6130;p70"/>
          <p:cNvGrpSpPr/>
          <p:nvPr/>
        </p:nvGrpSpPr>
        <p:grpSpPr>
          <a:xfrm>
            <a:off x="3154983" y="5178104"/>
            <a:ext cx="340780" cy="448443"/>
            <a:chOff x="-56747275" y="3982600"/>
            <a:chExt cx="241825" cy="318225"/>
          </a:xfrm>
        </p:grpSpPr>
        <p:sp>
          <p:nvSpPr>
            <p:cNvPr id="6131" name="Google Shape;6131;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8" name="Google Shape;6138;p70"/>
          <p:cNvGrpSpPr/>
          <p:nvPr/>
        </p:nvGrpSpPr>
        <p:grpSpPr>
          <a:xfrm>
            <a:off x="5890225" y="4073750"/>
            <a:ext cx="394048" cy="449535"/>
            <a:chOff x="-54793175" y="3198925"/>
            <a:chExt cx="279625" cy="319000"/>
          </a:xfrm>
        </p:grpSpPr>
        <p:sp>
          <p:nvSpPr>
            <p:cNvPr id="6139" name="Google Shape;6139;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46" name="Google Shape;6146;p70"/>
          <p:cNvGrpSpPr/>
          <p:nvPr/>
        </p:nvGrpSpPr>
        <p:grpSpPr>
          <a:xfrm>
            <a:off x="5862464" y="4634259"/>
            <a:ext cx="449571" cy="429524"/>
            <a:chOff x="-54812875" y="3596675"/>
            <a:chExt cx="319025" cy="304800"/>
          </a:xfrm>
        </p:grpSpPr>
        <p:sp>
          <p:nvSpPr>
            <p:cNvPr id="6147" name="Google Shape;6147;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154" name="Google Shape;6154;p70"/>
          <p:cNvSpPr/>
          <p:nvPr/>
        </p:nvSpPr>
        <p:spPr>
          <a:xfrm>
            <a:off x="6082252" y="5177012"/>
            <a:ext cx="10040" cy="1128"/>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70"/>
          <p:cNvSpPr/>
          <p:nvPr/>
        </p:nvSpPr>
        <p:spPr>
          <a:xfrm>
            <a:off x="6082816" y="5178104"/>
            <a:ext cx="8913" cy="1163"/>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56" name="Google Shape;6156;p70"/>
          <p:cNvGrpSpPr/>
          <p:nvPr/>
        </p:nvGrpSpPr>
        <p:grpSpPr>
          <a:xfrm>
            <a:off x="5890225" y="5178104"/>
            <a:ext cx="394048" cy="448443"/>
            <a:chOff x="-54793175" y="3982600"/>
            <a:chExt cx="279625" cy="318225"/>
          </a:xfrm>
        </p:grpSpPr>
        <p:sp>
          <p:nvSpPr>
            <p:cNvPr id="6157" name="Google Shape;6157;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64" name="Google Shape;6164;p70"/>
          <p:cNvGrpSpPr/>
          <p:nvPr/>
        </p:nvGrpSpPr>
        <p:grpSpPr>
          <a:xfrm>
            <a:off x="8659608" y="4064871"/>
            <a:ext cx="394048" cy="448443"/>
            <a:chOff x="-52832000" y="3192625"/>
            <a:chExt cx="279625" cy="318225"/>
          </a:xfrm>
        </p:grpSpPr>
        <p:sp>
          <p:nvSpPr>
            <p:cNvPr id="6165" name="Google Shape;6165;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3" name="Google Shape;6173;p70"/>
          <p:cNvGrpSpPr/>
          <p:nvPr/>
        </p:nvGrpSpPr>
        <p:grpSpPr>
          <a:xfrm>
            <a:off x="8631866" y="4618723"/>
            <a:ext cx="449535" cy="447315"/>
            <a:chOff x="-52851675" y="3585650"/>
            <a:chExt cx="319000" cy="317425"/>
          </a:xfrm>
        </p:grpSpPr>
        <p:sp>
          <p:nvSpPr>
            <p:cNvPr id="6174" name="Google Shape;6174;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0" name="Google Shape;6180;p70"/>
          <p:cNvGrpSpPr/>
          <p:nvPr/>
        </p:nvGrpSpPr>
        <p:grpSpPr>
          <a:xfrm>
            <a:off x="8659608" y="5169227"/>
            <a:ext cx="394048" cy="449571"/>
            <a:chOff x="-52832000" y="3976300"/>
            <a:chExt cx="279625" cy="319025"/>
          </a:xfrm>
        </p:grpSpPr>
        <p:sp>
          <p:nvSpPr>
            <p:cNvPr id="6181" name="Google Shape;6181;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6" name="Google Shape;6186;p70"/>
          <p:cNvGrpSpPr/>
          <p:nvPr/>
        </p:nvGrpSpPr>
        <p:grpSpPr>
          <a:xfrm>
            <a:off x="10323207" y="4073749"/>
            <a:ext cx="396267" cy="448443"/>
            <a:chOff x="-51633225" y="3198925"/>
            <a:chExt cx="281200" cy="318225"/>
          </a:xfrm>
        </p:grpSpPr>
        <p:sp>
          <p:nvSpPr>
            <p:cNvPr id="6187" name="Google Shape;6187;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94" name="Google Shape;6194;p70"/>
          <p:cNvGrpSpPr/>
          <p:nvPr/>
        </p:nvGrpSpPr>
        <p:grpSpPr>
          <a:xfrm>
            <a:off x="3646141" y="4074842"/>
            <a:ext cx="457320" cy="447351"/>
            <a:chOff x="-56396775" y="3199700"/>
            <a:chExt cx="324525" cy="317450"/>
          </a:xfrm>
        </p:grpSpPr>
        <p:sp>
          <p:nvSpPr>
            <p:cNvPr id="6195" name="Google Shape;6195;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1" name="Google Shape;6201;p70"/>
          <p:cNvGrpSpPr/>
          <p:nvPr/>
        </p:nvGrpSpPr>
        <p:grpSpPr>
          <a:xfrm>
            <a:off x="3650017" y="4639790"/>
            <a:ext cx="449571" cy="420716"/>
            <a:chOff x="-56394425" y="3600600"/>
            <a:chExt cx="319025" cy="298550"/>
          </a:xfrm>
        </p:grpSpPr>
        <p:sp>
          <p:nvSpPr>
            <p:cNvPr id="6202" name="Google Shape;6202;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5" name="Google Shape;6205;p70"/>
          <p:cNvGrpSpPr/>
          <p:nvPr/>
        </p:nvGrpSpPr>
        <p:grpSpPr>
          <a:xfrm>
            <a:off x="3670009" y="5179232"/>
            <a:ext cx="409584" cy="447315"/>
            <a:chOff x="-56379450" y="3983400"/>
            <a:chExt cx="290650" cy="317425"/>
          </a:xfrm>
        </p:grpSpPr>
        <p:sp>
          <p:nvSpPr>
            <p:cNvPr id="6206" name="Google Shape;6206;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14" name="Google Shape;6214;p70"/>
          <p:cNvGrpSpPr/>
          <p:nvPr/>
        </p:nvGrpSpPr>
        <p:grpSpPr>
          <a:xfrm>
            <a:off x="6447560" y="4073750"/>
            <a:ext cx="396267" cy="449535"/>
            <a:chOff x="-54401725" y="3198925"/>
            <a:chExt cx="281200" cy="319000"/>
          </a:xfrm>
        </p:grpSpPr>
        <p:sp>
          <p:nvSpPr>
            <p:cNvPr id="6215" name="Google Shape;6215;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26" name="Google Shape;6226;p70"/>
          <p:cNvGrpSpPr/>
          <p:nvPr/>
        </p:nvGrpSpPr>
        <p:grpSpPr>
          <a:xfrm>
            <a:off x="6448671" y="4625380"/>
            <a:ext cx="394048" cy="448443"/>
            <a:chOff x="-54401725" y="3590375"/>
            <a:chExt cx="279625" cy="318225"/>
          </a:xfrm>
        </p:grpSpPr>
        <p:sp>
          <p:nvSpPr>
            <p:cNvPr id="6227" name="Google Shape;6227;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3" name="Google Shape;6233;p70"/>
          <p:cNvGrpSpPr/>
          <p:nvPr/>
        </p:nvGrpSpPr>
        <p:grpSpPr>
          <a:xfrm>
            <a:off x="6445905" y="5178104"/>
            <a:ext cx="399579" cy="448443"/>
            <a:chOff x="-54403300" y="3982600"/>
            <a:chExt cx="283550" cy="318225"/>
          </a:xfrm>
        </p:grpSpPr>
        <p:sp>
          <p:nvSpPr>
            <p:cNvPr id="6234" name="Google Shape;6234;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9" name="Google Shape;6239;p70"/>
          <p:cNvGrpSpPr/>
          <p:nvPr/>
        </p:nvGrpSpPr>
        <p:grpSpPr>
          <a:xfrm>
            <a:off x="9185153" y="4067373"/>
            <a:ext cx="446188" cy="447033"/>
            <a:chOff x="-52458650" y="3194400"/>
            <a:chExt cx="316625" cy="317225"/>
          </a:xfrm>
        </p:grpSpPr>
        <p:sp>
          <p:nvSpPr>
            <p:cNvPr id="6240" name="Google Shape;6240;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8" name="Google Shape;6248;p70"/>
          <p:cNvGrpSpPr/>
          <p:nvPr/>
        </p:nvGrpSpPr>
        <p:grpSpPr>
          <a:xfrm>
            <a:off x="9196796" y="4617595"/>
            <a:ext cx="422901" cy="448125"/>
            <a:chOff x="-52450000" y="3584850"/>
            <a:chExt cx="300100" cy="318000"/>
          </a:xfrm>
        </p:grpSpPr>
        <p:sp>
          <p:nvSpPr>
            <p:cNvPr id="6249" name="Google Shape;6249;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6" name="Google Shape;6256;p70"/>
          <p:cNvGrpSpPr/>
          <p:nvPr/>
        </p:nvGrpSpPr>
        <p:grpSpPr>
          <a:xfrm>
            <a:off x="9211223" y="5171446"/>
            <a:ext cx="394048" cy="447351"/>
            <a:chOff x="-52440550" y="3977875"/>
            <a:chExt cx="279625" cy="317450"/>
          </a:xfrm>
        </p:grpSpPr>
        <p:sp>
          <p:nvSpPr>
            <p:cNvPr id="6257" name="Google Shape;6257;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5" name="Google Shape;6265;p70"/>
          <p:cNvGrpSpPr/>
          <p:nvPr/>
        </p:nvGrpSpPr>
        <p:grpSpPr>
          <a:xfrm>
            <a:off x="10324317" y="4617595"/>
            <a:ext cx="394048" cy="449571"/>
            <a:chOff x="-51623775" y="3584850"/>
            <a:chExt cx="279625" cy="319025"/>
          </a:xfrm>
        </p:grpSpPr>
        <p:sp>
          <p:nvSpPr>
            <p:cNvPr id="6266" name="Google Shape;6266;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75" name="Google Shape;6275;p70"/>
          <p:cNvGrpSpPr/>
          <p:nvPr/>
        </p:nvGrpSpPr>
        <p:grpSpPr>
          <a:xfrm>
            <a:off x="4785339" y="2249837"/>
            <a:ext cx="396272" cy="449655"/>
            <a:chOff x="1044400" y="2917425"/>
            <a:chExt cx="248125" cy="281550"/>
          </a:xfrm>
        </p:grpSpPr>
        <p:sp>
          <p:nvSpPr>
            <p:cNvPr id="6276" name="Google Shape;6276;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281" name="Google Shape;6281;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282" name="Google Shape;6282;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83" name="Google Shape;6283;p70"/>
            <p:cNvSpPr/>
            <p:nvPr/>
          </p:nvSpPr>
          <p:spPr>
            <a:xfrm>
              <a:off x="1205975" y="2965750"/>
              <a:ext cx="21000" cy="162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70"/>
            <p:cNvSpPr/>
            <p:nvPr/>
          </p:nvSpPr>
          <p:spPr>
            <a:xfrm>
              <a:off x="1082225" y="2937250"/>
              <a:ext cx="11400" cy="264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285" name="Google Shape;6285;p70"/>
          <p:cNvSpPr/>
          <p:nvPr/>
        </p:nvSpPr>
        <p:spPr>
          <a:xfrm>
            <a:off x="3663757" y="3353405"/>
            <a:ext cx="426256" cy="449775"/>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71"/>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71"/>
          <p:cNvGrpSpPr/>
          <p:nvPr/>
        </p:nvGrpSpPr>
        <p:grpSpPr>
          <a:xfrm>
            <a:off x="1511228" y="2251397"/>
            <a:ext cx="343725" cy="440991"/>
            <a:chOff x="-50489600" y="1947400"/>
            <a:chExt cx="233150" cy="299125"/>
          </a:xfrm>
        </p:grpSpPr>
        <p:sp>
          <p:nvSpPr>
            <p:cNvPr id="6292" name="Google Shape;6292;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4" name="Google Shape;6294;p71"/>
          <p:cNvGrpSpPr/>
          <p:nvPr/>
        </p:nvGrpSpPr>
        <p:grpSpPr>
          <a:xfrm>
            <a:off x="1462448" y="2794811"/>
            <a:ext cx="441285" cy="442428"/>
            <a:chOff x="-50523475" y="2316000"/>
            <a:chExt cx="299325" cy="300100"/>
          </a:xfrm>
        </p:grpSpPr>
        <p:sp>
          <p:nvSpPr>
            <p:cNvPr id="6295" name="Google Shape;6295;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7" name="Google Shape;6297;p71"/>
          <p:cNvGrpSpPr/>
          <p:nvPr/>
        </p:nvGrpSpPr>
        <p:grpSpPr>
          <a:xfrm>
            <a:off x="1460716" y="3340512"/>
            <a:ext cx="444749" cy="441321"/>
            <a:chOff x="-50524250" y="2686150"/>
            <a:chExt cx="301675" cy="299350"/>
          </a:xfrm>
        </p:grpSpPr>
        <p:sp>
          <p:nvSpPr>
            <p:cNvPr id="6298" name="Google Shape;6298;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04" name="Google Shape;6304;p71"/>
          <p:cNvGrpSpPr/>
          <p:nvPr/>
        </p:nvGrpSpPr>
        <p:grpSpPr>
          <a:xfrm>
            <a:off x="4206147" y="2288549"/>
            <a:ext cx="442428" cy="443607"/>
            <a:chOff x="-48633950" y="1972600"/>
            <a:chExt cx="300100" cy="300900"/>
          </a:xfrm>
        </p:grpSpPr>
        <p:sp>
          <p:nvSpPr>
            <p:cNvPr id="6305" name="Google Shape;6305;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07" name="Google Shape;6307;p71"/>
          <p:cNvGrpSpPr/>
          <p:nvPr/>
        </p:nvGrpSpPr>
        <p:grpSpPr>
          <a:xfrm>
            <a:off x="4205557" y="2833142"/>
            <a:ext cx="443607" cy="445892"/>
            <a:chOff x="-48634750" y="2342000"/>
            <a:chExt cx="300900" cy="302450"/>
          </a:xfrm>
        </p:grpSpPr>
        <p:sp>
          <p:nvSpPr>
            <p:cNvPr id="6308" name="Google Shape;6308;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6" name="Google Shape;6316;p71"/>
          <p:cNvGrpSpPr/>
          <p:nvPr/>
        </p:nvGrpSpPr>
        <p:grpSpPr>
          <a:xfrm>
            <a:off x="4206718" y="3377699"/>
            <a:ext cx="441285" cy="441285"/>
            <a:chOff x="-48633175" y="2711375"/>
            <a:chExt cx="299325" cy="299325"/>
          </a:xfrm>
        </p:grpSpPr>
        <p:sp>
          <p:nvSpPr>
            <p:cNvPr id="6317" name="Google Shape;6317;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9" name="Google Shape;6319;p71"/>
          <p:cNvGrpSpPr/>
          <p:nvPr/>
        </p:nvGrpSpPr>
        <p:grpSpPr>
          <a:xfrm>
            <a:off x="6985188" y="2278080"/>
            <a:ext cx="387843" cy="442464"/>
            <a:chOff x="-46753100" y="1965500"/>
            <a:chExt cx="263075" cy="300125"/>
          </a:xfrm>
        </p:grpSpPr>
        <p:sp>
          <p:nvSpPr>
            <p:cNvPr id="6320" name="Google Shape;6320;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2" name="Google Shape;6322;p71"/>
          <p:cNvGrpSpPr/>
          <p:nvPr/>
        </p:nvGrpSpPr>
        <p:grpSpPr>
          <a:xfrm>
            <a:off x="6957306" y="2845896"/>
            <a:ext cx="443607" cy="390201"/>
            <a:chOff x="-46772025" y="2350650"/>
            <a:chExt cx="300900" cy="264675"/>
          </a:xfrm>
        </p:grpSpPr>
        <p:sp>
          <p:nvSpPr>
            <p:cNvPr id="6323" name="Google Shape;6323;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5" name="Google Shape;6325;p71"/>
          <p:cNvGrpSpPr/>
          <p:nvPr/>
        </p:nvGrpSpPr>
        <p:grpSpPr>
          <a:xfrm>
            <a:off x="6957306" y="3363767"/>
            <a:ext cx="443607" cy="443607"/>
            <a:chOff x="-46772025" y="2701925"/>
            <a:chExt cx="300900" cy="300900"/>
          </a:xfrm>
        </p:grpSpPr>
        <p:sp>
          <p:nvSpPr>
            <p:cNvPr id="6326" name="Google Shape;6326;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28" name="Google Shape;6328;p71"/>
          <p:cNvSpPr/>
          <p:nvPr/>
        </p:nvSpPr>
        <p:spPr>
          <a:xfrm>
            <a:off x="9710725" y="2330211"/>
            <a:ext cx="442428" cy="443607"/>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29" name="Google Shape;6329;p71"/>
          <p:cNvGrpSpPr/>
          <p:nvPr/>
        </p:nvGrpSpPr>
        <p:grpSpPr>
          <a:xfrm>
            <a:off x="2010137" y="2252539"/>
            <a:ext cx="442428" cy="443607"/>
            <a:chOff x="-50154075" y="1948175"/>
            <a:chExt cx="300100" cy="300900"/>
          </a:xfrm>
        </p:grpSpPr>
        <p:sp>
          <p:nvSpPr>
            <p:cNvPr id="6330" name="Google Shape;6330;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2" name="Google Shape;6332;p71"/>
          <p:cNvGrpSpPr/>
          <p:nvPr/>
        </p:nvGrpSpPr>
        <p:grpSpPr>
          <a:xfrm>
            <a:off x="2010137" y="2795953"/>
            <a:ext cx="442428" cy="442464"/>
            <a:chOff x="-50154850" y="2316775"/>
            <a:chExt cx="300100" cy="300125"/>
          </a:xfrm>
        </p:grpSpPr>
        <p:sp>
          <p:nvSpPr>
            <p:cNvPr id="6333" name="Google Shape;6333;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5" name="Google Shape;6335;p71"/>
          <p:cNvGrpSpPr/>
          <p:nvPr/>
        </p:nvGrpSpPr>
        <p:grpSpPr>
          <a:xfrm>
            <a:off x="2004921" y="3338816"/>
            <a:ext cx="452857" cy="440400"/>
            <a:chOff x="-50158000" y="2685000"/>
            <a:chExt cx="307175" cy="298725"/>
          </a:xfrm>
        </p:grpSpPr>
        <p:sp>
          <p:nvSpPr>
            <p:cNvPr id="6336" name="Google Shape;6336;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8" name="Google Shape;6338;p71"/>
          <p:cNvGrpSpPr/>
          <p:nvPr/>
        </p:nvGrpSpPr>
        <p:grpSpPr>
          <a:xfrm>
            <a:off x="4762731" y="2289691"/>
            <a:ext cx="445892" cy="442464"/>
            <a:chOff x="-48266125" y="1973375"/>
            <a:chExt cx="302450" cy="300125"/>
          </a:xfrm>
        </p:grpSpPr>
        <p:sp>
          <p:nvSpPr>
            <p:cNvPr id="6339" name="Google Shape;6339;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5" name="Google Shape;6345;p71"/>
          <p:cNvGrpSpPr/>
          <p:nvPr/>
        </p:nvGrpSpPr>
        <p:grpSpPr>
          <a:xfrm>
            <a:off x="4796381" y="2834101"/>
            <a:ext cx="378592" cy="442612"/>
            <a:chOff x="-48237000" y="2342650"/>
            <a:chExt cx="256800" cy="300225"/>
          </a:xfrm>
        </p:grpSpPr>
        <p:sp>
          <p:nvSpPr>
            <p:cNvPr id="6346" name="Google Shape;6346;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9" name="Google Shape;6349;p71"/>
          <p:cNvGrpSpPr/>
          <p:nvPr/>
        </p:nvGrpSpPr>
        <p:grpSpPr>
          <a:xfrm>
            <a:off x="7506926" y="2278966"/>
            <a:ext cx="445929" cy="439257"/>
            <a:chOff x="-46404975" y="1966100"/>
            <a:chExt cx="302475" cy="297950"/>
          </a:xfrm>
        </p:grpSpPr>
        <p:sp>
          <p:nvSpPr>
            <p:cNvPr id="6350" name="Google Shape;6350;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4" name="Google Shape;6354;p71"/>
          <p:cNvGrpSpPr/>
          <p:nvPr/>
        </p:nvGrpSpPr>
        <p:grpSpPr>
          <a:xfrm>
            <a:off x="7508657" y="2820353"/>
            <a:ext cx="442464" cy="442428"/>
            <a:chOff x="-46401050" y="2333325"/>
            <a:chExt cx="300125" cy="300100"/>
          </a:xfrm>
        </p:grpSpPr>
        <p:sp>
          <p:nvSpPr>
            <p:cNvPr id="6355" name="Google Shape;6355;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59" name="Google Shape;6359;p71"/>
          <p:cNvSpPr/>
          <p:nvPr/>
        </p:nvSpPr>
        <p:spPr>
          <a:xfrm>
            <a:off x="7510401" y="3364767"/>
            <a:ext cx="444787" cy="443607"/>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60" name="Google Shape;6360;p71"/>
          <p:cNvGrpSpPr/>
          <p:nvPr/>
        </p:nvGrpSpPr>
        <p:grpSpPr>
          <a:xfrm>
            <a:off x="9707323" y="2833142"/>
            <a:ext cx="443607" cy="443569"/>
            <a:chOff x="-44914800" y="2342000"/>
            <a:chExt cx="300900" cy="300875"/>
          </a:xfrm>
        </p:grpSpPr>
        <p:sp>
          <p:nvSpPr>
            <p:cNvPr id="6361" name="Google Shape;6361;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64" name="Google Shape;6364;p71"/>
          <p:cNvSpPr/>
          <p:nvPr/>
        </p:nvSpPr>
        <p:spPr>
          <a:xfrm>
            <a:off x="2561311" y="2251562"/>
            <a:ext cx="441285" cy="440695"/>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65" name="Google Shape;6365;p71"/>
          <p:cNvGrpSpPr/>
          <p:nvPr/>
        </p:nvGrpSpPr>
        <p:grpSpPr>
          <a:xfrm>
            <a:off x="2557034" y="2795770"/>
            <a:ext cx="443607" cy="441469"/>
            <a:chOff x="-49786250" y="2316650"/>
            <a:chExt cx="300900" cy="299450"/>
          </a:xfrm>
        </p:grpSpPr>
        <p:sp>
          <p:nvSpPr>
            <p:cNvPr id="6366" name="Google Shape;6366;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73" name="Google Shape;6373;p71"/>
          <p:cNvSpPr/>
          <p:nvPr/>
        </p:nvSpPr>
        <p:spPr>
          <a:xfrm>
            <a:off x="2551452" y="3338047"/>
            <a:ext cx="461003" cy="443607"/>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71"/>
          <p:cNvSpPr/>
          <p:nvPr/>
        </p:nvSpPr>
        <p:spPr>
          <a:xfrm>
            <a:off x="5318023" y="2290739"/>
            <a:ext cx="443607" cy="442428"/>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75" name="Google Shape;6375;p71"/>
          <p:cNvGrpSpPr/>
          <p:nvPr/>
        </p:nvGrpSpPr>
        <p:grpSpPr>
          <a:xfrm>
            <a:off x="5394562" y="2833142"/>
            <a:ext cx="284533" cy="443569"/>
            <a:chOff x="-47842400" y="2342000"/>
            <a:chExt cx="193000" cy="300875"/>
          </a:xfrm>
        </p:grpSpPr>
        <p:sp>
          <p:nvSpPr>
            <p:cNvPr id="6376" name="Google Shape;6376;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9" name="Google Shape;6379;p71"/>
          <p:cNvGrpSpPr/>
          <p:nvPr/>
        </p:nvGrpSpPr>
        <p:grpSpPr>
          <a:xfrm>
            <a:off x="5315596" y="3376557"/>
            <a:ext cx="442464" cy="443607"/>
            <a:chOff x="-47896750" y="2710600"/>
            <a:chExt cx="300125" cy="300900"/>
          </a:xfrm>
        </p:grpSpPr>
        <p:sp>
          <p:nvSpPr>
            <p:cNvPr id="6380" name="Google Shape;6380;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4" name="Google Shape;6384;p71"/>
          <p:cNvGrpSpPr/>
          <p:nvPr/>
        </p:nvGrpSpPr>
        <p:grpSpPr>
          <a:xfrm>
            <a:off x="8055963" y="2303623"/>
            <a:ext cx="443607" cy="389059"/>
            <a:chOff x="-46033225" y="1982825"/>
            <a:chExt cx="300900" cy="263900"/>
          </a:xfrm>
        </p:grpSpPr>
        <p:sp>
          <p:nvSpPr>
            <p:cNvPr id="6385" name="Google Shape;6385;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8" name="Google Shape;6388;p71"/>
          <p:cNvGrpSpPr/>
          <p:nvPr/>
        </p:nvGrpSpPr>
        <p:grpSpPr>
          <a:xfrm>
            <a:off x="8051909" y="2822086"/>
            <a:ext cx="451715" cy="402844"/>
            <a:chOff x="-46034000" y="2334500"/>
            <a:chExt cx="306400" cy="273250"/>
          </a:xfrm>
        </p:grpSpPr>
        <p:sp>
          <p:nvSpPr>
            <p:cNvPr id="6389" name="Google Shape;6389;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2" name="Google Shape;6392;p71"/>
          <p:cNvGrpSpPr/>
          <p:nvPr/>
        </p:nvGrpSpPr>
        <p:grpSpPr>
          <a:xfrm>
            <a:off x="8108797" y="3364799"/>
            <a:ext cx="337939" cy="440253"/>
            <a:chOff x="-45998575" y="2702625"/>
            <a:chExt cx="229225" cy="298625"/>
          </a:xfrm>
        </p:grpSpPr>
        <p:sp>
          <p:nvSpPr>
            <p:cNvPr id="6393" name="Google Shape;6393;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00" name="Google Shape;6400;p71"/>
          <p:cNvSpPr/>
          <p:nvPr/>
        </p:nvSpPr>
        <p:spPr>
          <a:xfrm>
            <a:off x="9737426" y="3390898"/>
            <a:ext cx="389023" cy="442428"/>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71"/>
          <p:cNvSpPr/>
          <p:nvPr/>
        </p:nvSpPr>
        <p:spPr>
          <a:xfrm>
            <a:off x="3109546" y="2264019"/>
            <a:ext cx="444749" cy="415743"/>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71"/>
          <p:cNvSpPr/>
          <p:nvPr/>
        </p:nvSpPr>
        <p:spPr>
          <a:xfrm>
            <a:off x="3309264" y="2795800"/>
            <a:ext cx="25579" cy="76699"/>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71"/>
          <p:cNvSpPr/>
          <p:nvPr/>
        </p:nvSpPr>
        <p:spPr>
          <a:xfrm>
            <a:off x="3210566" y="2828489"/>
            <a:ext cx="68553" cy="48651"/>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71"/>
          <p:cNvSpPr/>
          <p:nvPr/>
        </p:nvSpPr>
        <p:spPr>
          <a:xfrm>
            <a:off x="3368490" y="2830702"/>
            <a:ext cx="63909" cy="47581"/>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5" name="Google Shape;6405;p71"/>
          <p:cNvGrpSpPr/>
          <p:nvPr/>
        </p:nvGrpSpPr>
        <p:grpSpPr>
          <a:xfrm>
            <a:off x="3134317" y="3338226"/>
            <a:ext cx="389023" cy="445929"/>
            <a:chOff x="-49398750" y="2684600"/>
            <a:chExt cx="263875" cy="302475"/>
          </a:xfrm>
        </p:grpSpPr>
        <p:sp>
          <p:nvSpPr>
            <p:cNvPr id="6406" name="Google Shape;6406;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9" name="Google Shape;6409;p71"/>
          <p:cNvGrpSpPr/>
          <p:nvPr/>
        </p:nvGrpSpPr>
        <p:grpSpPr>
          <a:xfrm>
            <a:off x="5892325" y="2290870"/>
            <a:ext cx="387843" cy="443607"/>
            <a:chOff x="-47509225" y="1974175"/>
            <a:chExt cx="263075" cy="300900"/>
          </a:xfrm>
        </p:grpSpPr>
        <p:sp>
          <p:nvSpPr>
            <p:cNvPr id="6410" name="Google Shape;6410;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5" name="Google Shape;6415;p71"/>
          <p:cNvGrpSpPr/>
          <p:nvPr/>
        </p:nvGrpSpPr>
        <p:grpSpPr>
          <a:xfrm>
            <a:off x="5863302" y="2833142"/>
            <a:ext cx="445892" cy="442132"/>
            <a:chOff x="-47529700" y="2342000"/>
            <a:chExt cx="302450" cy="299900"/>
          </a:xfrm>
        </p:grpSpPr>
        <p:sp>
          <p:nvSpPr>
            <p:cNvPr id="6416" name="Google Shape;6416;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8" name="Google Shape;6418;p71"/>
          <p:cNvGrpSpPr/>
          <p:nvPr/>
        </p:nvGrpSpPr>
        <p:grpSpPr>
          <a:xfrm>
            <a:off x="5865034" y="3431141"/>
            <a:ext cx="442428" cy="336760"/>
            <a:chOff x="-47527350" y="2747625"/>
            <a:chExt cx="300100" cy="228425"/>
          </a:xfrm>
        </p:grpSpPr>
        <p:sp>
          <p:nvSpPr>
            <p:cNvPr id="6419" name="Google Shape;6419;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5" name="Google Shape;6425;p71"/>
          <p:cNvSpPr/>
          <p:nvPr/>
        </p:nvSpPr>
        <p:spPr>
          <a:xfrm>
            <a:off x="8614670" y="2275334"/>
            <a:ext cx="440105" cy="445633"/>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6" name="Google Shape;6426;p71"/>
          <p:cNvGrpSpPr/>
          <p:nvPr/>
        </p:nvGrpSpPr>
        <p:grpSpPr>
          <a:xfrm>
            <a:off x="8610631" y="2848217"/>
            <a:ext cx="442464" cy="389023"/>
            <a:chOff x="-45664625" y="2352225"/>
            <a:chExt cx="300125" cy="263875"/>
          </a:xfrm>
        </p:grpSpPr>
        <p:sp>
          <p:nvSpPr>
            <p:cNvPr id="6427" name="Google Shape;6427;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4" name="Google Shape;6434;p71"/>
          <p:cNvGrpSpPr/>
          <p:nvPr/>
        </p:nvGrpSpPr>
        <p:grpSpPr>
          <a:xfrm>
            <a:off x="8609618" y="3365722"/>
            <a:ext cx="444492" cy="441653"/>
            <a:chOff x="-45665400" y="2703250"/>
            <a:chExt cx="301500" cy="299575"/>
          </a:xfrm>
        </p:grpSpPr>
        <p:sp>
          <p:nvSpPr>
            <p:cNvPr id="6435" name="Google Shape;6435;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9" name="Google Shape;6439;p71"/>
          <p:cNvGrpSpPr/>
          <p:nvPr/>
        </p:nvGrpSpPr>
        <p:grpSpPr>
          <a:xfrm>
            <a:off x="10303571" y="2303623"/>
            <a:ext cx="443607" cy="444787"/>
            <a:chOff x="-44528075" y="1982825"/>
            <a:chExt cx="300900" cy="301700"/>
          </a:xfrm>
        </p:grpSpPr>
        <p:sp>
          <p:nvSpPr>
            <p:cNvPr id="6440" name="Google Shape;6440;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47" name="Google Shape;6447;p71"/>
          <p:cNvSpPr/>
          <p:nvPr/>
        </p:nvSpPr>
        <p:spPr>
          <a:xfrm>
            <a:off x="3659514" y="2251267"/>
            <a:ext cx="442428" cy="442428"/>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48" name="Google Shape;6448;p71"/>
          <p:cNvGrpSpPr/>
          <p:nvPr/>
        </p:nvGrpSpPr>
        <p:grpSpPr>
          <a:xfrm>
            <a:off x="3656443" y="2795953"/>
            <a:ext cx="442428" cy="442464"/>
            <a:chOff x="-49048250" y="2316775"/>
            <a:chExt cx="300100" cy="300125"/>
          </a:xfrm>
        </p:grpSpPr>
        <p:sp>
          <p:nvSpPr>
            <p:cNvPr id="6449" name="Google Shape;6449;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3" name="Google Shape;6453;p71"/>
          <p:cNvSpPr/>
          <p:nvPr/>
        </p:nvSpPr>
        <p:spPr>
          <a:xfrm>
            <a:off x="3657782" y="3339633"/>
            <a:ext cx="445892" cy="442023"/>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4" name="Google Shape;6454;p71"/>
          <p:cNvGrpSpPr/>
          <p:nvPr/>
        </p:nvGrpSpPr>
        <p:grpSpPr>
          <a:xfrm>
            <a:off x="6407840" y="2290870"/>
            <a:ext cx="444787" cy="442428"/>
            <a:chOff x="-47160325" y="1974175"/>
            <a:chExt cx="301700" cy="300100"/>
          </a:xfrm>
        </p:grpSpPr>
        <p:sp>
          <p:nvSpPr>
            <p:cNvPr id="6455" name="Google Shape;6455;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7" name="Google Shape;6457;p71"/>
          <p:cNvGrpSpPr/>
          <p:nvPr/>
        </p:nvGrpSpPr>
        <p:grpSpPr>
          <a:xfrm>
            <a:off x="6408430" y="2833142"/>
            <a:ext cx="443607" cy="443569"/>
            <a:chOff x="-47159525" y="2342000"/>
            <a:chExt cx="300900" cy="300875"/>
          </a:xfrm>
        </p:grpSpPr>
        <p:sp>
          <p:nvSpPr>
            <p:cNvPr id="6458" name="Google Shape;6458;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3" name="Google Shape;6463;p71"/>
          <p:cNvGrpSpPr/>
          <p:nvPr/>
        </p:nvGrpSpPr>
        <p:grpSpPr>
          <a:xfrm>
            <a:off x="6409021" y="3378879"/>
            <a:ext cx="442428" cy="443607"/>
            <a:chOff x="-47157950" y="2712175"/>
            <a:chExt cx="300100" cy="300900"/>
          </a:xfrm>
        </p:grpSpPr>
        <p:sp>
          <p:nvSpPr>
            <p:cNvPr id="6464" name="Google Shape;6464;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71" name="Google Shape;6471;p71"/>
          <p:cNvSpPr/>
          <p:nvPr/>
        </p:nvSpPr>
        <p:spPr>
          <a:xfrm>
            <a:off x="9183750" y="2277950"/>
            <a:ext cx="389023" cy="441285"/>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72" name="Google Shape;6472;p71"/>
          <p:cNvGrpSpPr/>
          <p:nvPr/>
        </p:nvGrpSpPr>
        <p:grpSpPr>
          <a:xfrm>
            <a:off x="9180343" y="2820353"/>
            <a:ext cx="390165" cy="442428"/>
            <a:chOff x="-45278675" y="2333325"/>
            <a:chExt cx="264650" cy="300100"/>
          </a:xfrm>
        </p:grpSpPr>
        <p:sp>
          <p:nvSpPr>
            <p:cNvPr id="6473" name="Google Shape;6473;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7" name="Google Shape;6477;p71"/>
          <p:cNvGrpSpPr/>
          <p:nvPr/>
        </p:nvGrpSpPr>
        <p:grpSpPr>
          <a:xfrm>
            <a:off x="9193095" y="3363767"/>
            <a:ext cx="364660" cy="442464"/>
            <a:chOff x="-45270025" y="2701925"/>
            <a:chExt cx="247350" cy="300125"/>
          </a:xfrm>
        </p:grpSpPr>
        <p:sp>
          <p:nvSpPr>
            <p:cNvPr id="6478" name="Google Shape;6478;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82" name="Google Shape;6482;p71"/>
          <p:cNvSpPr/>
          <p:nvPr/>
        </p:nvSpPr>
        <p:spPr>
          <a:xfrm>
            <a:off x="10306949" y="2842274"/>
            <a:ext cx="442428" cy="442428"/>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83" name="Google Shape;6483;p71"/>
          <p:cNvGrpSpPr/>
          <p:nvPr/>
        </p:nvGrpSpPr>
        <p:grpSpPr>
          <a:xfrm>
            <a:off x="1511230" y="4073259"/>
            <a:ext cx="343725" cy="444971"/>
            <a:chOff x="-50469125" y="3183175"/>
            <a:chExt cx="233150" cy="301825"/>
          </a:xfrm>
        </p:grpSpPr>
        <p:sp>
          <p:nvSpPr>
            <p:cNvPr id="6484" name="Google Shape;6484;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7" name="Google Shape;6487;p71"/>
          <p:cNvGrpSpPr/>
          <p:nvPr/>
        </p:nvGrpSpPr>
        <p:grpSpPr>
          <a:xfrm>
            <a:off x="1461290" y="4615493"/>
            <a:ext cx="443607" cy="442464"/>
            <a:chOff x="-50504575" y="3550975"/>
            <a:chExt cx="300900" cy="300125"/>
          </a:xfrm>
        </p:grpSpPr>
        <p:sp>
          <p:nvSpPr>
            <p:cNvPr id="6488" name="Google Shape;6488;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2" name="Google Shape;6492;p71"/>
          <p:cNvGrpSpPr/>
          <p:nvPr/>
        </p:nvGrpSpPr>
        <p:grpSpPr>
          <a:xfrm>
            <a:off x="1461290" y="5161267"/>
            <a:ext cx="443607" cy="441285"/>
            <a:chOff x="-50503000" y="3921175"/>
            <a:chExt cx="300900" cy="299325"/>
          </a:xfrm>
        </p:grpSpPr>
        <p:sp>
          <p:nvSpPr>
            <p:cNvPr id="6493" name="Google Shape;6493;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8" name="Google Shape;6498;p71"/>
          <p:cNvGrpSpPr/>
          <p:nvPr/>
        </p:nvGrpSpPr>
        <p:grpSpPr>
          <a:xfrm>
            <a:off x="4206147" y="4097621"/>
            <a:ext cx="442428" cy="443607"/>
            <a:chOff x="-48630025" y="3199700"/>
            <a:chExt cx="300100" cy="300900"/>
          </a:xfrm>
        </p:grpSpPr>
        <p:sp>
          <p:nvSpPr>
            <p:cNvPr id="6499" name="Google Shape;6499;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2" name="Google Shape;6502;p71"/>
          <p:cNvGrpSpPr/>
          <p:nvPr/>
        </p:nvGrpSpPr>
        <p:grpSpPr>
          <a:xfrm>
            <a:off x="4206147" y="4642215"/>
            <a:ext cx="442428" cy="442428"/>
            <a:chOff x="-48630025" y="3569100"/>
            <a:chExt cx="300100" cy="300100"/>
          </a:xfrm>
        </p:grpSpPr>
        <p:sp>
          <p:nvSpPr>
            <p:cNvPr id="6503" name="Google Shape;6503;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3" name="Google Shape;6513;p71"/>
          <p:cNvGrpSpPr/>
          <p:nvPr/>
        </p:nvGrpSpPr>
        <p:grpSpPr>
          <a:xfrm>
            <a:off x="4206736" y="5186809"/>
            <a:ext cx="441248" cy="440105"/>
            <a:chOff x="-48629225" y="3938500"/>
            <a:chExt cx="299300" cy="298525"/>
          </a:xfrm>
        </p:grpSpPr>
        <p:sp>
          <p:nvSpPr>
            <p:cNvPr id="6514" name="Google Shape;6514;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8" name="Google Shape;6518;p71"/>
          <p:cNvGrpSpPr/>
          <p:nvPr/>
        </p:nvGrpSpPr>
        <p:grpSpPr>
          <a:xfrm>
            <a:off x="6985169" y="4098800"/>
            <a:ext cx="387880" cy="441285"/>
            <a:chOff x="-46762575" y="3200500"/>
            <a:chExt cx="263100" cy="299325"/>
          </a:xfrm>
        </p:grpSpPr>
        <p:sp>
          <p:nvSpPr>
            <p:cNvPr id="6519" name="Google Shape;6519;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4" name="Google Shape;6524;p71"/>
          <p:cNvGrpSpPr/>
          <p:nvPr/>
        </p:nvGrpSpPr>
        <p:grpSpPr>
          <a:xfrm>
            <a:off x="6957877" y="4670079"/>
            <a:ext cx="442464" cy="389023"/>
            <a:chOff x="-46779900" y="3588000"/>
            <a:chExt cx="300125" cy="263875"/>
          </a:xfrm>
        </p:grpSpPr>
        <p:sp>
          <p:nvSpPr>
            <p:cNvPr id="6525" name="Google Shape;6525;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9" name="Google Shape;6529;p71"/>
          <p:cNvGrpSpPr/>
          <p:nvPr/>
        </p:nvGrpSpPr>
        <p:grpSpPr>
          <a:xfrm>
            <a:off x="6958467" y="5186809"/>
            <a:ext cx="441285" cy="440105"/>
            <a:chOff x="-46779100" y="3938500"/>
            <a:chExt cx="299325" cy="298525"/>
          </a:xfrm>
        </p:grpSpPr>
        <p:sp>
          <p:nvSpPr>
            <p:cNvPr id="6530" name="Google Shape;6530;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2" name="Google Shape;6532;p71"/>
          <p:cNvGrpSpPr/>
          <p:nvPr/>
        </p:nvGrpSpPr>
        <p:grpSpPr>
          <a:xfrm>
            <a:off x="9707913" y="4106908"/>
            <a:ext cx="442428" cy="442464"/>
            <a:chOff x="-44924250" y="3206000"/>
            <a:chExt cx="300100" cy="300125"/>
          </a:xfrm>
        </p:grpSpPr>
        <p:sp>
          <p:nvSpPr>
            <p:cNvPr id="6533" name="Google Shape;6533;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8" name="Google Shape;6538;p71"/>
          <p:cNvGrpSpPr/>
          <p:nvPr/>
        </p:nvGrpSpPr>
        <p:grpSpPr>
          <a:xfrm>
            <a:off x="2010138" y="4073259"/>
            <a:ext cx="442428" cy="442428"/>
            <a:chOff x="-50134375" y="3183175"/>
            <a:chExt cx="300100" cy="300100"/>
          </a:xfrm>
        </p:grpSpPr>
        <p:sp>
          <p:nvSpPr>
            <p:cNvPr id="6539" name="Google Shape;6539;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9" name="Google Shape;6549;p71"/>
          <p:cNvGrpSpPr/>
          <p:nvPr/>
        </p:nvGrpSpPr>
        <p:grpSpPr>
          <a:xfrm>
            <a:off x="2010138" y="4615493"/>
            <a:ext cx="442428" cy="442464"/>
            <a:chOff x="-50134375" y="3550975"/>
            <a:chExt cx="300100" cy="300125"/>
          </a:xfrm>
        </p:grpSpPr>
        <p:sp>
          <p:nvSpPr>
            <p:cNvPr id="6550" name="Google Shape;6550;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2" name="Google Shape;6552;p71"/>
          <p:cNvGrpSpPr/>
          <p:nvPr/>
        </p:nvGrpSpPr>
        <p:grpSpPr>
          <a:xfrm>
            <a:off x="2010138" y="5160384"/>
            <a:ext cx="442428" cy="442169"/>
            <a:chOff x="-50134375" y="3920575"/>
            <a:chExt cx="300100" cy="299925"/>
          </a:xfrm>
        </p:grpSpPr>
        <p:sp>
          <p:nvSpPr>
            <p:cNvPr id="6553" name="Google Shape;6553;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6" name="Google Shape;6556;p71"/>
          <p:cNvGrpSpPr/>
          <p:nvPr/>
        </p:nvGrpSpPr>
        <p:grpSpPr>
          <a:xfrm>
            <a:off x="4763303" y="4098801"/>
            <a:ext cx="444749" cy="442428"/>
            <a:chOff x="-48262200" y="3200500"/>
            <a:chExt cx="301675" cy="300100"/>
          </a:xfrm>
        </p:grpSpPr>
        <p:sp>
          <p:nvSpPr>
            <p:cNvPr id="6557" name="Google Shape;6557;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6" name="Google Shape;6566;p71"/>
          <p:cNvGrpSpPr/>
          <p:nvPr/>
        </p:nvGrpSpPr>
        <p:grpSpPr>
          <a:xfrm>
            <a:off x="4799883" y="4643136"/>
            <a:ext cx="371589" cy="441507"/>
            <a:chOff x="-48233050" y="3569725"/>
            <a:chExt cx="252050" cy="299475"/>
          </a:xfrm>
        </p:grpSpPr>
        <p:sp>
          <p:nvSpPr>
            <p:cNvPr id="6567" name="Google Shape;6567;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0" name="Google Shape;6570;p71"/>
          <p:cNvGrpSpPr/>
          <p:nvPr/>
        </p:nvGrpSpPr>
        <p:grpSpPr>
          <a:xfrm>
            <a:off x="4829479" y="5183308"/>
            <a:ext cx="312397" cy="445929"/>
            <a:chOff x="-48216525" y="3936125"/>
            <a:chExt cx="211900" cy="302475"/>
          </a:xfrm>
        </p:grpSpPr>
        <p:sp>
          <p:nvSpPr>
            <p:cNvPr id="6571" name="Google Shape;6571;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5" name="Google Shape;6575;p71"/>
          <p:cNvGrpSpPr/>
          <p:nvPr/>
        </p:nvGrpSpPr>
        <p:grpSpPr>
          <a:xfrm>
            <a:off x="7508675" y="4099943"/>
            <a:ext cx="442428" cy="442464"/>
            <a:chOff x="-46410500" y="3201275"/>
            <a:chExt cx="300100" cy="300125"/>
          </a:xfrm>
        </p:grpSpPr>
        <p:sp>
          <p:nvSpPr>
            <p:cNvPr id="6576" name="Google Shape;6576;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1" name="Google Shape;6581;p71"/>
          <p:cNvGrpSpPr/>
          <p:nvPr/>
        </p:nvGrpSpPr>
        <p:grpSpPr>
          <a:xfrm>
            <a:off x="7508675" y="4642215"/>
            <a:ext cx="442428" cy="443607"/>
            <a:chOff x="-46409700" y="3569100"/>
            <a:chExt cx="300100" cy="300900"/>
          </a:xfrm>
        </p:grpSpPr>
        <p:sp>
          <p:nvSpPr>
            <p:cNvPr id="6582" name="Google Shape;6582;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7" name="Google Shape;6587;p71"/>
          <p:cNvGrpSpPr/>
          <p:nvPr/>
        </p:nvGrpSpPr>
        <p:grpSpPr>
          <a:xfrm>
            <a:off x="7493583" y="5184488"/>
            <a:ext cx="472613" cy="445929"/>
            <a:chOff x="-46422300" y="3936925"/>
            <a:chExt cx="320575" cy="302475"/>
          </a:xfrm>
        </p:grpSpPr>
        <p:sp>
          <p:nvSpPr>
            <p:cNvPr id="6588" name="Google Shape;6588;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0" name="Google Shape;6590;p71"/>
          <p:cNvGrpSpPr/>
          <p:nvPr/>
        </p:nvGrpSpPr>
        <p:grpSpPr>
          <a:xfrm>
            <a:off x="9707323" y="4629463"/>
            <a:ext cx="443607" cy="442428"/>
            <a:chOff x="-44914800" y="3560450"/>
            <a:chExt cx="300900" cy="300100"/>
          </a:xfrm>
        </p:grpSpPr>
        <p:sp>
          <p:nvSpPr>
            <p:cNvPr id="6591" name="Google Shape;6591;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6" name="Google Shape;6596;p71"/>
          <p:cNvGrpSpPr/>
          <p:nvPr/>
        </p:nvGrpSpPr>
        <p:grpSpPr>
          <a:xfrm>
            <a:off x="2558213" y="4073554"/>
            <a:ext cx="441248" cy="440991"/>
            <a:chOff x="-49764975" y="3183375"/>
            <a:chExt cx="299300" cy="299125"/>
          </a:xfrm>
        </p:grpSpPr>
        <p:sp>
          <p:nvSpPr>
            <p:cNvPr id="6597" name="Google Shape;6597;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6" name="Google Shape;6606;p71"/>
          <p:cNvGrpSpPr/>
          <p:nvPr/>
        </p:nvGrpSpPr>
        <p:grpSpPr>
          <a:xfrm>
            <a:off x="2558213" y="4615863"/>
            <a:ext cx="441248" cy="443239"/>
            <a:chOff x="-49764975" y="3551225"/>
            <a:chExt cx="299300" cy="300650"/>
          </a:xfrm>
        </p:grpSpPr>
        <p:sp>
          <p:nvSpPr>
            <p:cNvPr id="6607" name="Google Shape;6607;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18" name="Google Shape;6618;p71"/>
          <p:cNvGrpSpPr/>
          <p:nvPr/>
        </p:nvGrpSpPr>
        <p:grpSpPr>
          <a:xfrm>
            <a:off x="2555303" y="5159794"/>
            <a:ext cx="447072" cy="442759"/>
            <a:chOff x="-49766550" y="3920175"/>
            <a:chExt cx="303250" cy="300325"/>
          </a:xfrm>
        </p:grpSpPr>
        <p:sp>
          <p:nvSpPr>
            <p:cNvPr id="6619" name="Google Shape;6619;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3" name="Google Shape;6623;p71"/>
          <p:cNvGrpSpPr/>
          <p:nvPr/>
        </p:nvGrpSpPr>
        <p:grpSpPr>
          <a:xfrm>
            <a:off x="5314454" y="4098800"/>
            <a:ext cx="444749" cy="441285"/>
            <a:chOff x="-47892800" y="3200500"/>
            <a:chExt cx="301675" cy="299325"/>
          </a:xfrm>
        </p:grpSpPr>
        <p:sp>
          <p:nvSpPr>
            <p:cNvPr id="6624" name="Google Shape;6624;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0" name="Google Shape;6630;p71"/>
          <p:cNvGrpSpPr/>
          <p:nvPr/>
        </p:nvGrpSpPr>
        <p:grpSpPr>
          <a:xfrm>
            <a:off x="5393991" y="4642215"/>
            <a:ext cx="285676" cy="442428"/>
            <a:chOff x="-47839250" y="3569100"/>
            <a:chExt cx="193775" cy="300100"/>
          </a:xfrm>
        </p:grpSpPr>
        <p:sp>
          <p:nvSpPr>
            <p:cNvPr id="6631" name="Google Shape;6631;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7" name="Google Shape;6637;p71"/>
          <p:cNvGrpSpPr/>
          <p:nvPr/>
        </p:nvGrpSpPr>
        <p:grpSpPr>
          <a:xfrm>
            <a:off x="5315615" y="5185630"/>
            <a:ext cx="442428" cy="443607"/>
            <a:chOff x="-47892800" y="3937700"/>
            <a:chExt cx="300100" cy="300900"/>
          </a:xfrm>
        </p:grpSpPr>
        <p:sp>
          <p:nvSpPr>
            <p:cNvPr id="6638" name="Google Shape;6638;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6" name="Google Shape;6646;p71"/>
          <p:cNvGrpSpPr/>
          <p:nvPr/>
        </p:nvGrpSpPr>
        <p:grpSpPr>
          <a:xfrm>
            <a:off x="8056553" y="4125484"/>
            <a:ext cx="442428" cy="387880"/>
            <a:chOff x="-46042675" y="3218600"/>
            <a:chExt cx="300100" cy="263100"/>
          </a:xfrm>
        </p:grpSpPr>
        <p:sp>
          <p:nvSpPr>
            <p:cNvPr id="6647" name="Google Shape;6647;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3" name="Google Shape;6653;p71"/>
          <p:cNvGrpSpPr/>
          <p:nvPr/>
        </p:nvGrpSpPr>
        <p:grpSpPr>
          <a:xfrm>
            <a:off x="8056553" y="4641626"/>
            <a:ext cx="442428" cy="402401"/>
            <a:chOff x="-46042675" y="3568700"/>
            <a:chExt cx="300100" cy="272950"/>
          </a:xfrm>
        </p:grpSpPr>
        <p:sp>
          <p:nvSpPr>
            <p:cNvPr id="6654" name="Google Shape;6654;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8" name="Google Shape;6658;p71"/>
          <p:cNvGrpSpPr/>
          <p:nvPr/>
        </p:nvGrpSpPr>
        <p:grpSpPr>
          <a:xfrm>
            <a:off x="8108796" y="5185814"/>
            <a:ext cx="337939" cy="443423"/>
            <a:chOff x="-46007225" y="3937825"/>
            <a:chExt cx="229225" cy="300775"/>
          </a:xfrm>
        </p:grpSpPr>
        <p:sp>
          <p:nvSpPr>
            <p:cNvPr id="6659" name="Google Shape;6659;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9" name="Google Shape;6669;p71"/>
          <p:cNvGrpSpPr/>
          <p:nvPr/>
        </p:nvGrpSpPr>
        <p:grpSpPr>
          <a:xfrm>
            <a:off x="9734615" y="5173467"/>
            <a:ext cx="389023" cy="445339"/>
            <a:chOff x="-44895900" y="3929450"/>
            <a:chExt cx="263875" cy="302075"/>
          </a:xfrm>
        </p:grpSpPr>
        <p:sp>
          <p:nvSpPr>
            <p:cNvPr id="6670" name="Google Shape;6670;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6" name="Google Shape;6676;p71"/>
          <p:cNvGrpSpPr/>
          <p:nvPr/>
        </p:nvGrpSpPr>
        <p:grpSpPr>
          <a:xfrm>
            <a:off x="3107026" y="4087190"/>
            <a:ext cx="443607" cy="414564"/>
            <a:chOff x="-49397175" y="3192625"/>
            <a:chExt cx="300900" cy="281200"/>
          </a:xfrm>
        </p:grpSpPr>
        <p:sp>
          <p:nvSpPr>
            <p:cNvPr id="6677" name="Google Shape;6677;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4" name="Google Shape;6684;p71"/>
          <p:cNvGrpSpPr/>
          <p:nvPr/>
        </p:nvGrpSpPr>
        <p:grpSpPr>
          <a:xfrm>
            <a:off x="3139532" y="4615494"/>
            <a:ext cx="378592" cy="443607"/>
            <a:chOff x="-49375900" y="3550975"/>
            <a:chExt cx="256800" cy="300900"/>
          </a:xfrm>
        </p:grpSpPr>
        <p:sp>
          <p:nvSpPr>
            <p:cNvPr id="6685" name="Google Shape;6685;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6" name="Google Shape;6696;p71"/>
          <p:cNvGrpSpPr/>
          <p:nvPr/>
        </p:nvGrpSpPr>
        <p:grpSpPr>
          <a:xfrm>
            <a:off x="3133746" y="5160089"/>
            <a:ext cx="390165" cy="443607"/>
            <a:chOff x="-49378250" y="3920375"/>
            <a:chExt cx="264650" cy="300900"/>
          </a:xfrm>
        </p:grpSpPr>
        <p:sp>
          <p:nvSpPr>
            <p:cNvPr id="6697" name="Google Shape;6697;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4" name="Google Shape;6704;p71"/>
          <p:cNvGrpSpPr/>
          <p:nvPr/>
        </p:nvGrpSpPr>
        <p:grpSpPr>
          <a:xfrm>
            <a:off x="5891737" y="4098800"/>
            <a:ext cx="389023" cy="444749"/>
            <a:chOff x="-47505300" y="3200500"/>
            <a:chExt cx="263875" cy="301675"/>
          </a:xfrm>
        </p:grpSpPr>
        <p:sp>
          <p:nvSpPr>
            <p:cNvPr id="6705" name="Google Shape;6705;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18" name="Google Shape;6718;p71"/>
          <p:cNvGrpSpPr/>
          <p:nvPr/>
        </p:nvGrpSpPr>
        <p:grpSpPr>
          <a:xfrm>
            <a:off x="5864464" y="4642216"/>
            <a:ext cx="443569" cy="442169"/>
            <a:chOff x="-47524975" y="3569100"/>
            <a:chExt cx="300875" cy="299925"/>
          </a:xfrm>
        </p:grpSpPr>
        <p:sp>
          <p:nvSpPr>
            <p:cNvPr id="6719" name="Google Shape;6719;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4" name="Google Shape;6724;p71"/>
          <p:cNvGrpSpPr/>
          <p:nvPr/>
        </p:nvGrpSpPr>
        <p:grpSpPr>
          <a:xfrm>
            <a:off x="5865034" y="5239072"/>
            <a:ext cx="442428" cy="336760"/>
            <a:chOff x="-47523400" y="3973950"/>
            <a:chExt cx="300100" cy="228425"/>
          </a:xfrm>
        </p:grpSpPr>
        <p:sp>
          <p:nvSpPr>
            <p:cNvPr id="6725" name="Google Shape;6725;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0" name="Google Shape;6730;p71"/>
          <p:cNvGrpSpPr/>
          <p:nvPr/>
        </p:nvGrpSpPr>
        <p:grpSpPr>
          <a:xfrm>
            <a:off x="8611220" y="4097068"/>
            <a:ext cx="441285" cy="445339"/>
            <a:chOff x="-45673275" y="3199325"/>
            <a:chExt cx="299325" cy="302075"/>
          </a:xfrm>
        </p:grpSpPr>
        <p:sp>
          <p:nvSpPr>
            <p:cNvPr id="6731" name="Google Shape;6731;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4" name="Google Shape;6734;p71"/>
          <p:cNvGrpSpPr/>
          <p:nvPr/>
        </p:nvGrpSpPr>
        <p:grpSpPr>
          <a:xfrm>
            <a:off x="8610059" y="4667756"/>
            <a:ext cx="443607" cy="391344"/>
            <a:chOff x="-45674075" y="3586425"/>
            <a:chExt cx="300900" cy="265450"/>
          </a:xfrm>
        </p:grpSpPr>
        <p:sp>
          <p:nvSpPr>
            <p:cNvPr id="6735" name="Google Shape;6735;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7" name="Google Shape;6737;p71"/>
          <p:cNvGrpSpPr/>
          <p:nvPr/>
        </p:nvGrpSpPr>
        <p:grpSpPr>
          <a:xfrm>
            <a:off x="8611220" y="5185630"/>
            <a:ext cx="441285" cy="443607"/>
            <a:chOff x="-45673275" y="3937700"/>
            <a:chExt cx="299325" cy="300900"/>
          </a:xfrm>
        </p:grpSpPr>
        <p:sp>
          <p:nvSpPr>
            <p:cNvPr id="6738" name="Google Shape;6738;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4" name="Google Shape;6744;p71"/>
          <p:cNvGrpSpPr/>
          <p:nvPr/>
        </p:nvGrpSpPr>
        <p:grpSpPr>
          <a:xfrm>
            <a:off x="10303573" y="4062791"/>
            <a:ext cx="443607" cy="443607"/>
            <a:chOff x="-44512325" y="3176075"/>
            <a:chExt cx="300900" cy="300900"/>
          </a:xfrm>
        </p:grpSpPr>
        <p:sp>
          <p:nvSpPr>
            <p:cNvPr id="6745" name="Google Shape;6745;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8" name="Google Shape;6748;p71"/>
          <p:cNvGrpSpPr/>
          <p:nvPr/>
        </p:nvGrpSpPr>
        <p:grpSpPr>
          <a:xfrm>
            <a:off x="3657015" y="4073259"/>
            <a:ext cx="441285" cy="441285"/>
            <a:chOff x="-49027775" y="3183175"/>
            <a:chExt cx="299325" cy="299325"/>
          </a:xfrm>
        </p:grpSpPr>
        <p:sp>
          <p:nvSpPr>
            <p:cNvPr id="6749" name="Google Shape;6749;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3" name="Google Shape;6753;p71"/>
          <p:cNvGrpSpPr/>
          <p:nvPr/>
        </p:nvGrpSpPr>
        <p:grpSpPr>
          <a:xfrm>
            <a:off x="3656445" y="4615493"/>
            <a:ext cx="442428" cy="444787"/>
            <a:chOff x="-49027775" y="3550975"/>
            <a:chExt cx="300100" cy="301700"/>
          </a:xfrm>
        </p:grpSpPr>
        <p:sp>
          <p:nvSpPr>
            <p:cNvPr id="6754" name="Google Shape;6754;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64" name="Google Shape;6764;p71"/>
          <p:cNvGrpSpPr/>
          <p:nvPr/>
        </p:nvGrpSpPr>
        <p:grpSpPr>
          <a:xfrm>
            <a:off x="3654048" y="5159794"/>
            <a:ext cx="447219" cy="442759"/>
            <a:chOff x="-49031025" y="3920175"/>
            <a:chExt cx="303350" cy="300325"/>
          </a:xfrm>
        </p:grpSpPr>
        <p:sp>
          <p:nvSpPr>
            <p:cNvPr id="6765" name="Google Shape;6765;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1" name="Google Shape;6771;p71"/>
          <p:cNvGrpSpPr/>
          <p:nvPr/>
        </p:nvGrpSpPr>
        <p:grpSpPr>
          <a:xfrm>
            <a:off x="6408449" y="4098800"/>
            <a:ext cx="443569" cy="441285"/>
            <a:chOff x="-47155575" y="3200500"/>
            <a:chExt cx="300875" cy="299325"/>
          </a:xfrm>
        </p:grpSpPr>
        <p:sp>
          <p:nvSpPr>
            <p:cNvPr id="6772" name="Google Shape;6772;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8" name="Google Shape;6778;p71"/>
          <p:cNvGrpSpPr/>
          <p:nvPr/>
        </p:nvGrpSpPr>
        <p:grpSpPr>
          <a:xfrm>
            <a:off x="6409021" y="4642215"/>
            <a:ext cx="442428" cy="442428"/>
            <a:chOff x="-47154800" y="3569100"/>
            <a:chExt cx="300100" cy="300100"/>
          </a:xfrm>
        </p:grpSpPr>
        <p:sp>
          <p:nvSpPr>
            <p:cNvPr id="6779" name="Google Shape;6779;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5" name="Google Shape;6785;p71"/>
          <p:cNvGrpSpPr/>
          <p:nvPr/>
        </p:nvGrpSpPr>
        <p:grpSpPr>
          <a:xfrm>
            <a:off x="6409609" y="5187951"/>
            <a:ext cx="441248" cy="440143"/>
            <a:chOff x="-47154000" y="3939275"/>
            <a:chExt cx="299300" cy="298550"/>
          </a:xfrm>
        </p:grpSpPr>
        <p:sp>
          <p:nvSpPr>
            <p:cNvPr id="6786" name="Google Shape;6786;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90" name="Google Shape;6790;p71"/>
          <p:cNvGrpSpPr/>
          <p:nvPr/>
        </p:nvGrpSpPr>
        <p:grpSpPr>
          <a:xfrm>
            <a:off x="9180914" y="4098800"/>
            <a:ext cx="389023" cy="441285"/>
            <a:chOff x="-45286550" y="3200500"/>
            <a:chExt cx="263875" cy="299325"/>
          </a:xfrm>
        </p:grpSpPr>
        <p:sp>
          <p:nvSpPr>
            <p:cNvPr id="6791" name="Google Shape;6791;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94" name="Google Shape;6794;p71"/>
          <p:cNvGrpSpPr/>
          <p:nvPr/>
        </p:nvGrpSpPr>
        <p:grpSpPr>
          <a:xfrm>
            <a:off x="9180914" y="4643393"/>
            <a:ext cx="389023" cy="441248"/>
            <a:chOff x="-45286550" y="3569900"/>
            <a:chExt cx="263875" cy="299300"/>
          </a:xfrm>
        </p:grpSpPr>
        <p:sp>
          <p:nvSpPr>
            <p:cNvPr id="6795" name="Google Shape;6795;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1" name="Google Shape;6801;p71"/>
          <p:cNvGrpSpPr/>
          <p:nvPr/>
        </p:nvGrpSpPr>
        <p:grpSpPr>
          <a:xfrm>
            <a:off x="9194846" y="5186809"/>
            <a:ext cx="361159" cy="442428"/>
            <a:chOff x="-45277900" y="3938500"/>
            <a:chExt cx="244975" cy="300100"/>
          </a:xfrm>
        </p:grpSpPr>
        <p:sp>
          <p:nvSpPr>
            <p:cNvPr id="6802" name="Google Shape;6802;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6" name="Google Shape;6806;p71"/>
          <p:cNvGrpSpPr/>
          <p:nvPr/>
        </p:nvGrpSpPr>
        <p:grpSpPr>
          <a:xfrm>
            <a:off x="10304162" y="4653825"/>
            <a:ext cx="442428" cy="442428"/>
            <a:chOff x="-44502875" y="3576975"/>
            <a:chExt cx="300100" cy="300100"/>
          </a:xfrm>
        </p:grpSpPr>
        <p:sp>
          <p:nvSpPr>
            <p:cNvPr id="6807" name="Google Shape;6807;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0" name="Google Shape;6810;p71"/>
          <p:cNvGrpSpPr/>
          <p:nvPr/>
        </p:nvGrpSpPr>
        <p:grpSpPr>
          <a:xfrm>
            <a:off x="3141819" y="2908085"/>
            <a:ext cx="379741" cy="321912"/>
            <a:chOff x="1636184" y="2959225"/>
            <a:chExt cx="232666" cy="197250"/>
          </a:xfrm>
        </p:grpSpPr>
        <p:sp>
          <p:nvSpPr>
            <p:cNvPr id="6811" name="Google Shape;6811;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814" name="Google Shape;6814;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815" name="Google Shape;6815;p71"/>
          <p:cNvGrpSpPr/>
          <p:nvPr/>
        </p:nvGrpSpPr>
        <p:grpSpPr>
          <a:xfrm>
            <a:off x="4831680" y="3374815"/>
            <a:ext cx="319336" cy="451016"/>
            <a:chOff x="-47300587" y="123275"/>
            <a:chExt cx="190975" cy="269725"/>
          </a:xfrm>
        </p:grpSpPr>
        <p:sp>
          <p:nvSpPr>
            <p:cNvPr id="6816" name="Google Shape;6816;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24"/>
        <p:cNvGrpSpPr/>
        <p:nvPr/>
      </p:nvGrpSpPr>
      <p:grpSpPr>
        <a:xfrm>
          <a:off x="0" y="0"/>
          <a:ext cx="0" cy="0"/>
          <a:chOff x="0" y="0"/>
          <a:chExt cx="0" cy="0"/>
        </a:xfrm>
      </p:grpSpPr>
      <p:sp>
        <p:nvSpPr>
          <p:cNvPr id="6825" name="Google Shape;6825;p72"/>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826" name="Google Shape;6826;p72"/>
          <p:cNvSpPr/>
          <p:nvPr/>
        </p:nvSpPr>
        <p:spPr>
          <a:xfrm>
            <a:off x="1572008" y="2245214"/>
            <a:ext cx="397029" cy="458229"/>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72"/>
          <p:cNvSpPr/>
          <p:nvPr/>
        </p:nvSpPr>
        <p:spPr>
          <a:xfrm>
            <a:off x="1535614" y="2798893"/>
            <a:ext cx="469820" cy="415516"/>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72"/>
          <p:cNvSpPr/>
          <p:nvPr/>
        </p:nvSpPr>
        <p:spPr>
          <a:xfrm>
            <a:off x="1545831" y="3303504"/>
            <a:ext cx="449384" cy="458049"/>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29" name="Google Shape;6829;p72"/>
          <p:cNvGrpSpPr/>
          <p:nvPr/>
        </p:nvGrpSpPr>
        <p:grpSpPr>
          <a:xfrm>
            <a:off x="4201618" y="2279419"/>
            <a:ext cx="456172" cy="458483"/>
            <a:chOff x="-41270450" y="1973375"/>
            <a:chExt cx="315850" cy="317450"/>
          </a:xfrm>
        </p:grpSpPr>
        <p:sp>
          <p:nvSpPr>
            <p:cNvPr id="6830" name="Google Shape;683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4" name="Google Shape;6834;p72"/>
          <p:cNvGrpSpPr/>
          <p:nvPr/>
        </p:nvGrpSpPr>
        <p:grpSpPr>
          <a:xfrm>
            <a:off x="4186903" y="2807515"/>
            <a:ext cx="485599" cy="456424"/>
            <a:chOff x="-41291625" y="2339025"/>
            <a:chExt cx="336225" cy="316025"/>
          </a:xfrm>
        </p:grpSpPr>
        <p:sp>
          <p:nvSpPr>
            <p:cNvPr id="6835" name="Google Shape;683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7" name="Google Shape;6837;p72"/>
          <p:cNvSpPr/>
          <p:nvPr/>
        </p:nvSpPr>
        <p:spPr>
          <a:xfrm>
            <a:off x="4158117" y="3036937"/>
            <a:ext cx="0" cy="36"/>
          </a:xfrm>
          <a:custGeom>
            <a:avLst/>
            <a:gdLst/>
            <a:ahLst/>
            <a:cxnLst/>
            <a:rect l="l" t="t" r="r" b="b"/>
            <a:pathLst>
              <a:path h="1" extrusionOk="0">
                <a:moveTo>
                  <a:pt x="0"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72"/>
          <p:cNvSpPr/>
          <p:nvPr/>
        </p:nvSpPr>
        <p:spPr>
          <a:xfrm>
            <a:off x="4200313" y="3337804"/>
            <a:ext cx="461840" cy="458085"/>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72"/>
          <p:cNvSpPr/>
          <p:nvPr/>
        </p:nvSpPr>
        <p:spPr>
          <a:xfrm>
            <a:off x="7002658" y="2241819"/>
            <a:ext cx="284412" cy="457327"/>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72"/>
          <p:cNvSpPr/>
          <p:nvPr/>
        </p:nvSpPr>
        <p:spPr>
          <a:xfrm>
            <a:off x="6943517" y="2769321"/>
            <a:ext cx="402697" cy="459891"/>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72"/>
          <p:cNvSpPr/>
          <p:nvPr/>
        </p:nvSpPr>
        <p:spPr>
          <a:xfrm>
            <a:off x="6913971" y="3301590"/>
            <a:ext cx="457327" cy="458844"/>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72"/>
          <p:cNvSpPr/>
          <p:nvPr/>
        </p:nvSpPr>
        <p:spPr>
          <a:xfrm>
            <a:off x="9634774" y="2242108"/>
            <a:ext cx="459601" cy="456749"/>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43" name="Google Shape;6843;p72"/>
          <p:cNvGrpSpPr/>
          <p:nvPr/>
        </p:nvGrpSpPr>
        <p:grpSpPr>
          <a:xfrm>
            <a:off x="2044916" y="2245082"/>
            <a:ext cx="486899" cy="457724"/>
            <a:chOff x="-42804750" y="1949600"/>
            <a:chExt cx="337125" cy="316925"/>
          </a:xfrm>
        </p:grpSpPr>
        <p:sp>
          <p:nvSpPr>
            <p:cNvPr id="6844" name="Google Shape;684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7" name="Google Shape;6847;p72"/>
          <p:cNvGrpSpPr/>
          <p:nvPr/>
        </p:nvGrpSpPr>
        <p:grpSpPr>
          <a:xfrm>
            <a:off x="2085399" y="2780219"/>
            <a:ext cx="411796" cy="446820"/>
            <a:chOff x="-42778750" y="2320125"/>
            <a:chExt cx="285125" cy="309375"/>
          </a:xfrm>
        </p:grpSpPr>
        <p:sp>
          <p:nvSpPr>
            <p:cNvPr id="6848" name="Google Shape;684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0" name="Google Shape;6850;p72"/>
          <p:cNvGrpSpPr/>
          <p:nvPr/>
        </p:nvGrpSpPr>
        <p:grpSpPr>
          <a:xfrm>
            <a:off x="2058005" y="3300950"/>
            <a:ext cx="460721" cy="459601"/>
            <a:chOff x="-42796875" y="2680675"/>
            <a:chExt cx="319000" cy="318225"/>
          </a:xfrm>
        </p:grpSpPr>
        <p:sp>
          <p:nvSpPr>
            <p:cNvPr id="6851" name="Google Shape;685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56" name="Google Shape;6856;p72"/>
          <p:cNvSpPr/>
          <p:nvPr/>
        </p:nvSpPr>
        <p:spPr>
          <a:xfrm>
            <a:off x="4755858" y="2276517"/>
            <a:ext cx="460721" cy="45758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72"/>
          <p:cNvSpPr/>
          <p:nvPr/>
        </p:nvSpPr>
        <p:spPr>
          <a:xfrm>
            <a:off x="4744150" y="2846948"/>
            <a:ext cx="466425" cy="390205"/>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72"/>
          <p:cNvSpPr/>
          <p:nvPr/>
        </p:nvSpPr>
        <p:spPr>
          <a:xfrm>
            <a:off x="4755840" y="3337805"/>
            <a:ext cx="460757" cy="456857"/>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72"/>
          <p:cNvSpPr/>
          <p:nvPr/>
        </p:nvSpPr>
        <p:spPr>
          <a:xfrm>
            <a:off x="7521509" y="2241819"/>
            <a:ext cx="329943" cy="455052"/>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72"/>
          <p:cNvSpPr/>
          <p:nvPr/>
        </p:nvSpPr>
        <p:spPr>
          <a:xfrm>
            <a:off x="7382914" y="3202986"/>
            <a:ext cx="36" cy="36"/>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1" name="Google Shape;6861;p72"/>
          <p:cNvGrpSpPr/>
          <p:nvPr/>
        </p:nvGrpSpPr>
        <p:grpSpPr>
          <a:xfrm>
            <a:off x="7445169" y="2774224"/>
            <a:ext cx="478919" cy="453355"/>
            <a:chOff x="-39055650" y="2315975"/>
            <a:chExt cx="331600" cy="313900"/>
          </a:xfrm>
        </p:grpSpPr>
        <p:sp>
          <p:nvSpPr>
            <p:cNvPr id="6862" name="Google Shape;686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4" name="Google Shape;6864;p72"/>
          <p:cNvSpPr/>
          <p:nvPr/>
        </p:nvSpPr>
        <p:spPr>
          <a:xfrm>
            <a:off x="7453295" y="3339500"/>
            <a:ext cx="459565" cy="390205"/>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72"/>
          <p:cNvSpPr/>
          <p:nvPr/>
        </p:nvSpPr>
        <p:spPr>
          <a:xfrm>
            <a:off x="9686531" y="2756251"/>
            <a:ext cx="356084" cy="460432"/>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6" name="Google Shape;6866;p72"/>
          <p:cNvGrpSpPr/>
          <p:nvPr/>
        </p:nvGrpSpPr>
        <p:grpSpPr>
          <a:xfrm>
            <a:off x="2572725" y="2245299"/>
            <a:ext cx="466425" cy="456063"/>
            <a:chOff x="-42430625" y="1949750"/>
            <a:chExt cx="322950" cy="315775"/>
          </a:xfrm>
        </p:grpSpPr>
        <p:sp>
          <p:nvSpPr>
            <p:cNvPr id="6867" name="Google Shape;686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71" name="Google Shape;6871;p72"/>
          <p:cNvSpPr/>
          <p:nvPr/>
        </p:nvSpPr>
        <p:spPr>
          <a:xfrm>
            <a:off x="2608857" y="2774161"/>
            <a:ext cx="398184" cy="457327"/>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72"/>
          <p:cNvSpPr/>
          <p:nvPr/>
        </p:nvSpPr>
        <p:spPr>
          <a:xfrm>
            <a:off x="2581224" y="3304623"/>
            <a:ext cx="453933" cy="457111"/>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72"/>
          <p:cNvSpPr/>
          <p:nvPr/>
        </p:nvSpPr>
        <p:spPr>
          <a:xfrm>
            <a:off x="5295451" y="2287312"/>
            <a:ext cx="458483" cy="417501"/>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72"/>
          <p:cNvSpPr/>
          <p:nvPr/>
        </p:nvSpPr>
        <p:spPr>
          <a:xfrm>
            <a:off x="5292039" y="2806004"/>
            <a:ext cx="465307" cy="458483"/>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72"/>
          <p:cNvSpPr/>
          <p:nvPr/>
        </p:nvSpPr>
        <p:spPr>
          <a:xfrm>
            <a:off x="5292571" y="3336323"/>
            <a:ext cx="458483" cy="458447"/>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72"/>
          <p:cNvSpPr/>
          <p:nvPr/>
        </p:nvSpPr>
        <p:spPr>
          <a:xfrm>
            <a:off x="7994857" y="2238100"/>
            <a:ext cx="459601" cy="460757"/>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77" name="Google Shape;6877;p72"/>
          <p:cNvGrpSpPr/>
          <p:nvPr/>
        </p:nvGrpSpPr>
        <p:grpSpPr>
          <a:xfrm>
            <a:off x="8003537" y="2771950"/>
            <a:ext cx="457327" cy="456388"/>
            <a:chOff x="-38686275" y="2314400"/>
            <a:chExt cx="316650" cy="316000"/>
          </a:xfrm>
        </p:grpSpPr>
        <p:sp>
          <p:nvSpPr>
            <p:cNvPr id="6878" name="Google Shape;687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0" name="Google Shape;6880;p72"/>
          <p:cNvGrpSpPr/>
          <p:nvPr/>
        </p:nvGrpSpPr>
        <p:grpSpPr>
          <a:xfrm>
            <a:off x="8001822" y="3303225"/>
            <a:ext cx="460757" cy="458447"/>
            <a:chOff x="-38686275" y="2682250"/>
            <a:chExt cx="319025" cy="317425"/>
          </a:xfrm>
        </p:grpSpPr>
        <p:sp>
          <p:nvSpPr>
            <p:cNvPr id="6881" name="Google Shape;688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3" name="Google Shape;6883;p72"/>
          <p:cNvGrpSpPr/>
          <p:nvPr/>
        </p:nvGrpSpPr>
        <p:grpSpPr>
          <a:xfrm>
            <a:off x="9619024" y="3282751"/>
            <a:ext cx="480075" cy="462021"/>
            <a:chOff x="-37534750" y="2668075"/>
            <a:chExt cx="332400" cy="319900"/>
          </a:xfrm>
        </p:grpSpPr>
        <p:sp>
          <p:nvSpPr>
            <p:cNvPr id="6884" name="Google Shape;688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6" name="Google Shape;6886;p72"/>
          <p:cNvSpPr/>
          <p:nvPr/>
        </p:nvSpPr>
        <p:spPr>
          <a:xfrm>
            <a:off x="3120852" y="2244383"/>
            <a:ext cx="460721" cy="45703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7" name="Google Shape;6887;p72"/>
          <p:cNvGrpSpPr/>
          <p:nvPr/>
        </p:nvGrpSpPr>
        <p:grpSpPr>
          <a:xfrm>
            <a:off x="3115157" y="2774262"/>
            <a:ext cx="460721" cy="458844"/>
            <a:chOff x="-42062025" y="2316000"/>
            <a:chExt cx="319000" cy="317700"/>
          </a:xfrm>
        </p:grpSpPr>
        <p:sp>
          <p:nvSpPr>
            <p:cNvPr id="6888" name="Google Shape;688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90" name="Google Shape;6890;p72"/>
          <p:cNvSpPr/>
          <p:nvPr/>
        </p:nvSpPr>
        <p:spPr>
          <a:xfrm>
            <a:off x="3119137" y="3303503"/>
            <a:ext cx="464151" cy="46036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91" name="Google Shape;6891;p72"/>
          <p:cNvGrpSpPr/>
          <p:nvPr/>
        </p:nvGrpSpPr>
        <p:grpSpPr>
          <a:xfrm>
            <a:off x="5860841" y="2285125"/>
            <a:ext cx="404972" cy="451623"/>
            <a:chOff x="-40150450" y="1977325"/>
            <a:chExt cx="280400" cy="312700"/>
          </a:xfrm>
        </p:grpSpPr>
        <p:sp>
          <p:nvSpPr>
            <p:cNvPr id="6892" name="Google Shape;689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96" name="Google Shape;6896;p72"/>
          <p:cNvGrpSpPr/>
          <p:nvPr/>
        </p:nvGrpSpPr>
        <p:grpSpPr>
          <a:xfrm>
            <a:off x="5853439" y="2808382"/>
            <a:ext cx="419776" cy="457327"/>
            <a:chOff x="-40160700" y="2339625"/>
            <a:chExt cx="290650" cy="316650"/>
          </a:xfrm>
        </p:grpSpPr>
        <p:sp>
          <p:nvSpPr>
            <p:cNvPr id="6897" name="Google Shape;689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1" name="Google Shape;6901;p72"/>
          <p:cNvGrpSpPr/>
          <p:nvPr/>
        </p:nvGrpSpPr>
        <p:grpSpPr>
          <a:xfrm>
            <a:off x="5831144" y="3337345"/>
            <a:ext cx="460721" cy="457327"/>
            <a:chOff x="-40171725" y="2705875"/>
            <a:chExt cx="319000" cy="316650"/>
          </a:xfrm>
        </p:grpSpPr>
        <p:sp>
          <p:nvSpPr>
            <p:cNvPr id="6902" name="Google Shape;690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4" name="Google Shape;6904;p72"/>
          <p:cNvGrpSpPr/>
          <p:nvPr/>
        </p:nvGrpSpPr>
        <p:grpSpPr>
          <a:xfrm>
            <a:off x="8600443" y="2240748"/>
            <a:ext cx="334492" cy="458483"/>
            <a:chOff x="-38275925" y="1946600"/>
            <a:chExt cx="231600" cy="317450"/>
          </a:xfrm>
        </p:grpSpPr>
        <p:sp>
          <p:nvSpPr>
            <p:cNvPr id="6905" name="Google Shape;690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7" name="Google Shape;6907;p72"/>
          <p:cNvSpPr/>
          <p:nvPr/>
        </p:nvSpPr>
        <p:spPr>
          <a:xfrm>
            <a:off x="8536456" y="2770332"/>
            <a:ext cx="459601" cy="45888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72"/>
          <p:cNvSpPr/>
          <p:nvPr/>
        </p:nvSpPr>
        <p:spPr>
          <a:xfrm>
            <a:off x="8634682" y="3299677"/>
            <a:ext cx="269644" cy="4596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09" name="Google Shape;6909;p72"/>
          <p:cNvGrpSpPr/>
          <p:nvPr/>
        </p:nvGrpSpPr>
        <p:grpSpPr>
          <a:xfrm>
            <a:off x="10181111" y="2247573"/>
            <a:ext cx="468700" cy="456208"/>
            <a:chOff x="-37190575" y="1951325"/>
            <a:chExt cx="324525" cy="315875"/>
          </a:xfrm>
        </p:grpSpPr>
        <p:sp>
          <p:nvSpPr>
            <p:cNvPr id="6910" name="Google Shape;691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5" name="Google Shape;6915;p72"/>
          <p:cNvSpPr/>
          <p:nvPr/>
        </p:nvSpPr>
        <p:spPr>
          <a:xfrm>
            <a:off x="3654259" y="2242109"/>
            <a:ext cx="464151" cy="458447"/>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6" name="Google Shape;6916;p72"/>
          <p:cNvGrpSpPr/>
          <p:nvPr/>
        </p:nvGrpSpPr>
        <p:grpSpPr>
          <a:xfrm>
            <a:off x="3657891" y="2870955"/>
            <a:ext cx="458447" cy="359477"/>
            <a:chOff x="-41694200" y="2382950"/>
            <a:chExt cx="317425" cy="248900"/>
          </a:xfrm>
        </p:grpSpPr>
        <p:sp>
          <p:nvSpPr>
            <p:cNvPr id="6917" name="Google Shape;691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19" name="Google Shape;6919;p72"/>
          <p:cNvGrpSpPr/>
          <p:nvPr/>
        </p:nvGrpSpPr>
        <p:grpSpPr>
          <a:xfrm>
            <a:off x="3653996" y="3304343"/>
            <a:ext cx="460721" cy="458483"/>
            <a:chOff x="-41695775" y="2683025"/>
            <a:chExt cx="319000" cy="317450"/>
          </a:xfrm>
        </p:grpSpPr>
        <p:sp>
          <p:nvSpPr>
            <p:cNvPr id="6920" name="Google Shape;692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3" name="Google Shape;6923;p72"/>
          <p:cNvGrpSpPr/>
          <p:nvPr/>
        </p:nvGrpSpPr>
        <p:grpSpPr>
          <a:xfrm>
            <a:off x="6396519" y="2277144"/>
            <a:ext cx="419776" cy="460757"/>
            <a:chOff x="-39792875" y="1971800"/>
            <a:chExt cx="290650" cy="319025"/>
          </a:xfrm>
        </p:grpSpPr>
        <p:sp>
          <p:nvSpPr>
            <p:cNvPr id="6924" name="Google Shape;692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6" name="Google Shape;6926;p72"/>
          <p:cNvGrpSpPr/>
          <p:nvPr/>
        </p:nvGrpSpPr>
        <p:grpSpPr>
          <a:xfrm>
            <a:off x="6407315" y="2805927"/>
            <a:ext cx="398184" cy="459783"/>
            <a:chOff x="-39783425" y="2337925"/>
            <a:chExt cx="275700" cy="318350"/>
          </a:xfrm>
        </p:grpSpPr>
        <p:sp>
          <p:nvSpPr>
            <p:cNvPr id="6927" name="Google Shape;692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29" name="Google Shape;6929;p72"/>
          <p:cNvSpPr/>
          <p:nvPr/>
        </p:nvSpPr>
        <p:spPr>
          <a:xfrm>
            <a:off x="6375767" y="3340115"/>
            <a:ext cx="456208" cy="457868"/>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30" name="Google Shape;6930;p72"/>
          <p:cNvGrpSpPr/>
          <p:nvPr/>
        </p:nvGrpSpPr>
        <p:grpSpPr>
          <a:xfrm>
            <a:off x="9067028" y="2243024"/>
            <a:ext cx="470976" cy="457075"/>
            <a:chOff x="-37956150" y="1948175"/>
            <a:chExt cx="326100" cy="316475"/>
          </a:xfrm>
        </p:grpSpPr>
        <p:sp>
          <p:nvSpPr>
            <p:cNvPr id="6931" name="Google Shape;693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4" name="Google Shape;6934;p72"/>
          <p:cNvGrpSpPr/>
          <p:nvPr/>
        </p:nvGrpSpPr>
        <p:grpSpPr>
          <a:xfrm>
            <a:off x="9076251" y="2865249"/>
            <a:ext cx="460757" cy="298096"/>
            <a:chOff x="-37953000" y="2379000"/>
            <a:chExt cx="319025" cy="206400"/>
          </a:xfrm>
        </p:grpSpPr>
        <p:sp>
          <p:nvSpPr>
            <p:cNvPr id="6935" name="Google Shape;693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40" name="Google Shape;6940;p72"/>
          <p:cNvSpPr/>
          <p:nvPr/>
        </p:nvSpPr>
        <p:spPr>
          <a:xfrm>
            <a:off x="9067692" y="3298558"/>
            <a:ext cx="473251" cy="4596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72"/>
          <p:cNvSpPr/>
          <p:nvPr/>
        </p:nvSpPr>
        <p:spPr>
          <a:xfrm>
            <a:off x="10252253" y="2808279"/>
            <a:ext cx="329943" cy="458483"/>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42" name="Google Shape;6942;p72"/>
          <p:cNvGrpSpPr/>
          <p:nvPr/>
        </p:nvGrpSpPr>
        <p:grpSpPr>
          <a:xfrm>
            <a:off x="1569409" y="4076736"/>
            <a:ext cx="398148" cy="458013"/>
            <a:chOff x="-42971725" y="3217825"/>
            <a:chExt cx="275675" cy="317125"/>
          </a:xfrm>
        </p:grpSpPr>
        <p:sp>
          <p:nvSpPr>
            <p:cNvPr id="6943" name="Google Shape;6943;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6" name="Google Shape;6946;p72"/>
          <p:cNvGrpSpPr/>
          <p:nvPr/>
        </p:nvGrpSpPr>
        <p:grpSpPr>
          <a:xfrm>
            <a:off x="1534692" y="4646897"/>
            <a:ext cx="467581" cy="417248"/>
            <a:chOff x="-42996150" y="3612600"/>
            <a:chExt cx="323750" cy="288900"/>
          </a:xfrm>
        </p:grpSpPr>
        <p:sp>
          <p:nvSpPr>
            <p:cNvPr id="6947" name="Google Shape;6947;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0" name="Google Shape;6950;p72"/>
          <p:cNvGrpSpPr/>
          <p:nvPr/>
        </p:nvGrpSpPr>
        <p:grpSpPr>
          <a:xfrm>
            <a:off x="1538104" y="5134625"/>
            <a:ext cx="460757" cy="458483"/>
            <a:chOff x="-42994575" y="3950300"/>
            <a:chExt cx="319025" cy="317450"/>
          </a:xfrm>
        </p:grpSpPr>
        <p:sp>
          <p:nvSpPr>
            <p:cNvPr id="6951" name="Google Shape;6951;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4" name="Google Shape;6954;p72"/>
          <p:cNvGrpSpPr/>
          <p:nvPr/>
        </p:nvGrpSpPr>
        <p:grpSpPr>
          <a:xfrm>
            <a:off x="4199927" y="4107463"/>
            <a:ext cx="459565" cy="458447"/>
            <a:chOff x="-41111350" y="3239100"/>
            <a:chExt cx="318200" cy="317425"/>
          </a:xfrm>
        </p:grpSpPr>
        <p:sp>
          <p:nvSpPr>
            <p:cNvPr id="6955" name="Google Shape;6955;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9" name="Google Shape;6959;p72"/>
          <p:cNvGrpSpPr/>
          <p:nvPr/>
        </p:nvGrpSpPr>
        <p:grpSpPr>
          <a:xfrm>
            <a:off x="4195377" y="4636679"/>
            <a:ext cx="468664" cy="458555"/>
            <a:chOff x="-41117650" y="3605525"/>
            <a:chExt cx="324500" cy="317500"/>
          </a:xfrm>
        </p:grpSpPr>
        <p:sp>
          <p:nvSpPr>
            <p:cNvPr id="6960" name="Google Shape;6960;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63" name="Google Shape;6963;p72"/>
          <p:cNvSpPr/>
          <p:nvPr/>
        </p:nvSpPr>
        <p:spPr>
          <a:xfrm>
            <a:off x="4201302" y="5174278"/>
            <a:ext cx="460721" cy="447073"/>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64" name="Google Shape;6964;p72"/>
          <p:cNvGrpSpPr/>
          <p:nvPr/>
        </p:nvGrpSpPr>
        <p:grpSpPr>
          <a:xfrm>
            <a:off x="7009335" y="4080132"/>
            <a:ext cx="267333" cy="459601"/>
            <a:chOff x="-39205300" y="3220175"/>
            <a:chExt cx="185100" cy="318225"/>
          </a:xfrm>
        </p:grpSpPr>
        <p:sp>
          <p:nvSpPr>
            <p:cNvPr id="6965" name="Google Shape;6965;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7" name="Google Shape;6967;p72"/>
          <p:cNvGrpSpPr/>
          <p:nvPr/>
        </p:nvGrpSpPr>
        <p:grpSpPr>
          <a:xfrm>
            <a:off x="6957575" y="4612235"/>
            <a:ext cx="370852" cy="456460"/>
            <a:chOff x="-39248625" y="3588600"/>
            <a:chExt cx="256775" cy="316050"/>
          </a:xfrm>
        </p:grpSpPr>
        <p:sp>
          <p:nvSpPr>
            <p:cNvPr id="6968" name="Google Shape;6968;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70" name="Google Shape;6970;p72"/>
          <p:cNvSpPr/>
          <p:nvPr/>
        </p:nvSpPr>
        <p:spPr>
          <a:xfrm>
            <a:off x="6920173" y="5139003"/>
            <a:ext cx="449384" cy="458483"/>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72"/>
          <p:cNvSpPr/>
          <p:nvPr/>
        </p:nvSpPr>
        <p:spPr>
          <a:xfrm>
            <a:off x="9635911" y="4064357"/>
            <a:ext cx="457327" cy="45563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72" name="Google Shape;6972;p72"/>
          <p:cNvGrpSpPr/>
          <p:nvPr/>
        </p:nvGrpSpPr>
        <p:grpSpPr>
          <a:xfrm>
            <a:off x="2022917" y="4076737"/>
            <a:ext cx="530912" cy="458447"/>
            <a:chOff x="-42651700" y="3217825"/>
            <a:chExt cx="367600" cy="317425"/>
          </a:xfrm>
        </p:grpSpPr>
        <p:sp>
          <p:nvSpPr>
            <p:cNvPr id="6973" name="Google Shape;6973;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7" name="Google Shape;6977;p72"/>
          <p:cNvGrpSpPr/>
          <p:nvPr/>
        </p:nvGrpSpPr>
        <p:grpSpPr>
          <a:xfrm>
            <a:off x="2066715" y="4611043"/>
            <a:ext cx="443317" cy="448987"/>
            <a:chOff x="-42617300" y="3587775"/>
            <a:chExt cx="306950" cy="310875"/>
          </a:xfrm>
        </p:grpSpPr>
        <p:sp>
          <p:nvSpPr>
            <p:cNvPr id="6978" name="Google Shape;6978;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80" name="Google Shape;6980;p72"/>
          <p:cNvSpPr/>
          <p:nvPr/>
        </p:nvSpPr>
        <p:spPr>
          <a:xfrm>
            <a:off x="2060614" y="5135609"/>
            <a:ext cx="459565" cy="457327"/>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81" name="Google Shape;6981;p72"/>
          <p:cNvGrpSpPr/>
          <p:nvPr/>
        </p:nvGrpSpPr>
        <p:grpSpPr>
          <a:xfrm>
            <a:off x="4751324" y="4106885"/>
            <a:ext cx="465920" cy="457760"/>
            <a:chOff x="-40748275" y="3238700"/>
            <a:chExt cx="322600" cy="316950"/>
          </a:xfrm>
        </p:grpSpPr>
        <p:sp>
          <p:nvSpPr>
            <p:cNvPr id="6982" name="Google Shape;6982;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8" name="Google Shape;6988;p72"/>
          <p:cNvGrpSpPr/>
          <p:nvPr/>
        </p:nvGrpSpPr>
        <p:grpSpPr>
          <a:xfrm>
            <a:off x="4754484" y="4676217"/>
            <a:ext cx="459601" cy="418657"/>
            <a:chOff x="-40745125" y="3632900"/>
            <a:chExt cx="318225" cy="289875"/>
          </a:xfrm>
        </p:grpSpPr>
        <p:sp>
          <p:nvSpPr>
            <p:cNvPr id="6989" name="Google Shape;6989;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6" name="Google Shape;6996;p72"/>
          <p:cNvGrpSpPr/>
          <p:nvPr/>
        </p:nvGrpSpPr>
        <p:grpSpPr>
          <a:xfrm>
            <a:off x="4759611" y="5166219"/>
            <a:ext cx="449348" cy="457580"/>
            <a:chOff x="-40742750" y="3972175"/>
            <a:chExt cx="311125" cy="316825"/>
          </a:xfrm>
        </p:grpSpPr>
        <p:sp>
          <p:nvSpPr>
            <p:cNvPr id="6997" name="Google Shape;6997;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9" name="Google Shape;6999;p72"/>
          <p:cNvGrpSpPr/>
          <p:nvPr/>
        </p:nvGrpSpPr>
        <p:grpSpPr>
          <a:xfrm>
            <a:off x="7519681" y="4082406"/>
            <a:ext cx="329907" cy="457327"/>
            <a:chOff x="-38860325" y="3221750"/>
            <a:chExt cx="228425" cy="316650"/>
          </a:xfrm>
        </p:grpSpPr>
        <p:sp>
          <p:nvSpPr>
            <p:cNvPr id="7000" name="Google Shape;7000;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4" name="Google Shape;7004;p72"/>
          <p:cNvGrpSpPr/>
          <p:nvPr/>
        </p:nvGrpSpPr>
        <p:grpSpPr>
          <a:xfrm>
            <a:off x="7449725" y="4616965"/>
            <a:ext cx="469820" cy="453788"/>
            <a:chOff x="-38905225" y="3591875"/>
            <a:chExt cx="325300" cy="314200"/>
          </a:xfrm>
        </p:grpSpPr>
        <p:sp>
          <p:nvSpPr>
            <p:cNvPr id="7005" name="Google Shape;7005;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8" name="Google Shape;7008;p72"/>
          <p:cNvSpPr/>
          <p:nvPr/>
        </p:nvSpPr>
        <p:spPr>
          <a:xfrm>
            <a:off x="7457818" y="5210672"/>
            <a:ext cx="457327" cy="386811"/>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9" name="Google Shape;7009;p72"/>
          <p:cNvGrpSpPr/>
          <p:nvPr/>
        </p:nvGrpSpPr>
        <p:grpSpPr>
          <a:xfrm>
            <a:off x="9683060" y="4559339"/>
            <a:ext cx="359477" cy="457039"/>
            <a:chOff x="-37370925" y="3551975"/>
            <a:chExt cx="248900" cy="316450"/>
          </a:xfrm>
        </p:grpSpPr>
        <p:sp>
          <p:nvSpPr>
            <p:cNvPr id="7010" name="Google Shape;7010;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12" name="Google Shape;7012;p72"/>
          <p:cNvSpPr/>
          <p:nvPr/>
        </p:nvSpPr>
        <p:spPr>
          <a:xfrm>
            <a:off x="2582699" y="4077716"/>
            <a:ext cx="450503" cy="45664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72"/>
          <p:cNvSpPr/>
          <p:nvPr/>
        </p:nvSpPr>
        <p:spPr>
          <a:xfrm>
            <a:off x="2613407" y="4606662"/>
            <a:ext cx="389085" cy="4596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14" name="Google Shape;7014;p72"/>
          <p:cNvGrpSpPr/>
          <p:nvPr/>
        </p:nvGrpSpPr>
        <p:grpSpPr>
          <a:xfrm>
            <a:off x="2576145" y="5135782"/>
            <a:ext cx="459601" cy="457327"/>
            <a:chOff x="-42259725" y="3951100"/>
            <a:chExt cx="318225" cy="316650"/>
          </a:xfrm>
        </p:grpSpPr>
        <p:sp>
          <p:nvSpPr>
            <p:cNvPr id="7015" name="Google Shape;7015;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7" name="Google Shape;7017;p72"/>
          <p:cNvGrpSpPr/>
          <p:nvPr/>
        </p:nvGrpSpPr>
        <p:grpSpPr>
          <a:xfrm>
            <a:off x="5293553" y="4148408"/>
            <a:ext cx="458447" cy="417501"/>
            <a:chOff x="-40378075" y="3267450"/>
            <a:chExt cx="317425" cy="289075"/>
          </a:xfrm>
        </p:grpSpPr>
        <p:sp>
          <p:nvSpPr>
            <p:cNvPr id="7018" name="Google Shape;7018;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2" name="Google Shape;7022;p72"/>
          <p:cNvGrpSpPr/>
          <p:nvPr/>
        </p:nvGrpSpPr>
        <p:grpSpPr>
          <a:xfrm>
            <a:off x="5298084" y="4635271"/>
            <a:ext cx="449384" cy="457327"/>
            <a:chOff x="-40372575" y="3604550"/>
            <a:chExt cx="311150" cy="316650"/>
          </a:xfrm>
        </p:grpSpPr>
        <p:sp>
          <p:nvSpPr>
            <p:cNvPr id="7023" name="Google Shape;7023;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26" name="Google Shape;7026;p72"/>
          <p:cNvSpPr/>
          <p:nvPr/>
        </p:nvSpPr>
        <p:spPr>
          <a:xfrm>
            <a:off x="5300578" y="5165071"/>
            <a:ext cx="448228" cy="459711"/>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27" name="Google Shape;7027;p72"/>
          <p:cNvGrpSpPr/>
          <p:nvPr/>
        </p:nvGrpSpPr>
        <p:grpSpPr>
          <a:xfrm>
            <a:off x="7985580" y="4080131"/>
            <a:ext cx="493253" cy="460035"/>
            <a:chOff x="-38542250" y="3220175"/>
            <a:chExt cx="341525" cy="318525"/>
          </a:xfrm>
        </p:grpSpPr>
        <p:sp>
          <p:nvSpPr>
            <p:cNvPr id="7028" name="Google Shape;7028;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1" name="Google Shape;7031;p72"/>
          <p:cNvGrpSpPr/>
          <p:nvPr/>
        </p:nvGrpSpPr>
        <p:grpSpPr>
          <a:xfrm>
            <a:off x="8003543" y="4611368"/>
            <a:ext cx="457327" cy="456208"/>
            <a:chOff x="-38537400" y="3588000"/>
            <a:chExt cx="316650" cy="315875"/>
          </a:xfrm>
        </p:grpSpPr>
        <p:sp>
          <p:nvSpPr>
            <p:cNvPr id="7032" name="Google Shape;7032;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6" name="Google Shape;7036;p72"/>
          <p:cNvGrpSpPr/>
          <p:nvPr/>
        </p:nvGrpSpPr>
        <p:grpSpPr>
          <a:xfrm>
            <a:off x="8002406" y="5140331"/>
            <a:ext cx="459601" cy="457327"/>
            <a:chOff x="-38538975" y="3954250"/>
            <a:chExt cx="318225" cy="316650"/>
          </a:xfrm>
        </p:grpSpPr>
        <p:sp>
          <p:nvSpPr>
            <p:cNvPr id="7037" name="Google Shape;7037;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9" name="Google Shape;7039;p72"/>
          <p:cNvGrpSpPr/>
          <p:nvPr/>
        </p:nvGrpSpPr>
        <p:grpSpPr>
          <a:xfrm>
            <a:off x="9630743" y="5059561"/>
            <a:ext cx="464115" cy="459601"/>
            <a:chOff x="-37385100" y="3898325"/>
            <a:chExt cx="321350" cy="318225"/>
          </a:xfrm>
        </p:grpSpPr>
        <p:sp>
          <p:nvSpPr>
            <p:cNvPr id="7040" name="Google Shape;7040;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2" name="Google Shape;7042;p72"/>
          <p:cNvGrpSpPr/>
          <p:nvPr/>
        </p:nvGrpSpPr>
        <p:grpSpPr>
          <a:xfrm>
            <a:off x="3119981" y="4075870"/>
            <a:ext cx="458483" cy="458193"/>
            <a:chOff x="-41895050" y="3217225"/>
            <a:chExt cx="317450" cy="317250"/>
          </a:xfrm>
        </p:grpSpPr>
        <p:sp>
          <p:nvSpPr>
            <p:cNvPr id="7043" name="Google Shape;7043;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8" name="Google Shape;7048;p72"/>
          <p:cNvGrpSpPr/>
          <p:nvPr/>
        </p:nvGrpSpPr>
        <p:grpSpPr>
          <a:xfrm>
            <a:off x="3119424" y="4606819"/>
            <a:ext cx="459601" cy="457327"/>
            <a:chOff x="-41893475" y="3584850"/>
            <a:chExt cx="318225" cy="316650"/>
          </a:xfrm>
        </p:grpSpPr>
        <p:sp>
          <p:nvSpPr>
            <p:cNvPr id="7049" name="Google Shape;7049;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3" name="Google Shape;7053;p72"/>
          <p:cNvSpPr/>
          <p:nvPr/>
        </p:nvSpPr>
        <p:spPr>
          <a:xfrm>
            <a:off x="3121412" y="5137883"/>
            <a:ext cx="459601" cy="456496"/>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72"/>
          <p:cNvSpPr/>
          <p:nvPr/>
        </p:nvSpPr>
        <p:spPr>
          <a:xfrm>
            <a:off x="5793911" y="4106167"/>
            <a:ext cx="542647" cy="45617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5" name="Google Shape;7055;p72"/>
          <p:cNvGrpSpPr/>
          <p:nvPr/>
        </p:nvGrpSpPr>
        <p:grpSpPr>
          <a:xfrm>
            <a:off x="5854729" y="4636389"/>
            <a:ext cx="417212" cy="458483"/>
            <a:chOff x="-39998250" y="3605325"/>
            <a:chExt cx="288875" cy="317450"/>
          </a:xfrm>
        </p:grpSpPr>
        <p:sp>
          <p:nvSpPr>
            <p:cNvPr id="7056" name="Google Shape;7056;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72"/>
          <p:cNvGrpSpPr/>
          <p:nvPr/>
        </p:nvGrpSpPr>
        <p:grpSpPr>
          <a:xfrm>
            <a:off x="5834671" y="5166508"/>
            <a:ext cx="457327" cy="457291"/>
            <a:chOff x="-40011050" y="3972375"/>
            <a:chExt cx="316650" cy="316625"/>
          </a:xfrm>
        </p:grpSpPr>
        <p:sp>
          <p:nvSpPr>
            <p:cNvPr id="7059" name="Google Shape;7059;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1" name="Google Shape;7061;p72"/>
          <p:cNvGrpSpPr/>
          <p:nvPr/>
        </p:nvGrpSpPr>
        <p:grpSpPr>
          <a:xfrm>
            <a:off x="8602725" y="4083562"/>
            <a:ext cx="329943" cy="456172"/>
            <a:chOff x="-38129425" y="3222550"/>
            <a:chExt cx="228450" cy="315850"/>
          </a:xfrm>
        </p:grpSpPr>
        <p:sp>
          <p:nvSpPr>
            <p:cNvPr id="7062" name="Google Shape;7062;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4" name="Google Shape;7064;p72"/>
          <p:cNvGrpSpPr/>
          <p:nvPr/>
        </p:nvGrpSpPr>
        <p:grpSpPr>
          <a:xfrm>
            <a:off x="8537912" y="4611369"/>
            <a:ext cx="459565" cy="457327"/>
            <a:chOff x="-38172725" y="3588000"/>
            <a:chExt cx="318200" cy="316650"/>
          </a:xfrm>
        </p:grpSpPr>
        <p:sp>
          <p:nvSpPr>
            <p:cNvPr id="7065" name="Google Shape;7065;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3" name="Google Shape;7073;p72"/>
          <p:cNvGrpSpPr/>
          <p:nvPr/>
        </p:nvGrpSpPr>
        <p:grpSpPr>
          <a:xfrm>
            <a:off x="8631737" y="5141450"/>
            <a:ext cx="271919" cy="457327"/>
            <a:chOff x="-38109725" y="3955025"/>
            <a:chExt cx="188275" cy="316650"/>
          </a:xfrm>
        </p:grpSpPr>
        <p:sp>
          <p:nvSpPr>
            <p:cNvPr id="7074" name="Google Shape;7074;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6" name="Google Shape;7076;p72"/>
          <p:cNvSpPr/>
          <p:nvPr/>
        </p:nvSpPr>
        <p:spPr>
          <a:xfrm>
            <a:off x="10180024" y="4072047"/>
            <a:ext cx="474405" cy="457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77" name="Google Shape;7077;p72"/>
          <p:cNvGrpSpPr/>
          <p:nvPr/>
        </p:nvGrpSpPr>
        <p:grpSpPr>
          <a:xfrm>
            <a:off x="3653425" y="4078145"/>
            <a:ext cx="461876" cy="456208"/>
            <a:chOff x="-41530375" y="3218800"/>
            <a:chExt cx="319800" cy="315875"/>
          </a:xfrm>
        </p:grpSpPr>
        <p:sp>
          <p:nvSpPr>
            <p:cNvPr id="7078" name="Google Shape;7078;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0" name="Google Shape;7080;p72"/>
          <p:cNvGrpSpPr/>
          <p:nvPr/>
        </p:nvGrpSpPr>
        <p:grpSpPr>
          <a:xfrm>
            <a:off x="3656259" y="4705787"/>
            <a:ext cx="456208" cy="357240"/>
            <a:chOff x="-41526450" y="3653375"/>
            <a:chExt cx="315875" cy="247350"/>
          </a:xfrm>
        </p:grpSpPr>
        <p:sp>
          <p:nvSpPr>
            <p:cNvPr id="7081" name="Google Shape;7081;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3" name="Google Shape;7083;p72"/>
          <p:cNvGrpSpPr/>
          <p:nvPr/>
        </p:nvGrpSpPr>
        <p:grpSpPr>
          <a:xfrm>
            <a:off x="3657974" y="5135782"/>
            <a:ext cx="452777" cy="457327"/>
            <a:chOff x="-41526450" y="3951100"/>
            <a:chExt cx="313500" cy="316650"/>
          </a:xfrm>
        </p:grpSpPr>
        <p:sp>
          <p:nvSpPr>
            <p:cNvPr id="7084" name="Google Shape;7084;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7" name="Google Shape;7087;p72"/>
          <p:cNvGrpSpPr/>
          <p:nvPr/>
        </p:nvGrpSpPr>
        <p:grpSpPr>
          <a:xfrm>
            <a:off x="6396527" y="4106309"/>
            <a:ext cx="419776" cy="459601"/>
            <a:chOff x="-39625900" y="3238300"/>
            <a:chExt cx="290650" cy="318225"/>
          </a:xfrm>
        </p:grpSpPr>
        <p:sp>
          <p:nvSpPr>
            <p:cNvPr id="7088" name="Google Shape;7088;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0" name="Google Shape;7090;p72"/>
          <p:cNvSpPr/>
          <p:nvPr/>
        </p:nvSpPr>
        <p:spPr>
          <a:xfrm>
            <a:off x="6413194" y="4637389"/>
            <a:ext cx="390205" cy="457327"/>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1" name="Google Shape;7091;p72"/>
          <p:cNvGrpSpPr/>
          <p:nvPr/>
        </p:nvGrpSpPr>
        <p:grpSpPr>
          <a:xfrm>
            <a:off x="6380026" y="5165968"/>
            <a:ext cx="452777" cy="457905"/>
            <a:chOff x="-39647175" y="3972000"/>
            <a:chExt cx="313500" cy="317050"/>
          </a:xfrm>
        </p:grpSpPr>
        <p:sp>
          <p:nvSpPr>
            <p:cNvPr id="7092" name="Google Shape;7092;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5" name="Google Shape;7095;p72"/>
          <p:cNvGrpSpPr/>
          <p:nvPr/>
        </p:nvGrpSpPr>
        <p:grpSpPr>
          <a:xfrm>
            <a:off x="9070447" y="4082153"/>
            <a:ext cx="464151" cy="458447"/>
            <a:chOff x="-37808850" y="3221575"/>
            <a:chExt cx="321375" cy="317425"/>
          </a:xfrm>
        </p:grpSpPr>
        <p:sp>
          <p:nvSpPr>
            <p:cNvPr id="7096" name="Google Shape;7096;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8" name="Google Shape;7098;p72"/>
          <p:cNvGrpSpPr/>
          <p:nvPr/>
        </p:nvGrpSpPr>
        <p:grpSpPr>
          <a:xfrm>
            <a:off x="9072144" y="4769479"/>
            <a:ext cx="460757" cy="298096"/>
            <a:chOff x="-37806500" y="3697475"/>
            <a:chExt cx="319025" cy="206400"/>
          </a:xfrm>
        </p:grpSpPr>
        <p:sp>
          <p:nvSpPr>
            <p:cNvPr id="7099" name="Google Shape;7099;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1" name="Google Shape;7101;p72"/>
          <p:cNvGrpSpPr/>
          <p:nvPr/>
        </p:nvGrpSpPr>
        <p:grpSpPr>
          <a:xfrm>
            <a:off x="9074997" y="5139176"/>
            <a:ext cx="455052" cy="459601"/>
            <a:chOff x="-37804925" y="3953450"/>
            <a:chExt cx="315075" cy="318225"/>
          </a:xfrm>
        </p:grpSpPr>
        <p:sp>
          <p:nvSpPr>
            <p:cNvPr id="7102" name="Google Shape;7102;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05" name="Google Shape;7105;p72"/>
          <p:cNvSpPr/>
          <p:nvPr/>
        </p:nvSpPr>
        <p:spPr>
          <a:xfrm>
            <a:off x="10252831" y="4630565"/>
            <a:ext cx="328787" cy="45617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09"/>
        <p:cNvGrpSpPr/>
        <p:nvPr/>
      </p:nvGrpSpPr>
      <p:grpSpPr>
        <a:xfrm>
          <a:off x="0" y="0"/>
          <a:ext cx="0" cy="0"/>
          <a:chOff x="0" y="0"/>
          <a:chExt cx="0" cy="0"/>
        </a:xfrm>
      </p:grpSpPr>
      <p:sp>
        <p:nvSpPr>
          <p:cNvPr id="7110" name="Google Shape;7110;p73"/>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111" name="Google Shape;7111;p73"/>
          <p:cNvGrpSpPr/>
          <p:nvPr/>
        </p:nvGrpSpPr>
        <p:grpSpPr>
          <a:xfrm>
            <a:off x="1407947" y="2242049"/>
            <a:ext cx="368356" cy="448087"/>
            <a:chOff x="-35830350" y="1912725"/>
            <a:chExt cx="241050" cy="293225"/>
          </a:xfrm>
        </p:grpSpPr>
        <p:sp>
          <p:nvSpPr>
            <p:cNvPr id="7112" name="Google Shape;7112;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4" name="Google Shape;7114;p73"/>
          <p:cNvGrpSpPr/>
          <p:nvPr/>
        </p:nvGrpSpPr>
        <p:grpSpPr>
          <a:xfrm>
            <a:off x="1368254" y="2811509"/>
            <a:ext cx="447743" cy="445375"/>
            <a:chOff x="-35854750" y="2272675"/>
            <a:chExt cx="293000" cy="291450"/>
          </a:xfrm>
        </p:grpSpPr>
        <p:sp>
          <p:nvSpPr>
            <p:cNvPr id="7115" name="Google Shape;7115;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8" name="Google Shape;7118;p73"/>
          <p:cNvGrpSpPr/>
          <p:nvPr/>
        </p:nvGrpSpPr>
        <p:grpSpPr>
          <a:xfrm>
            <a:off x="1367642" y="3336879"/>
            <a:ext cx="448965" cy="446597"/>
            <a:chOff x="-35853975" y="2631825"/>
            <a:chExt cx="293800" cy="292250"/>
          </a:xfrm>
        </p:grpSpPr>
        <p:sp>
          <p:nvSpPr>
            <p:cNvPr id="7119" name="Google Shape;7119;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4" name="Google Shape;7124;p73"/>
          <p:cNvGrpSpPr/>
          <p:nvPr/>
        </p:nvGrpSpPr>
        <p:grpSpPr>
          <a:xfrm>
            <a:off x="4187362" y="2243405"/>
            <a:ext cx="445375" cy="445375"/>
            <a:chOff x="-34032200" y="1916675"/>
            <a:chExt cx="291450" cy="291450"/>
          </a:xfrm>
        </p:grpSpPr>
        <p:sp>
          <p:nvSpPr>
            <p:cNvPr id="7125" name="Google Shape;7125;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29" name="Google Shape;7129;p73"/>
          <p:cNvSpPr/>
          <p:nvPr/>
        </p:nvSpPr>
        <p:spPr>
          <a:xfrm>
            <a:off x="4184427" y="2809735"/>
            <a:ext cx="446559" cy="449195"/>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0" name="Google Shape;7130;p73"/>
          <p:cNvGrpSpPr/>
          <p:nvPr/>
        </p:nvGrpSpPr>
        <p:grpSpPr>
          <a:xfrm>
            <a:off x="4186770" y="3336879"/>
            <a:ext cx="446559" cy="446597"/>
            <a:chOff x="-34032200" y="2634975"/>
            <a:chExt cx="292225" cy="292250"/>
          </a:xfrm>
        </p:grpSpPr>
        <p:sp>
          <p:nvSpPr>
            <p:cNvPr id="7131" name="Google Shape;7131;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4" name="Google Shape;7134;p73"/>
          <p:cNvGrpSpPr/>
          <p:nvPr/>
        </p:nvGrpSpPr>
        <p:grpSpPr>
          <a:xfrm>
            <a:off x="6986519" y="2242811"/>
            <a:ext cx="451411" cy="446559"/>
            <a:chOff x="-32245875" y="1938725"/>
            <a:chExt cx="295400" cy="292225"/>
          </a:xfrm>
        </p:grpSpPr>
        <p:sp>
          <p:nvSpPr>
            <p:cNvPr id="7135" name="Google Shape;7135;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8" name="Google Shape;7138;p73"/>
          <p:cNvGrpSpPr/>
          <p:nvPr/>
        </p:nvGrpSpPr>
        <p:grpSpPr>
          <a:xfrm>
            <a:off x="6982317" y="2812404"/>
            <a:ext cx="459815" cy="443579"/>
            <a:chOff x="-32243500" y="2299850"/>
            <a:chExt cx="300900" cy="290275"/>
          </a:xfrm>
        </p:grpSpPr>
        <p:sp>
          <p:nvSpPr>
            <p:cNvPr id="7139" name="Google Shape;7139;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41" name="Google Shape;7141;p73"/>
          <p:cNvSpPr/>
          <p:nvPr/>
        </p:nvSpPr>
        <p:spPr>
          <a:xfrm>
            <a:off x="6985523" y="3338260"/>
            <a:ext cx="448965" cy="444152"/>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42" name="Google Shape;7142;p73"/>
          <p:cNvGrpSpPr/>
          <p:nvPr/>
        </p:nvGrpSpPr>
        <p:grpSpPr>
          <a:xfrm>
            <a:off x="1932535" y="2242202"/>
            <a:ext cx="446559" cy="447781"/>
            <a:chOff x="-35495600" y="1912725"/>
            <a:chExt cx="292225" cy="293025"/>
          </a:xfrm>
        </p:grpSpPr>
        <p:sp>
          <p:nvSpPr>
            <p:cNvPr id="7143" name="Google Shape;7143;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46" name="Google Shape;7146;p73"/>
          <p:cNvSpPr/>
          <p:nvPr/>
        </p:nvSpPr>
        <p:spPr>
          <a:xfrm>
            <a:off x="1928888" y="2811054"/>
            <a:ext cx="448965" cy="44655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47" name="Google Shape;7147;p73"/>
          <p:cNvGrpSpPr/>
          <p:nvPr/>
        </p:nvGrpSpPr>
        <p:grpSpPr>
          <a:xfrm>
            <a:off x="1932535" y="3337491"/>
            <a:ext cx="446559" cy="445375"/>
            <a:chOff x="-35495600" y="2631825"/>
            <a:chExt cx="292225" cy="291450"/>
          </a:xfrm>
        </p:grpSpPr>
        <p:sp>
          <p:nvSpPr>
            <p:cNvPr id="7148" name="Google Shape;7148;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2" name="Google Shape;7152;p73"/>
          <p:cNvGrpSpPr/>
          <p:nvPr/>
        </p:nvGrpSpPr>
        <p:grpSpPr>
          <a:xfrm>
            <a:off x="4751051" y="2243405"/>
            <a:ext cx="445375" cy="445375"/>
            <a:chOff x="-33673825" y="1916675"/>
            <a:chExt cx="291450" cy="291450"/>
          </a:xfrm>
        </p:grpSpPr>
        <p:sp>
          <p:nvSpPr>
            <p:cNvPr id="7153" name="Google Shape;7153;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7" name="Google Shape;7157;p73"/>
          <p:cNvGrpSpPr/>
          <p:nvPr/>
        </p:nvGrpSpPr>
        <p:grpSpPr>
          <a:xfrm>
            <a:off x="4748053" y="2810325"/>
            <a:ext cx="451372" cy="447743"/>
            <a:chOff x="-33676975" y="2275050"/>
            <a:chExt cx="295375" cy="293000"/>
          </a:xfrm>
        </p:grpSpPr>
        <p:sp>
          <p:nvSpPr>
            <p:cNvPr id="7158" name="Google Shape;7158;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1" name="Google Shape;7161;p73"/>
          <p:cNvGrpSpPr/>
          <p:nvPr/>
        </p:nvGrpSpPr>
        <p:grpSpPr>
          <a:xfrm>
            <a:off x="4751051" y="3336592"/>
            <a:ext cx="445375" cy="447171"/>
            <a:chOff x="-33673825" y="2634975"/>
            <a:chExt cx="291450" cy="292625"/>
          </a:xfrm>
        </p:grpSpPr>
        <p:sp>
          <p:nvSpPr>
            <p:cNvPr id="7162" name="Google Shape;7162;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4" name="Google Shape;7164;p73"/>
          <p:cNvGrpSpPr/>
          <p:nvPr/>
        </p:nvGrpSpPr>
        <p:grpSpPr>
          <a:xfrm>
            <a:off x="7572986" y="2243365"/>
            <a:ext cx="415271" cy="445451"/>
            <a:chOff x="-31874100" y="1939525"/>
            <a:chExt cx="271750" cy="291500"/>
          </a:xfrm>
        </p:grpSpPr>
        <p:sp>
          <p:nvSpPr>
            <p:cNvPr id="7165" name="Google Shape;7165;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67" name="Google Shape;7167;p73"/>
          <p:cNvSpPr/>
          <p:nvPr/>
        </p:nvSpPr>
        <p:spPr>
          <a:xfrm>
            <a:off x="7582215" y="2811646"/>
            <a:ext cx="392424" cy="445375"/>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68" name="Google Shape;7168;p73"/>
          <p:cNvGrpSpPr/>
          <p:nvPr/>
        </p:nvGrpSpPr>
        <p:grpSpPr>
          <a:xfrm>
            <a:off x="7549510" y="3338006"/>
            <a:ext cx="462223" cy="444343"/>
            <a:chOff x="-31889075" y="2658950"/>
            <a:chExt cx="302475" cy="290775"/>
          </a:xfrm>
        </p:grpSpPr>
        <p:sp>
          <p:nvSpPr>
            <p:cNvPr id="7169" name="Google Shape;7169;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71" name="Google Shape;7171;p73"/>
          <p:cNvSpPr/>
          <p:nvPr/>
        </p:nvSpPr>
        <p:spPr>
          <a:xfrm>
            <a:off x="9803186" y="2811034"/>
            <a:ext cx="448965" cy="446597"/>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72" name="Google Shape;7172;p73"/>
          <p:cNvGrpSpPr/>
          <p:nvPr/>
        </p:nvGrpSpPr>
        <p:grpSpPr>
          <a:xfrm>
            <a:off x="2496815" y="2242202"/>
            <a:ext cx="446559" cy="447781"/>
            <a:chOff x="-35136450" y="1912725"/>
            <a:chExt cx="292225" cy="293025"/>
          </a:xfrm>
        </p:grpSpPr>
        <p:sp>
          <p:nvSpPr>
            <p:cNvPr id="7173" name="Google Shape;7173;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6" name="Google Shape;7176;p73"/>
          <p:cNvGrpSpPr/>
          <p:nvPr/>
        </p:nvGrpSpPr>
        <p:grpSpPr>
          <a:xfrm>
            <a:off x="2497407" y="2811183"/>
            <a:ext cx="445375" cy="446024"/>
            <a:chOff x="-35134875" y="2272675"/>
            <a:chExt cx="291450" cy="291875"/>
          </a:xfrm>
        </p:grpSpPr>
        <p:sp>
          <p:nvSpPr>
            <p:cNvPr id="7177" name="Google Shape;7177;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1" name="Google Shape;7181;p73"/>
          <p:cNvGrpSpPr/>
          <p:nvPr/>
        </p:nvGrpSpPr>
        <p:grpSpPr>
          <a:xfrm>
            <a:off x="2549765" y="3337491"/>
            <a:ext cx="340659" cy="445375"/>
            <a:chOff x="-35101800" y="2631050"/>
            <a:chExt cx="222925" cy="291450"/>
          </a:xfrm>
        </p:grpSpPr>
        <p:sp>
          <p:nvSpPr>
            <p:cNvPr id="7182" name="Google Shape;7182;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86" name="Google Shape;7186;p73"/>
          <p:cNvSpPr/>
          <p:nvPr/>
        </p:nvSpPr>
        <p:spPr>
          <a:xfrm>
            <a:off x="5313165" y="2242470"/>
            <a:ext cx="426081" cy="447476"/>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87" name="Google Shape;7187;p73"/>
          <p:cNvGrpSpPr/>
          <p:nvPr/>
        </p:nvGrpSpPr>
        <p:grpSpPr>
          <a:xfrm>
            <a:off x="5305810" y="2810325"/>
            <a:ext cx="445375" cy="447743"/>
            <a:chOff x="-33314675" y="2275050"/>
            <a:chExt cx="291450" cy="293000"/>
          </a:xfrm>
        </p:grpSpPr>
        <p:sp>
          <p:nvSpPr>
            <p:cNvPr id="7188" name="Google Shape;7188;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91" name="Google Shape;7191;p73"/>
          <p:cNvSpPr/>
          <p:nvPr/>
        </p:nvSpPr>
        <p:spPr>
          <a:xfrm>
            <a:off x="5301722" y="3335835"/>
            <a:ext cx="448965" cy="449004"/>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92" name="Google Shape;7192;p73"/>
          <p:cNvGrpSpPr/>
          <p:nvPr/>
        </p:nvGrpSpPr>
        <p:grpSpPr>
          <a:xfrm>
            <a:off x="8120419" y="2243423"/>
            <a:ext cx="445375" cy="445336"/>
            <a:chOff x="-31523625" y="1939525"/>
            <a:chExt cx="291450" cy="291425"/>
          </a:xfrm>
        </p:grpSpPr>
        <p:sp>
          <p:nvSpPr>
            <p:cNvPr id="7193" name="Google Shape;7193;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4" name="Google Shape;7204;p73"/>
          <p:cNvGrpSpPr/>
          <p:nvPr/>
        </p:nvGrpSpPr>
        <p:grpSpPr>
          <a:xfrm>
            <a:off x="8119215" y="2811507"/>
            <a:ext cx="447781" cy="445375"/>
            <a:chOff x="-31523625" y="2298675"/>
            <a:chExt cx="293025" cy="291450"/>
          </a:xfrm>
        </p:grpSpPr>
        <p:sp>
          <p:nvSpPr>
            <p:cNvPr id="7205" name="Google Shape;7205;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08" name="Google Shape;7208;p73"/>
          <p:cNvSpPr/>
          <p:nvPr/>
        </p:nvSpPr>
        <p:spPr>
          <a:xfrm>
            <a:off x="8114639" y="3335854"/>
            <a:ext cx="452595" cy="448965"/>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73"/>
          <p:cNvSpPr/>
          <p:nvPr/>
        </p:nvSpPr>
        <p:spPr>
          <a:xfrm>
            <a:off x="9804390" y="3337650"/>
            <a:ext cx="446559" cy="445375"/>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10" name="Google Shape;7210;p73"/>
          <p:cNvGrpSpPr/>
          <p:nvPr/>
        </p:nvGrpSpPr>
        <p:grpSpPr>
          <a:xfrm>
            <a:off x="3074352" y="2243424"/>
            <a:ext cx="417677" cy="445336"/>
            <a:chOff x="-34767825" y="1914325"/>
            <a:chExt cx="273325" cy="291425"/>
          </a:xfrm>
        </p:grpSpPr>
        <p:sp>
          <p:nvSpPr>
            <p:cNvPr id="7211" name="Google Shape;7211;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73"/>
          <p:cNvGrpSpPr/>
          <p:nvPr/>
        </p:nvGrpSpPr>
        <p:grpSpPr>
          <a:xfrm>
            <a:off x="3058708" y="2810304"/>
            <a:ext cx="448965" cy="447781"/>
            <a:chOff x="-34778075" y="2272675"/>
            <a:chExt cx="293800" cy="293025"/>
          </a:xfrm>
        </p:grpSpPr>
        <p:sp>
          <p:nvSpPr>
            <p:cNvPr id="7215" name="Google Shape;7215;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8" name="Google Shape;7218;p73"/>
          <p:cNvGrpSpPr/>
          <p:nvPr/>
        </p:nvGrpSpPr>
        <p:grpSpPr>
          <a:xfrm>
            <a:off x="3060505" y="3337491"/>
            <a:ext cx="445375" cy="445375"/>
            <a:chOff x="-34776500" y="2631825"/>
            <a:chExt cx="291450" cy="291450"/>
          </a:xfrm>
        </p:grpSpPr>
        <p:sp>
          <p:nvSpPr>
            <p:cNvPr id="7219" name="Google Shape;7219;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2" name="Google Shape;7222;p73"/>
          <p:cNvGrpSpPr/>
          <p:nvPr/>
        </p:nvGrpSpPr>
        <p:grpSpPr>
          <a:xfrm>
            <a:off x="5870703" y="2240406"/>
            <a:ext cx="446559" cy="451372"/>
            <a:chOff x="-32956300" y="1915900"/>
            <a:chExt cx="292225" cy="295375"/>
          </a:xfrm>
        </p:grpSpPr>
        <p:sp>
          <p:nvSpPr>
            <p:cNvPr id="7223" name="Google Shape;7223;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25" name="Google Shape;7225;p73"/>
          <p:cNvSpPr/>
          <p:nvPr/>
        </p:nvSpPr>
        <p:spPr>
          <a:xfrm>
            <a:off x="5868434" y="2811664"/>
            <a:ext cx="446559" cy="445336"/>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73"/>
          <p:cNvSpPr/>
          <p:nvPr/>
        </p:nvSpPr>
        <p:spPr>
          <a:xfrm>
            <a:off x="5867823" y="3337038"/>
            <a:ext cx="447781" cy="446597"/>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27" name="Google Shape;7227;p73"/>
          <p:cNvGrpSpPr/>
          <p:nvPr/>
        </p:nvGrpSpPr>
        <p:grpSpPr>
          <a:xfrm>
            <a:off x="8676402" y="2243423"/>
            <a:ext cx="448965" cy="445336"/>
            <a:chOff x="-31166825" y="1939525"/>
            <a:chExt cx="293800" cy="291425"/>
          </a:xfrm>
        </p:grpSpPr>
        <p:sp>
          <p:nvSpPr>
            <p:cNvPr id="7228" name="Google Shape;7228;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9" name="Google Shape;7239;p73"/>
          <p:cNvGrpSpPr/>
          <p:nvPr/>
        </p:nvGrpSpPr>
        <p:grpSpPr>
          <a:xfrm>
            <a:off x="8677605" y="2811163"/>
            <a:ext cx="446559" cy="446063"/>
            <a:chOff x="-31165250" y="2298675"/>
            <a:chExt cx="292225" cy="291900"/>
          </a:xfrm>
        </p:grpSpPr>
        <p:sp>
          <p:nvSpPr>
            <p:cNvPr id="7240" name="Google Shape;7240;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3" name="Google Shape;7243;p73"/>
          <p:cNvGrpSpPr/>
          <p:nvPr/>
        </p:nvGrpSpPr>
        <p:grpSpPr>
          <a:xfrm>
            <a:off x="8678216" y="3337508"/>
            <a:ext cx="445336" cy="445336"/>
            <a:chOff x="-31164450" y="2657050"/>
            <a:chExt cx="291425" cy="291425"/>
          </a:xfrm>
        </p:grpSpPr>
        <p:sp>
          <p:nvSpPr>
            <p:cNvPr id="7244" name="Google Shape;7244;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8" name="Google Shape;7248;p73"/>
          <p:cNvSpPr/>
          <p:nvPr/>
        </p:nvSpPr>
        <p:spPr>
          <a:xfrm>
            <a:off x="10370583" y="2244131"/>
            <a:ext cx="447781" cy="444152"/>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9" name="Google Shape;7249;p73"/>
          <p:cNvGrpSpPr/>
          <p:nvPr/>
        </p:nvGrpSpPr>
        <p:grpSpPr>
          <a:xfrm>
            <a:off x="3612265" y="2242966"/>
            <a:ext cx="451372" cy="446253"/>
            <a:chOff x="-34421275" y="1912725"/>
            <a:chExt cx="295375" cy="292025"/>
          </a:xfrm>
        </p:grpSpPr>
        <p:sp>
          <p:nvSpPr>
            <p:cNvPr id="7250" name="Google Shape;7250;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2" name="Google Shape;7252;p73"/>
          <p:cNvGrpSpPr/>
          <p:nvPr/>
        </p:nvGrpSpPr>
        <p:grpSpPr>
          <a:xfrm>
            <a:off x="3611061" y="2810304"/>
            <a:ext cx="453779" cy="447781"/>
            <a:chOff x="-34418125" y="2271100"/>
            <a:chExt cx="296950" cy="293025"/>
          </a:xfrm>
        </p:grpSpPr>
        <p:sp>
          <p:nvSpPr>
            <p:cNvPr id="7253" name="Google Shape;7253;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8" name="Google Shape;7258;p73"/>
          <p:cNvGrpSpPr/>
          <p:nvPr/>
        </p:nvGrpSpPr>
        <p:grpSpPr>
          <a:xfrm>
            <a:off x="3612265" y="3337491"/>
            <a:ext cx="451372" cy="445375"/>
            <a:chOff x="-34421275" y="2631050"/>
            <a:chExt cx="295375" cy="291450"/>
          </a:xfrm>
        </p:grpSpPr>
        <p:sp>
          <p:nvSpPr>
            <p:cNvPr id="7259" name="Google Shape;7259;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63" name="Google Shape;7263;p73"/>
          <p:cNvSpPr/>
          <p:nvPr/>
        </p:nvSpPr>
        <p:spPr>
          <a:xfrm>
            <a:off x="6433351" y="2242929"/>
            <a:ext cx="445375" cy="44655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73"/>
          <p:cNvSpPr/>
          <p:nvPr/>
        </p:nvSpPr>
        <p:spPr>
          <a:xfrm>
            <a:off x="6433351" y="2811664"/>
            <a:ext cx="445375" cy="445336"/>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73"/>
          <p:cNvSpPr/>
          <p:nvPr/>
        </p:nvSpPr>
        <p:spPr>
          <a:xfrm>
            <a:off x="6421929" y="3337210"/>
            <a:ext cx="468220" cy="446253"/>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66" name="Google Shape;7266;p73"/>
          <p:cNvGrpSpPr/>
          <p:nvPr/>
        </p:nvGrpSpPr>
        <p:grpSpPr>
          <a:xfrm>
            <a:off x="9251426" y="2244015"/>
            <a:ext cx="445375" cy="444152"/>
            <a:chOff x="-30805300" y="1938725"/>
            <a:chExt cx="291450" cy="290650"/>
          </a:xfrm>
        </p:grpSpPr>
        <p:sp>
          <p:nvSpPr>
            <p:cNvPr id="7267" name="Google Shape;7267;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9" name="Google Shape;7269;p73"/>
          <p:cNvGrpSpPr/>
          <p:nvPr/>
        </p:nvGrpSpPr>
        <p:grpSpPr>
          <a:xfrm>
            <a:off x="9252037" y="2811755"/>
            <a:ext cx="444152" cy="444877"/>
            <a:chOff x="-30805300" y="2298675"/>
            <a:chExt cx="290650" cy="291125"/>
          </a:xfrm>
        </p:grpSpPr>
        <p:sp>
          <p:nvSpPr>
            <p:cNvPr id="7270" name="Google Shape;7270;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4" name="Google Shape;7274;p73"/>
          <p:cNvGrpSpPr/>
          <p:nvPr/>
        </p:nvGrpSpPr>
        <p:grpSpPr>
          <a:xfrm>
            <a:off x="9251445" y="3337508"/>
            <a:ext cx="445336" cy="445336"/>
            <a:chOff x="-30806075" y="2657050"/>
            <a:chExt cx="291425" cy="291425"/>
          </a:xfrm>
        </p:grpSpPr>
        <p:sp>
          <p:nvSpPr>
            <p:cNvPr id="7275" name="Google Shape;7275;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8" name="Google Shape;7278;p73"/>
          <p:cNvGrpSpPr/>
          <p:nvPr/>
        </p:nvGrpSpPr>
        <p:grpSpPr>
          <a:xfrm>
            <a:off x="10373875" y="2811524"/>
            <a:ext cx="445336" cy="445336"/>
            <a:chOff x="-30064925" y="2332550"/>
            <a:chExt cx="291425" cy="291425"/>
          </a:xfrm>
        </p:grpSpPr>
        <p:sp>
          <p:nvSpPr>
            <p:cNvPr id="7279" name="Google Shape;7279;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2" name="Google Shape;7282;p73"/>
          <p:cNvGrpSpPr/>
          <p:nvPr/>
        </p:nvGrpSpPr>
        <p:grpSpPr>
          <a:xfrm>
            <a:off x="1406743" y="4076186"/>
            <a:ext cx="370764" cy="445375"/>
            <a:chOff x="-35814600" y="3202075"/>
            <a:chExt cx="242625" cy="291450"/>
          </a:xfrm>
        </p:grpSpPr>
        <p:sp>
          <p:nvSpPr>
            <p:cNvPr id="7283" name="Google Shape;7283;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0" name="Google Shape;7290;p73"/>
          <p:cNvGrpSpPr/>
          <p:nvPr/>
        </p:nvGrpSpPr>
        <p:grpSpPr>
          <a:xfrm>
            <a:off x="1369437" y="4631471"/>
            <a:ext cx="445375" cy="445680"/>
            <a:chOff x="-35839800" y="3561025"/>
            <a:chExt cx="291450" cy="291650"/>
          </a:xfrm>
        </p:grpSpPr>
        <p:sp>
          <p:nvSpPr>
            <p:cNvPr id="7291" name="Google Shape;7291;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8" name="Google Shape;7298;p73"/>
          <p:cNvSpPr/>
          <p:nvPr/>
        </p:nvSpPr>
        <p:spPr>
          <a:xfrm>
            <a:off x="1365767" y="5180117"/>
            <a:ext cx="447781" cy="44537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9" name="Google Shape;7299;p73"/>
          <p:cNvGrpSpPr/>
          <p:nvPr/>
        </p:nvGrpSpPr>
        <p:grpSpPr>
          <a:xfrm>
            <a:off x="4187361" y="4076185"/>
            <a:ext cx="445375" cy="445375"/>
            <a:chOff x="-34003850" y="3227275"/>
            <a:chExt cx="291450" cy="291450"/>
          </a:xfrm>
        </p:grpSpPr>
        <p:sp>
          <p:nvSpPr>
            <p:cNvPr id="7300" name="Google Shape;7300;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5" name="Google Shape;7305;p73"/>
          <p:cNvGrpSpPr/>
          <p:nvPr/>
        </p:nvGrpSpPr>
        <p:grpSpPr>
          <a:xfrm>
            <a:off x="4186769" y="4631183"/>
            <a:ext cx="446559" cy="446253"/>
            <a:chOff x="-34004625" y="3585850"/>
            <a:chExt cx="292225" cy="292025"/>
          </a:xfrm>
        </p:grpSpPr>
        <p:sp>
          <p:nvSpPr>
            <p:cNvPr id="7306" name="Google Shape;7306;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1" name="Google Shape;7311;p73"/>
          <p:cNvGrpSpPr/>
          <p:nvPr/>
        </p:nvGrpSpPr>
        <p:grpSpPr>
          <a:xfrm>
            <a:off x="4186156" y="5179267"/>
            <a:ext cx="447781" cy="446597"/>
            <a:chOff x="-34005425" y="3945575"/>
            <a:chExt cx="293025" cy="292250"/>
          </a:xfrm>
        </p:grpSpPr>
        <p:sp>
          <p:nvSpPr>
            <p:cNvPr id="7312" name="Google Shape;7312;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5" name="Google Shape;7315;p73"/>
          <p:cNvGrpSpPr/>
          <p:nvPr/>
        </p:nvGrpSpPr>
        <p:grpSpPr>
          <a:xfrm>
            <a:off x="6986534" y="4074983"/>
            <a:ext cx="451372" cy="447781"/>
            <a:chOff x="-32174975" y="3192625"/>
            <a:chExt cx="295375" cy="293025"/>
          </a:xfrm>
        </p:grpSpPr>
        <p:sp>
          <p:nvSpPr>
            <p:cNvPr id="7316" name="Google Shape;7316;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20" name="Google Shape;7320;p73"/>
          <p:cNvSpPr/>
          <p:nvPr/>
        </p:nvSpPr>
        <p:spPr>
          <a:xfrm>
            <a:off x="6981300" y="4631075"/>
            <a:ext cx="457408" cy="446903"/>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73"/>
          <p:cNvSpPr/>
          <p:nvPr/>
        </p:nvSpPr>
        <p:spPr>
          <a:xfrm>
            <a:off x="6987318" y="5179525"/>
            <a:ext cx="445375" cy="44655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22" name="Google Shape;7322;p73"/>
          <p:cNvGrpSpPr/>
          <p:nvPr/>
        </p:nvGrpSpPr>
        <p:grpSpPr>
          <a:xfrm>
            <a:off x="9806478" y="4076187"/>
            <a:ext cx="446559" cy="445375"/>
            <a:chOff x="-30345325" y="3184750"/>
            <a:chExt cx="292225" cy="291450"/>
          </a:xfrm>
        </p:grpSpPr>
        <p:sp>
          <p:nvSpPr>
            <p:cNvPr id="7323" name="Google Shape;7323;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8" name="Google Shape;7328;p73"/>
          <p:cNvGrpSpPr/>
          <p:nvPr/>
        </p:nvGrpSpPr>
        <p:grpSpPr>
          <a:xfrm>
            <a:off x="1933126" y="4076186"/>
            <a:ext cx="445375" cy="445375"/>
            <a:chOff x="-35481425" y="3202075"/>
            <a:chExt cx="291450" cy="291450"/>
          </a:xfrm>
        </p:grpSpPr>
        <p:sp>
          <p:nvSpPr>
            <p:cNvPr id="7329" name="Google Shape;7329;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6" name="Google Shape;7336;p73"/>
          <p:cNvGrpSpPr/>
          <p:nvPr/>
        </p:nvGrpSpPr>
        <p:grpSpPr>
          <a:xfrm>
            <a:off x="1932534" y="4632235"/>
            <a:ext cx="446559" cy="444152"/>
            <a:chOff x="-35482200" y="3561225"/>
            <a:chExt cx="292225" cy="290650"/>
          </a:xfrm>
        </p:grpSpPr>
        <p:sp>
          <p:nvSpPr>
            <p:cNvPr id="7337" name="Google Shape;7337;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0" name="Google Shape;7340;p73"/>
          <p:cNvGrpSpPr/>
          <p:nvPr/>
        </p:nvGrpSpPr>
        <p:grpSpPr>
          <a:xfrm>
            <a:off x="1933126" y="5179899"/>
            <a:ext cx="445375" cy="445336"/>
            <a:chOff x="-35481425" y="3919600"/>
            <a:chExt cx="291450" cy="291425"/>
          </a:xfrm>
        </p:grpSpPr>
        <p:sp>
          <p:nvSpPr>
            <p:cNvPr id="7341" name="Google Shape;7341;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9" name="Google Shape;7349;p73"/>
          <p:cNvGrpSpPr/>
          <p:nvPr/>
        </p:nvGrpSpPr>
        <p:grpSpPr>
          <a:xfrm>
            <a:off x="4748642" y="4076795"/>
            <a:ext cx="450188" cy="444152"/>
            <a:chOff x="-33645475" y="3228075"/>
            <a:chExt cx="294600" cy="290650"/>
          </a:xfrm>
        </p:grpSpPr>
        <p:sp>
          <p:nvSpPr>
            <p:cNvPr id="7350" name="Google Shape;7350;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7" name="Google Shape;7357;p73"/>
          <p:cNvGrpSpPr/>
          <p:nvPr/>
        </p:nvGrpSpPr>
        <p:grpSpPr>
          <a:xfrm>
            <a:off x="4749865" y="4631030"/>
            <a:ext cx="447743" cy="446559"/>
            <a:chOff x="-33646250" y="3586425"/>
            <a:chExt cx="293000" cy="292225"/>
          </a:xfrm>
        </p:grpSpPr>
        <p:sp>
          <p:nvSpPr>
            <p:cNvPr id="7358" name="Google Shape;7358;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0" name="Google Shape;7360;p73"/>
          <p:cNvGrpSpPr/>
          <p:nvPr/>
        </p:nvGrpSpPr>
        <p:grpSpPr>
          <a:xfrm>
            <a:off x="4750457" y="5178675"/>
            <a:ext cx="446559" cy="447781"/>
            <a:chOff x="-33645475" y="3944800"/>
            <a:chExt cx="292225" cy="293025"/>
          </a:xfrm>
        </p:grpSpPr>
        <p:sp>
          <p:nvSpPr>
            <p:cNvPr id="7361" name="Google Shape;7361;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1" name="Google Shape;7371;p73"/>
          <p:cNvGrpSpPr/>
          <p:nvPr/>
        </p:nvGrpSpPr>
        <p:grpSpPr>
          <a:xfrm>
            <a:off x="7558540" y="4075097"/>
            <a:ext cx="444152" cy="447552"/>
            <a:chOff x="-31809525" y="3192625"/>
            <a:chExt cx="290650" cy="292875"/>
          </a:xfrm>
        </p:grpSpPr>
        <p:sp>
          <p:nvSpPr>
            <p:cNvPr id="7372" name="Google Shape;7372;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6" name="Google Shape;7376;p73"/>
          <p:cNvGrpSpPr/>
          <p:nvPr/>
        </p:nvGrpSpPr>
        <p:grpSpPr>
          <a:xfrm>
            <a:off x="7557929" y="4630422"/>
            <a:ext cx="445375" cy="447781"/>
            <a:chOff x="-31811100" y="3550975"/>
            <a:chExt cx="291450" cy="293025"/>
          </a:xfrm>
        </p:grpSpPr>
        <p:sp>
          <p:nvSpPr>
            <p:cNvPr id="7377" name="Google Shape;7377;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4" name="Google Shape;7384;p73"/>
          <p:cNvGrpSpPr/>
          <p:nvPr/>
        </p:nvGrpSpPr>
        <p:grpSpPr>
          <a:xfrm>
            <a:off x="7550116" y="5177876"/>
            <a:ext cx="461000" cy="449385"/>
            <a:chOff x="-31817400" y="3910025"/>
            <a:chExt cx="301675" cy="294075"/>
          </a:xfrm>
        </p:grpSpPr>
        <p:sp>
          <p:nvSpPr>
            <p:cNvPr id="7385" name="Google Shape;7385;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8" name="Google Shape;7388;p73"/>
          <p:cNvGrpSpPr/>
          <p:nvPr/>
        </p:nvGrpSpPr>
        <p:grpSpPr>
          <a:xfrm>
            <a:off x="9806459" y="4631031"/>
            <a:ext cx="446597" cy="446559"/>
            <a:chOff x="-30354000" y="3569100"/>
            <a:chExt cx="292250" cy="292225"/>
          </a:xfrm>
        </p:grpSpPr>
        <p:sp>
          <p:nvSpPr>
            <p:cNvPr id="7389" name="Google Shape;7389;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5" name="Google Shape;7395;p73"/>
          <p:cNvGrpSpPr/>
          <p:nvPr/>
        </p:nvGrpSpPr>
        <p:grpSpPr>
          <a:xfrm>
            <a:off x="2504645" y="4076186"/>
            <a:ext cx="430896" cy="445375"/>
            <a:chOff x="-35118325" y="3202075"/>
            <a:chExt cx="281975" cy="291450"/>
          </a:xfrm>
        </p:grpSpPr>
        <p:sp>
          <p:nvSpPr>
            <p:cNvPr id="7396" name="Google Shape;7396;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0" name="Google Shape;7400;p73"/>
          <p:cNvGrpSpPr/>
          <p:nvPr/>
        </p:nvGrpSpPr>
        <p:grpSpPr>
          <a:xfrm>
            <a:off x="2496815" y="4631891"/>
            <a:ext cx="446559" cy="444840"/>
            <a:chOff x="-35123050" y="3561225"/>
            <a:chExt cx="292225" cy="291100"/>
          </a:xfrm>
        </p:grpSpPr>
        <p:sp>
          <p:nvSpPr>
            <p:cNvPr id="7401" name="Google Shape;7401;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3" name="Google Shape;7403;p73"/>
          <p:cNvGrpSpPr/>
          <p:nvPr/>
        </p:nvGrpSpPr>
        <p:grpSpPr>
          <a:xfrm>
            <a:off x="2549783" y="5179899"/>
            <a:ext cx="340621" cy="445336"/>
            <a:chOff x="-35089175" y="3919600"/>
            <a:chExt cx="222900" cy="291425"/>
          </a:xfrm>
        </p:grpSpPr>
        <p:sp>
          <p:nvSpPr>
            <p:cNvPr id="7404" name="Google Shape;7404;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6" name="Google Shape;7406;p73"/>
          <p:cNvGrpSpPr/>
          <p:nvPr/>
        </p:nvGrpSpPr>
        <p:grpSpPr>
          <a:xfrm>
            <a:off x="5316640" y="4075878"/>
            <a:ext cx="423713" cy="445985"/>
            <a:chOff x="-33277650" y="3226875"/>
            <a:chExt cx="277275" cy="291850"/>
          </a:xfrm>
        </p:grpSpPr>
        <p:sp>
          <p:nvSpPr>
            <p:cNvPr id="7407" name="Google Shape;7407;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73"/>
          <p:cNvGrpSpPr/>
          <p:nvPr/>
        </p:nvGrpSpPr>
        <p:grpSpPr>
          <a:xfrm>
            <a:off x="5305809" y="4631623"/>
            <a:ext cx="445375" cy="445375"/>
            <a:chOff x="-33286325" y="3586425"/>
            <a:chExt cx="291450" cy="291450"/>
          </a:xfrm>
        </p:grpSpPr>
        <p:sp>
          <p:nvSpPr>
            <p:cNvPr id="7415" name="Google Shape;7415;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20" name="Google Shape;7420;p73"/>
          <p:cNvGrpSpPr/>
          <p:nvPr/>
        </p:nvGrpSpPr>
        <p:grpSpPr>
          <a:xfrm>
            <a:off x="5305809" y="5178675"/>
            <a:ext cx="445375" cy="447781"/>
            <a:chOff x="-33286325" y="3944800"/>
            <a:chExt cx="291450" cy="293025"/>
          </a:xfrm>
        </p:grpSpPr>
        <p:sp>
          <p:nvSpPr>
            <p:cNvPr id="7421" name="Google Shape;7421;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25" name="Google Shape;7425;p73"/>
          <p:cNvGrpSpPr/>
          <p:nvPr/>
        </p:nvGrpSpPr>
        <p:grpSpPr>
          <a:xfrm>
            <a:off x="8120414" y="4074371"/>
            <a:ext cx="445375" cy="449004"/>
            <a:chOff x="-31452725" y="3191825"/>
            <a:chExt cx="291450" cy="293825"/>
          </a:xfrm>
        </p:grpSpPr>
        <p:sp>
          <p:nvSpPr>
            <p:cNvPr id="7426" name="Google Shape;7426;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0" name="Google Shape;7430;p73"/>
          <p:cNvGrpSpPr/>
          <p:nvPr/>
        </p:nvGrpSpPr>
        <p:grpSpPr>
          <a:xfrm>
            <a:off x="8119822" y="4631033"/>
            <a:ext cx="446559" cy="446559"/>
            <a:chOff x="-31452725" y="3551775"/>
            <a:chExt cx="292225" cy="292225"/>
          </a:xfrm>
        </p:grpSpPr>
        <p:sp>
          <p:nvSpPr>
            <p:cNvPr id="7431" name="Google Shape;7431;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5" name="Google Shape;7435;p73"/>
          <p:cNvGrpSpPr/>
          <p:nvPr/>
        </p:nvGrpSpPr>
        <p:grpSpPr>
          <a:xfrm>
            <a:off x="8118007" y="5178084"/>
            <a:ext cx="450188" cy="448965"/>
            <a:chOff x="-31455100" y="3909350"/>
            <a:chExt cx="294600" cy="293800"/>
          </a:xfrm>
        </p:grpSpPr>
        <p:sp>
          <p:nvSpPr>
            <p:cNvPr id="7436" name="Google Shape;7436;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8" name="Google Shape;7438;p73"/>
          <p:cNvGrpSpPr/>
          <p:nvPr/>
        </p:nvGrpSpPr>
        <p:grpSpPr>
          <a:xfrm>
            <a:off x="9807070" y="5179289"/>
            <a:ext cx="445375" cy="446559"/>
            <a:chOff x="-30345325" y="3918800"/>
            <a:chExt cx="291450" cy="292225"/>
          </a:xfrm>
        </p:grpSpPr>
        <p:sp>
          <p:nvSpPr>
            <p:cNvPr id="7439" name="Google Shape;7439;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4" name="Google Shape;7444;p73"/>
          <p:cNvGrpSpPr/>
          <p:nvPr/>
        </p:nvGrpSpPr>
        <p:grpSpPr>
          <a:xfrm>
            <a:off x="3073760" y="4076186"/>
            <a:ext cx="418861" cy="445375"/>
            <a:chOff x="-34755225" y="3202075"/>
            <a:chExt cx="274100" cy="291450"/>
          </a:xfrm>
        </p:grpSpPr>
        <p:sp>
          <p:nvSpPr>
            <p:cNvPr id="7445" name="Google Shape;7445;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2" name="Google Shape;7452;p73"/>
          <p:cNvGrpSpPr/>
          <p:nvPr/>
        </p:nvGrpSpPr>
        <p:grpSpPr>
          <a:xfrm>
            <a:off x="3060503" y="4631625"/>
            <a:ext cx="445375" cy="445375"/>
            <a:chOff x="-34763900" y="3561225"/>
            <a:chExt cx="291450" cy="291450"/>
          </a:xfrm>
        </p:grpSpPr>
        <p:sp>
          <p:nvSpPr>
            <p:cNvPr id="7453" name="Google Shape;74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56" name="Google Shape;7456;p73"/>
          <p:cNvSpPr/>
          <p:nvPr/>
        </p:nvSpPr>
        <p:spPr>
          <a:xfrm>
            <a:off x="3058111" y="5180135"/>
            <a:ext cx="445375" cy="445336"/>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57" name="Google Shape;7457;p73"/>
          <p:cNvGrpSpPr/>
          <p:nvPr/>
        </p:nvGrpSpPr>
        <p:grpSpPr>
          <a:xfrm>
            <a:off x="5870701" y="4075591"/>
            <a:ext cx="446559" cy="446559"/>
            <a:chOff x="-32927950" y="3227275"/>
            <a:chExt cx="292225" cy="292225"/>
          </a:xfrm>
        </p:grpSpPr>
        <p:sp>
          <p:nvSpPr>
            <p:cNvPr id="7458" name="Google Shape;74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3" name="Google Shape;7463;p73"/>
          <p:cNvGrpSpPr/>
          <p:nvPr/>
        </p:nvGrpSpPr>
        <p:grpSpPr>
          <a:xfrm>
            <a:off x="5870090" y="4631623"/>
            <a:ext cx="447781" cy="445375"/>
            <a:chOff x="-32927950" y="3586425"/>
            <a:chExt cx="293025" cy="291450"/>
          </a:xfrm>
        </p:grpSpPr>
        <p:sp>
          <p:nvSpPr>
            <p:cNvPr id="7464" name="Google Shape;74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9" name="Google Shape;7469;p73"/>
          <p:cNvGrpSpPr/>
          <p:nvPr/>
        </p:nvGrpSpPr>
        <p:grpSpPr>
          <a:xfrm>
            <a:off x="5870701" y="5178675"/>
            <a:ext cx="446559" cy="447781"/>
            <a:chOff x="-32927950" y="3944800"/>
            <a:chExt cx="292225" cy="293025"/>
          </a:xfrm>
        </p:grpSpPr>
        <p:sp>
          <p:nvSpPr>
            <p:cNvPr id="7470" name="Google Shape;74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9" name="Google Shape;7479;p73"/>
          <p:cNvGrpSpPr/>
          <p:nvPr/>
        </p:nvGrpSpPr>
        <p:grpSpPr>
          <a:xfrm>
            <a:off x="8677599" y="4076033"/>
            <a:ext cx="446559" cy="445680"/>
            <a:chOff x="-31094350" y="3194000"/>
            <a:chExt cx="292225" cy="291650"/>
          </a:xfrm>
        </p:grpSpPr>
        <p:sp>
          <p:nvSpPr>
            <p:cNvPr id="7480" name="Google Shape;74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8" name="Google Shape;7488;p73"/>
          <p:cNvGrpSpPr/>
          <p:nvPr/>
        </p:nvGrpSpPr>
        <p:grpSpPr>
          <a:xfrm>
            <a:off x="8678193" y="4631281"/>
            <a:ext cx="445375" cy="446063"/>
            <a:chOff x="-31093575" y="3552550"/>
            <a:chExt cx="291450" cy="291900"/>
          </a:xfrm>
        </p:grpSpPr>
        <p:sp>
          <p:nvSpPr>
            <p:cNvPr id="7489" name="Google Shape;74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3" name="Google Shape;7493;p73"/>
          <p:cNvGrpSpPr/>
          <p:nvPr/>
        </p:nvGrpSpPr>
        <p:grpSpPr>
          <a:xfrm>
            <a:off x="8678193" y="5179899"/>
            <a:ext cx="445375" cy="445336"/>
            <a:chOff x="-31093575" y="3911725"/>
            <a:chExt cx="291450" cy="291425"/>
          </a:xfrm>
        </p:grpSpPr>
        <p:sp>
          <p:nvSpPr>
            <p:cNvPr id="7494" name="Google Shape;7494;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6" name="Google Shape;7496;p73"/>
          <p:cNvGrpSpPr/>
          <p:nvPr/>
        </p:nvGrpSpPr>
        <p:grpSpPr>
          <a:xfrm>
            <a:off x="10372052" y="4075594"/>
            <a:ext cx="448965" cy="446559"/>
            <a:chOff x="-29946000" y="3183175"/>
            <a:chExt cx="293800" cy="292225"/>
          </a:xfrm>
        </p:grpSpPr>
        <p:sp>
          <p:nvSpPr>
            <p:cNvPr id="7497" name="Google Shape;7497;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3" name="Google Shape;7503;p73"/>
          <p:cNvGrpSpPr/>
          <p:nvPr/>
        </p:nvGrpSpPr>
        <p:grpSpPr>
          <a:xfrm>
            <a:off x="3612265" y="4075860"/>
            <a:ext cx="451372" cy="446024"/>
            <a:chOff x="-34408675" y="3202075"/>
            <a:chExt cx="295375" cy="291875"/>
          </a:xfrm>
        </p:grpSpPr>
        <p:sp>
          <p:nvSpPr>
            <p:cNvPr id="7504" name="Google Shape;7504;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8" name="Google Shape;7508;p73"/>
          <p:cNvGrpSpPr/>
          <p:nvPr/>
        </p:nvGrpSpPr>
        <p:grpSpPr>
          <a:xfrm>
            <a:off x="3614671" y="4629982"/>
            <a:ext cx="446559" cy="448660"/>
            <a:chOff x="-34405525" y="3558075"/>
            <a:chExt cx="292225" cy="293600"/>
          </a:xfrm>
        </p:grpSpPr>
        <p:sp>
          <p:nvSpPr>
            <p:cNvPr id="7509" name="Google Shape;7509;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2" name="Google Shape;7512;p73"/>
          <p:cNvGrpSpPr/>
          <p:nvPr/>
        </p:nvGrpSpPr>
        <p:grpSpPr>
          <a:xfrm>
            <a:off x="3614059" y="5179899"/>
            <a:ext cx="447781" cy="445336"/>
            <a:chOff x="-34406325" y="3919600"/>
            <a:chExt cx="293025" cy="291425"/>
          </a:xfrm>
        </p:grpSpPr>
        <p:sp>
          <p:nvSpPr>
            <p:cNvPr id="7513" name="Google Shape;7513;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0" name="Google Shape;7520;p73"/>
          <p:cNvGrpSpPr/>
          <p:nvPr/>
        </p:nvGrpSpPr>
        <p:grpSpPr>
          <a:xfrm>
            <a:off x="6435593" y="4083404"/>
            <a:ext cx="445375" cy="430933"/>
            <a:chOff x="-32568800" y="3232000"/>
            <a:chExt cx="291450" cy="282000"/>
          </a:xfrm>
        </p:grpSpPr>
        <p:sp>
          <p:nvSpPr>
            <p:cNvPr id="7521" name="Google Shape;7521;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3" name="Google Shape;7523;p73"/>
          <p:cNvGrpSpPr/>
          <p:nvPr/>
        </p:nvGrpSpPr>
        <p:grpSpPr>
          <a:xfrm>
            <a:off x="6435001" y="4631623"/>
            <a:ext cx="446559" cy="445375"/>
            <a:chOff x="-32569575" y="3586425"/>
            <a:chExt cx="292225" cy="291450"/>
          </a:xfrm>
        </p:grpSpPr>
        <p:sp>
          <p:nvSpPr>
            <p:cNvPr id="7524" name="Google Shape;7524;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6" name="Google Shape;7526;p73"/>
          <p:cNvGrpSpPr/>
          <p:nvPr/>
        </p:nvGrpSpPr>
        <p:grpSpPr>
          <a:xfrm>
            <a:off x="6423559" y="5179439"/>
            <a:ext cx="469443" cy="446253"/>
            <a:chOff x="-32576675" y="3944600"/>
            <a:chExt cx="307200" cy="292025"/>
          </a:xfrm>
        </p:grpSpPr>
        <p:sp>
          <p:nvSpPr>
            <p:cNvPr id="7527" name="Google Shape;7527;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9" name="Google Shape;7529;p73"/>
          <p:cNvGrpSpPr/>
          <p:nvPr/>
        </p:nvGrpSpPr>
        <p:grpSpPr>
          <a:xfrm>
            <a:off x="9250830" y="4075594"/>
            <a:ext cx="446559" cy="446559"/>
            <a:chOff x="-30735200" y="3192625"/>
            <a:chExt cx="292225" cy="292225"/>
          </a:xfrm>
        </p:grpSpPr>
        <p:sp>
          <p:nvSpPr>
            <p:cNvPr id="7530" name="Google Shape;7530;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73"/>
          <p:cNvGrpSpPr/>
          <p:nvPr/>
        </p:nvGrpSpPr>
        <p:grpSpPr>
          <a:xfrm>
            <a:off x="9250830" y="4632026"/>
            <a:ext cx="446559" cy="444572"/>
            <a:chOff x="-30735200" y="3552550"/>
            <a:chExt cx="292225" cy="290925"/>
          </a:xfrm>
        </p:grpSpPr>
        <p:sp>
          <p:nvSpPr>
            <p:cNvPr id="7538" name="Google Shape;7538;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0" name="Google Shape;7540;p73"/>
          <p:cNvGrpSpPr/>
          <p:nvPr/>
        </p:nvGrpSpPr>
        <p:grpSpPr>
          <a:xfrm>
            <a:off x="9250830" y="5179881"/>
            <a:ext cx="446559" cy="445375"/>
            <a:chOff x="-30735200" y="3910925"/>
            <a:chExt cx="292225" cy="291450"/>
          </a:xfrm>
        </p:grpSpPr>
        <p:sp>
          <p:nvSpPr>
            <p:cNvPr id="7541" name="Google Shape;7541;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43" name="Google Shape;7543;p73"/>
          <p:cNvSpPr/>
          <p:nvPr/>
        </p:nvSpPr>
        <p:spPr>
          <a:xfrm>
            <a:off x="10371195" y="4631839"/>
            <a:ext cx="446559" cy="44537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44" name="Google Shape;7544;p73"/>
          <p:cNvGrpSpPr/>
          <p:nvPr/>
        </p:nvGrpSpPr>
        <p:grpSpPr>
          <a:xfrm>
            <a:off x="9813710" y="2237983"/>
            <a:ext cx="439385" cy="438156"/>
            <a:chOff x="2821450" y="2957850"/>
            <a:chExt cx="259275" cy="258550"/>
          </a:xfrm>
        </p:grpSpPr>
        <p:sp>
          <p:nvSpPr>
            <p:cNvPr id="7545" name="Google Shape;7545;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1"/>
        <p:cNvGrpSpPr/>
        <p:nvPr/>
      </p:nvGrpSpPr>
      <p:grpSpPr>
        <a:xfrm>
          <a:off x="0" y="0"/>
          <a:ext cx="0" cy="0"/>
          <a:chOff x="0" y="0"/>
          <a:chExt cx="0" cy="0"/>
        </a:xfrm>
      </p:grpSpPr>
      <p:sp>
        <p:nvSpPr>
          <p:cNvPr id="7552" name="Google Shape;7552;p74"/>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553" name="Google Shape;7553;p74"/>
          <p:cNvSpPr/>
          <p:nvPr/>
        </p:nvSpPr>
        <p:spPr>
          <a:xfrm>
            <a:off x="1364324" y="2276941"/>
            <a:ext cx="445347" cy="396684"/>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54" name="Google Shape;7554;p74"/>
          <p:cNvGrpSpPr/>
          <p:nvPr/>
        </p:nvGrpSpPr>
        <p:grpSpPr>
          <a:xfrm>
            <a:off x="1363355" y="2815521"/>
            <a:ext cx="446515" cy="447721"/>
            <a:chOff x="-28467625" y="2331750"/>
            <a:chExt cx="296150" cy="296950"/>
          </a:xfrm>
        </p:grpSpPr>
        <p:sp>
          <p:nvSpPr>
            <p:cNvPr id="7555" name="Google Shape;7555;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7" name="Google Shape;7557;p74"/>
          <p:cNvGrpSpPr/>
          <p:nvPr/>
        </p:nvGrpSpPr>
        <p:grpSpPr>
          <a:xfrm>
            <a:off x="1381165" y="3374232"/>
            <a:ext cx="410895" cy="443009"/>
            <a:chOff x="-28461325" y="2701925"/>
            <a:chExt cx="272525" cy="293825"/>
          </a:xfrm>
        </p:grpSpPr>
        <p:sp>
          <p:nvSpPr>
            <p:cNvPr id="7558" name="Google Shape;7558;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1" name="Google Shape;7561;p74"/>
          <p:cNvGrpSpPr/>
          <p:nvPr/>
        </p:nvGrpSpPr>
        <p:grpSpPr>
          <a:xfrm>
            <a:off x="4185787" y="2332218"/>
            <a:ext cx="446515" cy="286205"/>
            <a:chOff x="-26585200" y="2025375"/>
            <a:chExt cx="296150" cy="189825"/>
          </a:xfrm>
        </p:grpSpPr>
        <p:sp>
          <p:nvSpPr>
            <p:cNvPr id="7562" name="Google Shape;7562;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7" name="Google Shape;7567;p74"/>
          <p:cNvGrpSpPr/>
          <p:nvPr/>
        </p:nvGrpSpPr>
        <p:grpSpPr>
          <a:xfrm>
            <a:off x="4186372" y="2816708"/>
            <a:ext cx="445347" cy="445347"/>
            <a:chOff x="-26584425" y="2340425"/>
            <a:chExt cx="295375" cy="295375"/>
          </a:xfrm>
        </p:grpSpPr>
        <p:sp>
          <p:nvSpPr>
            <p:cNvPr id="7568" name="Google Shape;7568;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3" name="Google Shape;7573;p74"/>
          <p:cNvGrpSpPr/>
          <p:nvPr/>
        </p:nvGrpSpPr>
        <p:grpSpPr>
          <a:xfrm>
            <a:off x="4179851" y="3372911"/>
            <a:ext cx="458388" cy="445648"/>
            <a:chOff x="-26585200" y="2710400"/>
            <a:chExt cx="304025" cy="295575"/>
          </a:xfrm>
        </p:grpSpPr>
        <p:sp>
          <p:nvSpPr>
            <p:cNvPr id="7574" name="Google Shape;7574;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6" name="Google Shape;7586;p74"/>
          <p:cNvGrpSpPr/>
          <p:nvPr/>
        </p:nvGrpSpPr>
        <p:grpSpPr>
          <a:xfrm>
            <a:off x="6985970" y="2252628"/>
            <a:ext cx="446553" cy="445384"/>
            <a:chOff x="-24709875" y="1970225"/>
            <a:chExt cx="296175" cy="295400"/>
          </a:xfrm>
        </p:grpSpPr>
        <p:sp>
          <p:nvSpPr>
            <p:cNvPr id="7587" name="Google Shape;7587;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9" name="Google Shape;7589;p74"/>
          <p:cNvGrpSpPr/>
          <p:nvPr/>
        </p:nvGrpSpPr>
        <p:grpSpPr>
          <a:xfrm>
            <a:off x="7026339" y="2816124"/>
            <a:ext cx="365813" cy="446515"/>
            <a:chOff x="-24683100" y="2340425"/>
            <a:chExt cx="242625" cy="296150"/>
          </a:xfrm>
        </p:grpSpPr>
        <p:sp>
          <p:nvSpPr>
            <p:cNvPr id="7590" name="Google Shape;7590;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4" name="Google Shape;7594;p74"/>
          <p:cNvSpPr/>
          <p:nvPr/>
        </p:nvSpPr>
        <p:spPr>
          <a:xfrm>
            <a:off x="7026692" y="3372408"/>
            <a:ext cx="365776" cy="446553"/>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5" name="Google Shape;7595;p74"/>
          <p:cNvGrpSpPr/>
          <p:nvPr/>
        </p:nvGrpSpPr>
        <p:grpSpPr>
          <a:xfrm>
            <a:off x="9808328" y="2252628"/>
            <a:ext cx="454845" cy="445384"/>
            <a:chOff x="-22881800" y="1971800"/>
            <a:chExt cx="301675" cy="295400"/>
          </a:xfrm>
        </p:grpSpPr>
        <p:sp>
          <p:nvSpPr>
            <p:cNvPr id="7596" name="Google Shape;7596;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02" name="Google Shape;7602;p74"/>
          <p:cNvSpPr/>
          <p:nvPr/>
        </p:nvSpPr>
        <p:spPr>
          <a:xfrm>
            <a:off x="1943798" y="2252006"/>
            <a:ext cx="396684" cy="446553"/>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74"/>
          <p:cNvSpPr/>
          <p:nvPr/>
        </p:nvSpPr>
        <p:spPr>
          <a:xfrm>
            <a:off x="1916490" y="2816213"/>
            <a:ext cx="451303" cy="446252"/>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04" name="Google Shape;7604;p74"/>
          <p:cNvGrpSpPr/>
          <p:nvPr/>
        </p:nvGrpSpPr>
        <p:grpSpPr>
          <a:xfrm>
            <a:off x="1998054" y="3372460"/>
            <a:ext cx="287412" cy="446553"/>
            <a:chOff x="-28043900" y="2701925"/>
            <a:chExt cx="190625" cy="296175"/>
          </a:xfrm>
        </p:grpSpPr>
        <p:sp>
          <p:nvSpPr>
            <p:cNvPr id="7605" name="Google Shape;7605;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0" name="Google Shape;7610;p74"/>
          <p:cNvGrpSpPr/>
          <p:nvPr/>
        </p:nvGrpSpPr>
        <p:grpSpPr>
          <a:xfrm>
            <a:off x="4737958" y="2252647"/>
            <a:ext cx="446553" cy="445347"/>
            <a:chOff x="-26215025" y="1971025"/>
            <a:chExt cx="296175" cy="295375"/>
          </a:xfrm>
        </p:grpSpPr>
        <p:sp>
          <p:nvSpPr>
            <p:cNvPr id="7611" name="Google Shape;7611;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9" name="Google Shape;7619;p74"/>
          <p:cNvGrpSpPr/>
          <p:nvPr/>
        </p:nvGrpSpPr>
        <p:grpSpPr>
          <a:xfrm>
            <a:off x="4737354" y="2817292"/>
            <a:ext cx="447759" cy="444179"/>
            <a:chOff x="-26215825" y="2341200"/>
            <a:chExt cx="296975" cy="294600"/>
          </a:xfrm>
        </p:grpSpPr>
        <p:sp>
          <p:nvSpPr>
            <p:cNvPr id="7620" name="Google Shape;7620;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74"/>
          <p:cNvGrpSpPr/>
          <p:nvPr/>
        </p:nvGrpSpPr>
        <p:grpSpPr>
          <a:xfrm>
            <a:off x="4777743" y="3373061"/>
            <a:ext cx="366983" cy="445347"/>
            <a:chOff x="-26179575" y="2710600"/>
            <a:chExt cx="243400" cy="295375"/>
          </a:xfrm>
        </p:grpSpPr>
        <p:sp>
          <p:nvSpPr>
            <p:cNvPr id="7623" name="Google Shape;7623;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6" name="Google Shape;7626;p74"/>
          <p:cNvGrpSpPr/>
          <p:nvPr/>
        </p:nvGrpSpPr>
        <p:grpSpPr>
          <a:xfrm>
            <a:off x="7563590" y="2252647"/>
            <a:ext cx="425181" cy="445347"/>
            <a:chOff x="-24328675" y="1971025"/>
            <a:chExt cx="282000" cy="295375"/>
          </a:xfrm>
        </p:grpSpPr>
        <p:sp>
          <p:nvSpPr>
            <p:cNvPr id="7627" name="Google Shape;7627;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9" name="Google Shape;7629;p74"/>
          <p:cNvGrpSpPr/>
          <p:nvPr/>
        </p:nvGrpSpPr>
        <p:grpSpPr>
          <a:xfrm>
            <a:off x="7566569" y="2816708"/>
            <a:ext cx="419225" cy="445347"/>
            <a:chOff x="-24330250" y="2340425"/>
            <a:chExt cx="278050" cy="295375"/>
          </a:xfrm>
        </p:grpSpPr>
        <p:sp>
          <p:nvSpPr>
            <p:cNvPr id="7630" name="Google Shape;7630;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7" name="Google Shape;7637;p74"/>
          <p:cNvGrpSpPr/>
          <p:nvPr/>
        </p:nvGrpSpPr>
        <p:grpSpPr>
          <a:xfrm>
            <a:off x="7553507" y="3373061"/>
            <a:ext cx="445347" cy="445347"/>
            <a:chOff x="-24338900" y="2710600"/>
            <a:chExt cx="295375" cy="295375"/>
          </a:xfrm>
        </p:grpSpPr>
        <p:sp>
          <p:nvSpPr>
            <p:cNvPr id="7638" name="Google Shape;7638;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0" name="Google Shape;7640;p74"/>
          <p:cNvGrpSpPr/>
          <p:nvPr/>
        </p:nvGrpSpPr>
        <p:grpSpPr>
          <a:xfrm>
            <a:off x="9811892" y="2817462"/>
            <a:ext cx="447721" cy="443839"/>
            <a:chOff x="-22859750" y="2335900"/>
            <a:chExt cx="296950" cy="294375"/>
          </a:xfrm>
        </p:grpSpPr>
        <p:sp>
          <p:nvSpPr>
            <p:cNvPr id="7641" name="Google Shape;7641;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4" name="Google Shape;7644;p74"/>
          <p:cNvGrpSpPr/>
          <p:nvPr/>
        </p:nvGrpSpPr>
        <p:grpSpPr>
          <a:xfrm>
            <a:off x="2509787" y="2252627"/>
            <a:ext cx="393104" cy="445384"/>
            <a:chOff x="-27710725" y="1959200"/>
            <a:chExt cx="260725" cy="295400"/>
          </a:xfrm>
        </p:grpSpPr>
        <p:sp>
          <p:nvSpPr>
            <p:cNvPr id="7645" name="Google Shape;7645;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7" name="Google Shape;7647;p74"/>
          <p:cNvGrpSpPr/>
          <p:nvPr/>
        </p:nvGrpSpPr>
        <p:grpSpPr>
          <a:xfrm>
            <a:off x="2481875" y="2893885"/>
            <a:ext cx="448928" cy="290992"/>
            <a:chOff x="-27728850" y="2382950"/>
            <a:chExt cx="297750" cy="193000"/>
          </a:xfrm>
        </p:grpSpPr>
        <p:sp>
          <p:nvSpPr>
            <p:cNvPr id="7648" name="Google Shape;7648;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51" name="Google Shape;7651;p74"/>
          <p:cNvSpPr/>
          <p:nvPr/>
        </p:nvSpPr>
        <p:spPr>
          <a:xfrm>
            <a:off x="2482835" y="3381021"/>
            <a:ext cx="447759" cy="429327"/>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74"/>
          <p:cNvSpPr/>
          <p:nvPr/>
        </p:nvSpPr>
        <p:spPr>
          <a:xfrm>
            <a:off x="5295868" y="2252006"/>
            <a:ext cx="446553" cy="446553"/>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53" name="Google Shape;7653;p74"/>
          <p:cNvGrpSpPr/>
          <p:nvPr/>
        </p:nvGrpSpPr>
        <p:grpSpPr>
          <a:xfrm>
            <a:off x="5295518" y="2828581"/>
            <a:ext cx="446553" cy="421600"/>
            <a:chOff x="-25844850" y="2357750"/>
            <a:chExt cx="296175" cy="279625"/>
          </a:xfrm>
        </p:grpSpPr>
        <p:sp>
          <p:nvSpPr>
            <p:cNvPr id="7654" name="Google Shape;7654;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0" name="Google Shape;7660;p74"/>
          <p:cNvSpPr/>
          <p:nvPr/>
        </p:nvSpPr>
        <p:spPr>
          <a:xfrm>
            <a:off x="5292909" y="3372559"/>
            <a:ext cx="452471" cy="446252"/>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1" name="Google Shape;7661;p74"/>
          <p:cNvGrpSpPr/>
          <p:nvPr/>
        </p:nvGrpSpPr>
        <p:grpSpPr>
          <a:xfrm>
            <a:off x="8194661" y="2252628"/>
            <a:ext cx="288617" cy="445384"/>
            <a:chOff x="-23917525" y="1970225"/>
            <a:chExt cx="191425" cy="295400"/>
          </a:xfrm>
        </p:grpSpPr>
        <p:sp>
          <p:nvSpPr>
            <p:cNvPr id="7662" name="Google Shape;7662;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5" name="Google Shape;7665;p74"/>
          <p:cNvGrpSpPr/>
          <p:nvPr/>
        </p:nvGrpSpPr>
        <p:grpSpPr>
          <a:xfrm>
            <a:off x="8138271" y="2816124"/>
            <a:ext cx="401396" cy="446515"/>
            <a:chOff x="-23952175" y="2340425"/>
            <a:chExt cx="266225" cy="296150"/>
          </a:xfrm>
        </p:grpSpPr>
        <p:sp>
          <p:nvSpPr>
            <p:cNvPr id="7666" name="Google Shape;7666;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8" name="Google Shape;7668;p74"/>
          <p:cNvSpPr/>
          <p:nvPr/>
        </p:nvSpPr>
        <p:spPr>
          <a:xfrm>
            <a:off x="8104145" y="3373444"/>
            <a:ext cx="470300" cy="44448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9" name="Google Shape;7669;p74"/>
          <p:cNvGrpSpPr/>
          <p:nvPr/>
        </p:nvGrpSpPr>
        <p:grpSpPr>
          <a:xfrm>
            <a:off x="9884922" y="3371271"/>
            <a:ext cx="301660" cy="448928"/>
            <a:chOff x="-22811700" y="2700350"/>
            <a:chExt cx="200075" cy="297750"/>
          </a:xfrm>
        </p:grpSpPr>
        <p:sp>
          <p:nvSpPr>
            <p:cNvPr id="7670" name="Google Shape;7670;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3" name="Google Shape;7673;p74"/>
          <p:cNvGrpSpPr/>
          <p:nvPr/>
        </p:nvGrpSpPr>
        <p:grpSpPr>
          <a:xfrm>
            <a:off x="3048245" y="2252044"/>
            <a:ext cx="447721" cy="446553"/>
            <a:chOff x="-27358650" y="1961575"/>
            <a:chExt cx="296950" cy="296175"/>
          </a:xfrm>
        </p:grpSpPr>
        <p:sp>
          <p:nvSpPr>
            <p:cNvPr id="7674" name="Google Shape;7674;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76" name="Google Shape;7676;p74"/>
          <p:cNvSpPr/>
          <p:nvPr/>
        </p:nvSpPr>
        <p:spPr>
          <a:xfrm>
            <a:off x="3100858" y="2816627"/>
            <a:ext cx="343236" cy="445423"/>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74"/>
          <p:cNvSpPr/>
          <p:nvPr/>
        </p:nvSpPr>
        <p:spPr>
          <a:xfrm>
            <a:off x="3048616" y="3372408"/>
            <a:ext cx="447721" cy="446553"/>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74"/>
          <p:cNvSpPr/>
          <p:nvPr/>
        </p:nvSpPr>
        <p:spPr>
          <a:xfrm>
            <a:off x="5887645" y="2253193"/>
            <a:ext cx="406184" cy="444179"/>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79" name="Google Shape;7679;p74"/>
          <p:cNvGrpSpPr/>
          <p:nvPr/>
        </p:nvGrpSpPr>
        <p:grpSpPr>
          <a:xfrm>
            <a:off x="5865344" y="2829770"/>
            <a:ext cx="450096" cy="419225"/>
            <a:chOff x="-25477800" y="2357750"/>
            <a:chExt cx="298525" cy="278050"/>
          </a:xfrm>
        </p:grpSpPr>
        <p:sp>
          <p:nvSpPr>
            <p:cNvPr id="7680" name="Google Shape;7680;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82" name="Google Shape;7682;p74"/>
          <p:cNvSpPr/>
          <p:nvPr/>
        </p:nvSpPr>
        <p:spPr>
          <a:xfrm>
            <a:off x="5866877" y="3372917"/>
            <a:ext cx="447721" cy="445535"/>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83" name="Google Shape;7683;p74"/>
          <p:cNvGrpSpPr/>
          <p:nvPr/>
        </p:nvGrpSpPr>
        <p:grpSpPr>
          <a:xfrm>
            <a:off x="8683250" y="2252647"/>
            <a:ext cx="446553" cy="445347"/>
            <a:chOff x="-23599325" y="1971025"/>
            <a:chExt cx="296175" cy="295375"/>
          </a:xfrm>
        </p:grpSpPr>
        <p:sp>
          <p:nvSpPr>
            <p:cNvPr id="7684" name="Google Shape;7684;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86" name="Google Shape;7686;p74"/>
          <p:cNvSpPr/>
          <p:nvPr/>
        </p:nvSpPr>
        <p:spPr>
          <a:xfrm>
            <a:off x="8684172" y="2815477"/>
            <a:ext cx="445347" cy="44772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74"/>
          <p:cNvSpPr/>
          <p:nvPr/>
        </p:nvSpPr>
        <p:spPr>
          <a:xfrm>
            <a:off x="8681195" y="3386656"/>
            <a:ext cx="451303" cy="418057"/>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74"/>
          <p:cNvSpPr/>
          <p:nvPr/>
        </p:nvSpPr>
        <p:spPr>
          <a:xfrm>
            <a:off x="10371612" y="2252006"/>
            <a:ext cx="448928" cy="446553"/>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89" name="Google Shape;7689;p74"/>
          <p:cNvGrpSpPr/>
          <p:nvPr/>
        </p:nvGrpSpPr>
        <p:grpSpPr>
          <a:xfrm>
            <a:off x="3606868" y="2252194"/>
            <a:ext cx="454845" cy="446252"/>
            <a:chOff x="-26993200" y="1961775"/>
            <a:chExt cx="301675" cy="295975"/>
          </a:xfrm>
        </p:grpSpPr>
        <p:sp>
          <p:nvSpPr>
            <p:cNvPr id="7690" name="Google Shape;7690;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3" name="Google Shape;7693;p74"/>
          <p:cNvGrpSpPr/>
          <p:nvPr/>
        </p:nvGrpSpPr>
        <p:grpSpPr>
          <a:xfrm>
            <a:off x="3638342" y="2816708"/>
            <a:ext cx="391897" cy="445347"/>
            <a:chOff x="-26970350" y="2332550"/>
            <a:chExt cx="259925" cy="295375"/>
          </a:xfrm>
        </p:grpSpPr>
        <p:sp>
          <p:nvSpPr>
            <p:cNvPr id="7694" name="Google Shape;7694;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6" name="Google Shape;7696;p74"/>
          <p:cNvGrpSpPr/>
          <p:nvPr/>
        </p:nvGrpSpPr>
        <p:grpSpPr>
          <a:xfrm>
            <a:off x="3612221" y="3412847"/>
            <a:ext cx="444140" cy="365776"/>
            <a:chOff x="-26986100" y="2735800"/>
            <a:chExt cx="294575" cy="242600"/>
          </a:xfrm>
        </p:grpSpPr>
        <p:sp>
          <p:nvSpPr>
            <p:cNvPr id="7697" name="Google Shape;7697;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99" name="Google Shape;7699;p74"/>
          <p:cNvSpPr/>
          <p:nvPr/>
        </p:nvSpPr>
        <p:spPr>
          <a:xfrm>
            <a:off x="6423828" y="2252609"/>
            <a:ext cx="445347" cy="445347"/>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00" name="Google Shape;7700;p74"/>
          <p:cNvGrpSpPr/>
          <p:nvPr/>
        </p:nvGrpSpPr>
        <p:grpSpPr>
          <a:xfrm>
            <a:off x="6423488" y="2816124"/>
            <a:ext cx="445347" cy="446515"/>
            <a:chOff x="-25104475" y="2340425"/>
            <a:chExt cx="295375" cy="296150"/>
          </a:xfrm>
        </p:grpSpPr>
        <p:sp>
          <p:nvSpPr>
            <p:cNvPr id="7701" name="Google Shape;7701;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10" name="Google Shape;7710;p74"/>
          <p:cNvSpPr/>
          <p:nvPr/>
        </p:nvSpPr>
        <p:spPr>
          <a:xfrm>
            <a:off x="6421453" y="3429417"/>
            <a:ext cx="450096" cy="332531"/>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11" name="Google Shape;7711;p74"/>
          <p:cNvGrpSpPr/>
          <p:nvPr/>
        </p:nvGrpSpPr>
        <p:grpSpPr>
          <a:xfrm>
            <a:off x="9247829" y="2252044"/>
            <a:ext cx="447721" cy="446553"/>
            <a:chOff x="-23229925" y="1970225"/>
            <a:chExt cx="296950" cy="296175"/>
          </a:xfrm>
        </p:grpSpPr>
        <p:sp>
          <p:nvSpPr>
            <p:cNvPr id="7712" name="Google Shape;7712;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74"/>
          <p:cNvGrpSpPr/>
          <p:nvPr/>
        </p:nvGrpSpPr>
        <p:grpSpPr>
          <a:xfrm>
            <a:off x="9301259" y="2815522"/>
            <a:ext cx="340861" cy="447721"/>
            <a:chOff x="-23177950" y="2340425"/>
            <a:chExt cx="226075" cy="296950"/>
          </a:xfrm>
        </p:grpSpPr>
        <p:sp>
          <p:nvSpPr>
            <p:cNvPr id="7717" name="Google Shape;7717;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9" name="Google Shape;7719;p74"/>
          <p:cNvGrpSpPr/>
          <p:nvPr/>
        </p:nvGrpSpPr>
        <p:grpSpPr>
          <a:xfrm>
            <a:off x="9248413" y="3372460"/>
            <a:ext cx="446553" cy="446553"/>
            <a:chOff x="-23229150" y="2710600"/>
            <a:chExt cx="296175" cy="296175"/>
          </a:xfrm>
        </p:grpSpPr>
        <p:sp>
          <p:nvSpPr>
            <p:cNvPr id="7720" name="Google Shape;7720;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22" name="Google Shape;7722;p74"/>
          <p:cNvSpPr/>
          <p:nvPr/>
        </p:nvSpPr>
        <p:spPr>
          <a:xfrm>
            <a:off x="10372800" y="2816664"/>
            <a:ext cx="446553" cy="445347"/>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23" name="Google Shape;7723;p74"/>
          <p:cNvGrpSpPr/>
          <p:nvPr/>
        </p:nvGrpSpPr>
        <p:grpSpPr>
          <a:xfrm>
            <a:off x="1361546" y="4077702"/>
            <a:ext cx="450133" cy="390729"/>
            <a:chOff x="-28462125" y="3199700"/>
            <a:chExt cx="298550" cy="259150"/>
          </a:xfrm>
        </p:grpSpPr>
        <p:sp>
          <p:nvSpPr>
            <p:cNvPr id="7724" name="Google Shape;7724;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7" name="Google Shape;7727;p74"/>
          <p:cNvGrpSpPr/>
          <p:nvPr/>
        </p:nvGrpSpPr>
        <p:grpSpPr>
          <a:xfrm>
            <a:off x="1362753" y="4599754"/>
            <a:ext cx="447721" cy="446553"/>
            <a:chOff x="-28461325" y="3545475"/>
            <a:chExt cx="296950" cy="296175"/>
          </a:xfrm>
        </p:grpSpPr>
        <p:sp>
          <p:nvSpPr>
            <p:cNvPr id="7728" name="Google Shape;7728;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4" name="Google Shape;7734;p74"/>
          <p:cNvGrpSpPr/>
          <p:nvPr/>
        </p:nvGrpSpPr>
        <p:grpSpPr>
          <a:xfrm>
            <a:off x="1357984" y="5178704"/>
            <a:ext cx="457257" cy="446515"/>
            <a:chOff x="-28463700" y="3914875"/>
            <a:chExt cx="303275" cy="296150"/>
          </a:xfrm>
        </p:grpSpPr>
        <p:sp>
          <p:nvSpPr>
            <p:cNvPr id="7735" name="Google Shape;7735;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7" name="Google Shape;7737;p74"/>
          <p:cNvGrpSpPr/>
          <p:nvPr/>
        </p:nvGrpSpPr>
        <p:grpSpPr>
          <a:xfrm>
            <a:off x="4186372" y="4129361"/>
            <a:ext cx="445347" cy="287412"/>
            <a:chOff x="-26573400" y="3224125"/>
            <a:chExt cx="295375" cy="190625"/>
          </a:xfrm>
        </p:grpSpPr>
        <p:sp>
          <p:nvSpPr>
            <p:cNvPr id="7738" name="Google Shape;7738;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0" name="Google Shape;7740;p74"/>
          <p:cNvGrpSpPr/>
          <p:nvPr/>
        </p:nvGrpSpPr>
        <p:grpSpPr>
          <a:xfrm>
            <a:off x="4186372" y="4600339"/>
            <a:ext cx="445347" cy="445384"/>
            <a:chOff x="-26573400" y="3546250"/>
            <a:chExt cx="295375" cy="295400"/>
          </a:xfrm>
        </p:grpSpPr>
        <p:sp>
          <p:nvSpPr>
            <p:cNvPr id="7741" name="Google Shape;7741;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6" name="Google Shape;7746;p74"/>
          <p:cNvGrpSpPr/>
          <p:nvPr/>
        </p:nvGrpSpPr>
        <p:grpSpPr>
          <a:xfrm>
            <a:off x="4171541" y="5179119"/>
            <a:ext cx="475012" cy="445685"/>
            <a:chOff x="-26583625" y="3917025"/>
            <a:chExt cx="315050" cy="295600"/>
          </a:xfrm>
        </p:grpSpPr>
        <p:sp>
          <p:nvSpPr>
            <p:cNvPr id="7747" name="Google Shape;7747;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51" name="Google Shape;7751;p74"/>
          <p:cNvSpPr/>
          <p:nvPr/>
        </p:nvSpPr>
        <p:spPr>
          <a:xfrm>
            <a:off x="6986305" y="4050332"/>
            <a:ext cx="446553" cy="445347"/>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52" name="Google Shape;7752;p74"/>
          <p:cNvGrpSpPr/>
          <p:nvPr/>
        </p:nvGrpSpPr>
        <p:grpSpPr>
          <a:xfrm>
            <a:off x="7026339" y="4599754"/>
            <a:ext cx="365813" cy="446553"/>
            <a:chOff x="-24694925" y="3518700"/>
            <a:chExt cx="242625" cy="296175"/>
          </a:xfrm>
        </p:grpSpPr>
        <p:sp>
          <p:nvSpPr>
            <p:cNvPr id="7753" name="Google Shape;7753;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7" name="Google Shape;7757;p74"/>
          <p:cNvGrpSpPr/>
          <p:nvPr/>
        </p:nvGrpSpPr>
        <p:grpSpPr>
          <a:xfrm>
            <a:off x="7025754" y="5178686"/>
            <a:ext cx="366983" cy="446553"/>
            <a:chOff x="-24709100" y="3888875"/>
            <a:chExt cx="243400" cy="296175"/>
          </a:xfrm>
        </p:grpSpPr>
        <p:sp>
          <p:nvSpPr>
            <p:cNvPr id="7758" name="Google Shape;7758;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1" name="Google Shape;7761;p74"/>
          <p:cNvGrpSpPr/>
          <p:nvPr/>
        </p:nvGrpSpPr>
        <p:grpSpPr>
          <a:xfrm>
            <a:off x="9810119" y="4051862"/>
            <a:ext cx="451264" cy="442407"/>
            <a:chOff x="-22863675" y="3131775"/>
            <a:chExt cx="299300" cy="293425"/>
          </a:xfrm>
        </p:grpSpPr>
        <p:sp>
          <p:nvSpPr>
            <p:cNvPr id="7762" name="Google Shape;7762;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5" name="Google Shape;7765;p74"/>
          <p:cNvGrpSpPr/>
          <p:nvPr/>
        </p:nvGrpSpPr>
        <p:grpSpPr>
          <a:xfrm>
            <a:off x="1945208" y="4049808"/>
            <a:ext cx="393104" cy="446515"/>
            <a:chOff x="-28069875" y="3175300"/>
            <a:chExt cx="260725" cy="296150"/>
          </a:xfrm>
        </p:grpSpPr>
        <p:sp>
          <p:nvSpPr>
            <p:cNvPr id="7766" name="Google Shape;7766;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75" name="Google Shape;7775;p74"/>
          <p:cNvSpPr/>
          <p:nvPr/>
        </p:nvSpPr>
        <p:spPr>
          <a:xfrm>
            <a:off x="1918883" y="4601026"/>
            <a:ext cx="446515" cy="443877"/>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76" name="Google Shape;7776;p74"/>
          <p:cNvGrpSpPr/>
          <p:nvPr/>
        </p:nvGrpSpPr>
        <p:grpSpPr>
          <a:xfrm>
            <a:off x="1997452" y="5179289"/>
            <a:ext cx="288617" cy="445347"/>
            <a:chOff x="-28032075" y="3916450"/>
            <a:chExt cx="191425" cy="295375"/>
          </a:xfrm>
        </p:grpSpPr>
        <p:sp>
          <p:nvSpPr>
            <p:cNvPr id="7777" name="Google Shape;7777;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74"/>
          <p:cNvGrpSpPr/>
          <p:nvPr/>
        </p:nvGrpSpPr>
        <p:grpSpPr>
          <a:xfrm>
            <a:off x="4737958" y="4049790"/>
            <a:ext cx="446553" cy="446553"/>
            <a:chOff x="-26201650" y="3176075"/>
            <a:chExt cx="296175" cy="296175"/>
          </a:xfrm>
        </p:grpSpPr>
        <p:sp>
          <p:nvSpPr>
            <p:cNvPr id="7781" name="Google Shape;7781;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3" name="Google Shape;7783;p74"/>
          <p:cNvGrpSpPr/>
          <p:nvPr/>
        </p:nvGrpSpPr>
        <p:grpSpPr>
          <a:xfrm>
            <a:off x="4737355" y="4600357"/>
            <a:ext cx="447759" cy="445347"/>
            <a:chOff x="-26204800" y="3547050"/>
            <a:chExt cx="296975" cy="295375"/>
          </a:xfrm>
        </p:grpSpPr>
        <p:sp>
          <p:nvSpPr>
            <p:cNvPr id="7784" name="Google Shape;7784;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86" name="Google Shape;7786;p74"/>
          <p:cNvSpPr/>
          <p:nvPr/>
        </p:nvSpPr>
        <p:spPr>
          <a:xfrm>
            <a:off x="4778700" y="5178613"/>
            <a:ext cx="365776" cy="44655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87" name="Google Shape;7787;p74"/>
          <p:cNvGrpSpPr/>
          <p:nvPr/>
        </p:nvGrpSpPr>
        <p:grpSpPr>
          <a:xfrm>
            <a:off x="7557654" y="4049790"/>
            <a:ext cx="437055" cy="446553"/>
            <a:chOff x="-24353875" y="3147725"/>
            <a:chExt cx="289875" cy="296175"/>
          </a:xfrm>
        </p:grpSpPr>
        <p:sp>
          <p:nvSpPr>
            <p:cNvPr id="7788" name="Google Shape;7788;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0" name="Google Shape;7790;p74"/>
          <p:cNvGrpSpPr/>
          <p:nvPr/>
        </p:nvGrpSpPr>
        <p:grpSpPr>
          <a:xfrm>
            <a:off x="7567755" y="4600337"/>
            <a:ext cx="416851" cy="445384"/>
            <a:chOff x="-24344425" y="3519475"/>
            <a:chExt cx="276475" cy="295400"/>
          </a:xfrm>
        </p:grpSpPr>
        <p:sp>
          <p:nvSpPr>
            <p:cNvPr id="7791" name="Google Shape;7791;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3" name="Google Shape;7793;p74"/>
          <p:cNvGrpSpPr/>
          <p:nvPr/>
        </p:nvGrpSpPr>
        <p:grpSpPr>
          <a:xfrm>
            <a:off x="7554694" y="5181663"/>
            <a:ext cx="442972" cy="440597"/>
            <a:chOff x="-24353075" y="3891250"/>
            <a:chExt cx="293800" cy="292225"/>
          </a:xfrm>
        </p:grpSpPr>
        <p:sp>
          <p:nvSpPr>
            <p:cNvPr id="7794" name="Google Shape;7794;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6" name="Google Shape;7796;p74"/>
          <p:cNvGrpSpPr/>
          <p:nvPr/>
        </p:nvGrpSpPr>
        <p:grpSpPr>
          <a:xfrm>
            <a:off x="9811892" y="4600620"/>
            <a:ext cx="447721" cy="444819"/>
            <a:chOff x="-22845575" y="3504075"/>
            <a:chExt cx="296950" cy="295025"/>
          </a:xfrm>
        </p:grpSpPr>
        <p:sp>
          <p:nvSpPr>
            <p:cNvPr id="7797" name="Google Shape;7797;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9" name="Google Shape;7799;p74"/>
          <p:cNvGrpSpPr/>
          <p:nvPr/>
        </p:nvGrpSpPr>
        <p:grpSpPr>
          <a:xfrm>
            <a:off x="2516911" y="4050392"/>
            <a:ext cx="378856" cy="445347"/>
            <a:chOff x="-27691025" y="3175300"/>
            <a:chExt cx="251275" cy="295375"/>
          </a:xfrm>
        </p:grpSpPr>
        <p:sp>
          <p:nvSpPr>
            <p:cNvPr id="7800" name="Google Shape;7800;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4" name="Google Shape;7804;p74"/>
          <p:cNvGrpSpPr/>
          <p:nvPr/>
        </p:nvGrpSpPr>
        <p:grpSpPr>
          <a:xfrm>
            <a:off x="2481875" y="4678741"/>
            <a:ext cx="448928" cy="288580"/>
            <a:chOff x="-27721750" y="3598250"/>
            <a:chExt cx="297750" cy="191400"/>
          </a:xfrm>
        </p:grpSpPr>
        <p:sp>
          <p:nvSpPr>
            <p:cNvPr id="7805" name="Google Shape;7805;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7" name="Google Shape;7807;p74"/>
          <p:cNvGrpSpPr/>
          <p:nvPr/>
        </p:nvGrpSpPr>
        <p:grpSpPr>
          <a:xfrm>
            <a:off x="2483647" y="5186187"/>
            <a:ext cx="445384" cy="431551"/>
            <a:chOff x="-27719400" y="3925600"/>
            <a:chExt cx="295400" cy="286225"/>
          </a:xfrm>
        </p:grpSpPr>
        <p:sp>
          <p:nvSpPr>
            <p:cNvPr id="7808" name="Google Shape;7808;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0" name="Google Shape;7810;p74"/>
          <p:cNvGrpSpPr/>
          <p:nvPr/>
        </p:nvGrpSpPr>
        <p:grpSpPr>
          <a:xfrm>
            <a:off x="5294934" y="4049206"/>
            <a:ext cx="447721" cy="447721"/>
            <a:chOff x="-25834600" y="3176875"/>
            <a:chExt cx="296950" cy="296950"/>
          </a:xfrm>
        </p:grpSpPr>
        <p:sp>
          <p:nvSpPr>
            <p:cNvPr id="7811" name="Google Shape;7811;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6" name="Google Shape;7816;p74"/>
          <p:cNvGrpSpPr/>
          <p:nvPr/>
        </p:nvGrpSpPr>
        <p:grpSpPr>
          <a:xfrm>
            <a:off x="5294934" y="4613420"/>
            <a:ext cx="447721" cy="419225"/>
            <a:chOff x="-25834600" y="3564375"/>
            <a:chExt cx="296950" cy="278050"/>
          </a:xfrm>
        </p:grpSpPr>
        <p:sp>
          <p:nvSpPr>
            <p:cNvPr id="7817" name="Google Shape;7817;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5" name="Google Shape;7825;p74"/>
          <p:cNvGrpSpPr/>
          <p:nvPr/>
        </p:nvGrpSpPr>
        <p:grpSpPr>
          <a:xfrm>
            <a:off x="5292559" y="5178837"/>
            <a:ext cx="452471" cy="446252"/>
            <a:chOff x="-25834600" y="3915850"/>
            <a:chExt cx="300100" cy="295975"/>
          </a:xfrm>
        </p:grpSpPr>
        <p:sp>
          <p:nvSpPr>
            <p:cNvPr id="7826" name="Google Shape;7826;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9" name="Google Shape;7829;p74"/>
          <p:cNvGrpSpPr/>
          <p:nvPr/>
        </p:nvGrpSpPr>
        <p:grpSpPr>
          <a:xfrm>
            <a:off x="8194076" y="4050957"/>
            <a:ext cx="289787" cy="444216"/>
            <a:chOff x="-23930925" y="3149300"/>
            <a:chExt cx="192200" cy="294625"/>
          </a:xfrm>
        </p:grpSpPr>
        <p:sp>
          <p:nvSpPr>
            <p:cNvPr id="7830" name="Google Shape;7830;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4" name="Google Shape;7834;p74"/>
          <p:cNvGrpSpPr/>
          <p:nvPr/>
        </p:nvGrpSpPr>
        <p:grpSpPr>
          <a:xfrm>
            <a:off x="8139439" y="4600337"/>
            <a:ext cx="399059" cy="445384"/>
            <a:chOff x="-23962425" y="3519475"/>
            <a:chExt cx="264675" cy="295400"/>
          </a:xfrm>
        </p:grpSpPr>
        <p:sp>
          <p:nvSpPr>
            <p:cNvPr id="7835" name="Google Shape;7835;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37" name="Google Shape;7837;p74"/>
          <p:cNvSpPr/>
          <p:nvPr/>
        </p:nvSpPr>
        <p:spPr>
          <a:xfrm>
            <a:off x="8101770" y="5183927"/>
            <a:ext cx="475049" cy="435924"/>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38" name="Google Shape;7838;p74"/>
          <p:cNvGrpSpPr/>
          <p:nvPr/>
        </p:nvGrpSpPr>
        <p:grpSpPr>
          <a:xfrm>
            <a:off x="9884320" y="5179288"/>
            <a:ext cx="302865" cy="445347"/>
            <a:chOff x="-22788075" y="3904625"/>
            <a:chExt cx="200875" cy="295375"/>
          </a:xfrm>
        </p:grpSpPr>
        <p:sp>
          <p:nvSpPr>
            <p:cNvPr id="7839" name="Google Shape;7839;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3" name="Google Shape;7843;p74"/>
          <p:cNvGrpSpPr/>
          <p:nvPr/>
        </p:nvGrpSpPr>
        <p:grpSpPr>
          <a:xfrm>
            <a:off x="3047641" y="4049808"/>
            <a:ext cx="448928" cy="446515"/>
            <a:chOff x="-27351575" y="3175300"/>
            <a:chExt cx="297750" cy="296150"/>
          </a:xfrm>
        </p:grpSpPr>
        <p:sp>
          <p:nvSpPr>
            <p:cNvPr id="7844" name="Google Shape;7844;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8" name="Google Shape;7848;p74"/>
          <p:cNvGrpSpPr/>
          <p:nvPr/>
        </p:nvGrpSpPr>
        <p:grpSpPr>
          <a:xfrm>
            <a:off x="3101694" y="4599603"/>
            <a:ext cx="340823" cy="446855"/>
            <a:chOff x="-27313750" y="3545275"/>
            <a:chExt cx="226050" cy="296375"/>
          </a:xfrm>
        </p:grpSpPr>
        <p:sp>
          <p:nvSpPr>
            <p:cNvPr id="7849" name="Google Shape;7849;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2" name="Google Shape;7852;p74"/>
          <p:cNvGrpSpPr/>
          <p:nvPr/>
        </p:nvGrpSpPr>
        <p:grpSpPr>
          <a:xfrm>
            <a:off x="3047641" y="5176311"/>
            <a:ext cx="448928" cy="451303"/>
            <a:chOff x="-27351575" y="3915650"/>
            <a:chExt cx="297750" cy="299325"/>
          </a:xfrm>
        </p:grpSpPr>
        <p:sp>
          <p:nvSpPr>
            <p:cNvPr id="7853" name="Google Shape;7853;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5" name="Google Shape;7855;p74"/>
          <p:cNvGrpSpPr/>
          <p:nvPr/>
        </p:nvGrpSpPr>
        <p:grpSpPr>
          <a:xfrm>
            <a:off x="5888489" y="4049658"/>
            <a:ext cx="403809" cy="446817"/>
            <a:chOff x="-25445525" y="3175900"/>
            <a:chExt cx="267825" cy="296350"/>
          </a:xfrm>
        </p:grpSpPr>
        <p:sp>
          <p:nvSpPr>
            <p:cNvPr id="7856" name="Google Shape;7856;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9" name="Google Shape;7859;p74"/>
          <p:cNvGrpSpPr/>
          <p:nvPr/>
        </p:nvGrpSpPr>
        <p:grpSpPr>
          <a:xfrm>
            <a:off x="5865344" y="4614021"/>
            <a:ext cx="450096" cy="418019"/>
            <a:chOff x="-25465200" y="3565175"/>
            <a:chExt cx="298525" cy="277250"/>
          </a:xfrm>
        </p:grpSpPr>
        <p:sp>
          <p:nvSpPr>
            <p:cNvPr id="7860" name="Google Shape;7860;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2" name="Google Shape;7862;p74"/>
          <p:cNvGrpSpPr/>
          <p:nvPr/>
        </p:nvGrpSpPr>
        <p:grpSpPr>
          <a:xfrm>
            <a:off x="5864760" y="5179666"/>
            <a:ext cx="451264" cy="444593"/>
            <a:chOff x="-25465200" y="3916150"/>
            <a:chExt cx="299300" cy="294875"/>
          </a:xfrm>
        </p:grpSpPr>
        <p:sp>
          <p:nvSpPr>
            <p:cNvPr id="7863" name="Google Shape;7863;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5" name="Google Shape;7865;p74"/>
          <p:cNvGrpSpPr/>
          <p:nvPr/>
        </p:nvGrpSpPr>
        <p:grpSpPr>
          <a:xfrm>
            <a:off x="8683852" y="4049808"/>
            <a:ext cx="445347" cy="446515"/>
            <a:chOff x="-23615075" y="3148525"/>
            <a:chExt cx="295375" cy="296150"/>
          </a:xfrm>
        </p:grpSpPr>
        <p:sp>
          <p:nvSpPr>
            <p:cNvPr id="7866" name="Google Shape;7866;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0" name="Google Shape;7870;p74"/>
          <p:cNvSpPr/>
          <p:nvPr/>
        </p:nvSpPr>
        <p:spPr>
          <a:xfrm>
            <a:off x="8681195" y="4599027"/>
            <a:ext cx="451303" cy="447872"/>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71" name="Google Shape;7871;p74"/>
          <p:cNvGrpSpPr/>
          <p:nvPr/>
        </p:nvGrpSpPr>
        <p:grpSpPr>
          <a:xfrm>
            <a:off x="8683250" y="5191747"/>
            <a:ext cx="446553" cy="420432"/>
            <a:chOff x="-23615075" y="3906200"/>
            <a:chExt cx="296175" cy="278850"/>
          </a:xfrm>
        </p:grpSpPr>
        <p:sp>
          <p:nvSpPr>
            <p:cNvPr id="7872" name="Google Shape;7872;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5" name="Google Shape;7875;p74"/>
          <p:cNvSpPr/>
          <p:nvPr/>
        </p:nvSpPr>
        <p:spPr>
          <a:xfrm>
            <a:off x="10373403" y="4050916"/>
            <a:ext cx="445347" cy="444179"/>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76" name="Google Shape;7876;p74"/>
          <p:cNvGrpSpPr/>
          <p:nvPr/>
        </p:nvGrpSpPr>
        <p:grpSpPr>
          <a:xfrm>
            <a:off x="3610430" y="4049959"/>
            <a:ext cx="447721" cy="446213"/>
            <a:chOff x="-26980600" y="3175500"/>
            <a:chExt cx="296950" cy="295950"/>
          </a:xfrm>
        </p:grpSpPr>
        <p:sp>
          <p:nvSpPr>
            <p:cNvPr id="7877" name="Google Shape;7877;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80" name="Google Shape;7880;p74"/>
          <p:cNvSpPr/>
          <p:nvPr/>
        </p:nvSpPr>
        <p:spPr>
          <a:xfrm>
            <a:off x="3638708" y="4600271"/>
            <a:ext cx="391897" cy="445384"/>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81" name="Google Shape;7881;p74"/>
          <p:cNvGrpSpPr/>
          <p:nvPr/>
        </p:nvGrpSpPr>
        <p:grpSpPr>
          <a:xfrm>
            <a:off x="3611033" y="5219056"/>
            <a:ext cx="446515" cy="365813"/>
            <a:chOff x="-26981375" y="3951875"/>
            <a:chExt cx="296150" cy="242625"/>
          </a:xfrm>
        </p:grpSpPr>
        <p:sp>
          <p:nvSpPr>
            <p:cNvPr id="7882" name="Google Shape;7882;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5" name="Google Shape;7885;p74"/>
          <p:cNvGrpSpPr/>
          <p:nvPr/>
        </p:nvGrpSpPr>
        <p:grpSpPr>
          <a:xfrm>
            <a:off x="6423469" y="4048601"/>
            <a:ext cx="445384" cy="448928"/>
            <a:chOff x="-25094250" y="3176075"/>
            <a:chExt cx="295400" cy="297750"/>
          </a:xfrm>
        </p:grpSpPr>
        <p:sp>
          <p:nvSpPr>
            <p:cNvPr id="7886" name="Google Shape;7886;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9" name="Google Shape;7889;p74"/>
          <p:cNvGrpSpPr/>
          <p:nvPr/>
        </p:nvGrpSpPr>
        <p:grpSpPr>
          <a:xfrm>
            <a:off x="6423469" y="4600357"/>
            <a:ext cx="445384" cy="445347"/>
            <a:chOff x="-25094250" y="3547050"/>
            <a:chExt cx="295400" cy="295375"/>
          </a:xfrm>
        </p:grpSpPr>
        <p:sp>
          <p:nvSpPr>
            <p:cNvPr id="7890" name="Google Shape;7890;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5" name="Google Shape;7895;p74"/>
          <p:cNvSpPr/>
          <p:nvPr/>
        </p:nvSpPr>
        <p:spPr>
          <a:xfrm>
            <a:off x="6423226" y="5248834"/>
            <a:ext cx="446553" cy="306108"/>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96" name="Google Shape;7896;p74"/>
          <p:cNvGrpSpPr/>
          <p:nvPr/>
        </p:nvGrpSpPr>
        <p:grpSpPr>
          <a:xfrm>
            <a:off x="9248431" y="4049808"/>
            <a:ext cx="446515" cy="446515"/>
            <a:chOff x="-23245675" y="3148525"/>
            <a:chExt cx="296150" cy="296150"/>
          </a:xfrm>
        </p:grpSpPr>
        <p:sp>
          <p:nvSpPr>
            <p:cNvPr id="7897" name="Google Shape;7897;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00" name="Google Shape;7900;p74"/>
          <p:cNvSpPr/>
          <p:nvPr/>
        </p:nvSpPr>
        <p:spPr>
          <a:xfrm>
            <a:off x="9301574" y="4600271"/>
            <a:ext cx="340861" cy="445384"/>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01" name="Google Shape;7901;p74"/>
          <p:cNvGrpSpPr/>
          <p:nvPr/>
        </p:nvGrpSpPr>
        <p:grpSpPr>
          <a:xfrm>
            <a:off x="9249016" y="5178704"/>
            <a:ext cx="445347" cy="446515"/>
            <a:chOff x="-23244900" y="3888100"/>
            <a:chExt cx="295375" cy="296150"/>
          </a:xfrm>
        </p:grpSpPr>
        <p:sp>
          <p:nvSpPr>
            <p:cNvPr id="7902" name="Google Shape;7902;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13" name="Google Shape;7913;p74"/>
          <p:cNvSpPr/>
          <p:nvPr/>
        </p:nvSpPr>
        <p:spPr>
          <a:xfrm>
            <a:off x="10372197" y="4599104"/>
            <a:ext cx="447759" cy="44772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17"/>
        <p:cNvGrpSpPr/>
        <p:nvPr/>
      </p:nvGrpSpPr>
      <p:grpSpPr>
        <a:xfrm>
          <a:off x="0" y="0"/>
          <a:ext cx="0" cy="0"/>
          <a:chOff x="0" y="0"/>
          <a:chExt cx="0" cy="0"/>
        </a:xfrm>
      </p:grpSpPr>
      <p:sp>
        <p:nvSpPr>
          <p:cNvPr id="7918" name="Google Shape;7918;p75"/>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919" name="Google Shape;7919;p75"/>
          <p:cNvSpPr/>
          <p:nvPr/>
        </p:nvSpPr>
        <p:spPr>
          <a:xfrm>
            <a:off x="1430571" y="2235290"/>
            <a:ext cx="345651" cy="453455"/>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20" name="Google Shape;7920;p75"/>
          <p:cNvGrpSpPr/>
          <p:nvPr/>
        </p:nvGrpSpPr>
        <p:grpSpPr>
          <a:xfrm>
            <a:off x="1376375" y="2794816"/>
            <a:ext cx="455760" cy="455648"/>
            <a:chOff x="-21298675" y="2414425"/>
            <a:chExt cx="306400" cy="306325"/>
          </a:xfrm>
        </p:grpSpPr>
        <p:sp>
          <p:nvSpPr>
            <p:cNvPr id="7921" name="Google Shape;7921;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4" name="Google Shape;7924;p75"/>
          <p:cNvGrpSpPr/>
          <p:nvPr/>
        </p:nvGrpSpPr>
        <p:grpSpPr>
          <a:xfrm>
            <a:off x="1375779" y="3361187"/>
            <a:ext cx="456949" cy="426196"/>
            <a:chOff x="-21299475" y="2798025"/>
            <a:chExt cx="307200" cy="286525"/>
          </a:xfrm>
        </p:grpSpPr>
        <p:sp>
          <p:nvSpPr>
            <p:cNvPr id="7925" name="Google Shape;7925;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37" name="Google Shape;7937;p75"/>
          <p:cNvSpPr/>
          <p:nvPr/>
        </p:nvSpPr>
        <p:spPr>
          <a:xfrm>
            <a:off x="4171512" y="2236610"/>
            <a:ext cx="452264" cy="45081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75"/>
          <p:cNvSpPr/>
          <p:nvPr/>
        </p:nvSpPr>
        <p:spPr>
          <a:xfrm>
            <a:off x="4170937" y="2795473"/>
            <a:ext cx="453417" cy="454607"/>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75"/>
          <p:cNvSpPr/>
          <p:nvPr/>
        </p:nvSpPr>
        <p:spPr>
          <a:xfrm>
            <a:off x="4163313" y="3347734"/>
            <a:ext cx="468664" cy="453417"/>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40" name="Google Shape;7940;p75"/>
          <p:cNvGrpSpPr/>
          <p:nvPr/>
        </p:nvGrpSpPr>
        <p:grpSpPr>
          <a:xfrm>
            <a:off x="6991674" y="2235769"/>
            <a:ext cx="396039" cy="452264"/>
            <a:chOff x="-17545650" y="2051350"/>
            <a:chExt cx="266250" cy="304050"/>
          </a:xfrm>
        </p:grpSpPr>
        <p:sp>
          <p:nvSpPr>
            <p:cNvPr id="7941" name="Google Shape;7941;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45" name="Google Shape;7945;p75"/>
          <p:cNvSpPr/>
          <p:nvPr/>
        </p:nvSpPr>
        <p:spPr>
          <a:xfrm>
            <a:off x="6962276" y="2795492"/>
            <a:ext cx="453417" cy="454569"/>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46" name="Google Shape;7946;p75"/>
          <p:cNvGrpSpPr/>
          <p:nvPr/>
        </p:nvGrpSpPr>
        <p:grpSpPr>
          <a:xfrm>
            <a:off x="6963560" y="3361615"/>
            <a:ext cx="452264" cy="425341"/>
            <a:chOff x="-17565350" y="2809825"/>
            <a:chExt cx="304050" cy="285950"/>
          </a:xfrm>
        </p:grpSpPr>
        <p:sp>
          <p:nvSpPr>
            <p:cNvPr id="7947" name="Google Shape;7947;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52" name="Google Shape;7952;p75"/>
          <p:cNvSpPr/>
          <p:nvPr/>
        </p:nvSpPr>
        <p:spPr>
          <a:xfrm>
            <a:off x="9813853" y="2236461"/>
            <a:ext cx="344460" cy="451112"/>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75"/>
          <p:cNvSpPr/>
          <p:nvPr/>
        </p:nvSpPr>
        <p:spPr>
          <a:xfrm>
            <a:off x="1934947" y="2235290"/>
            <a:ext cx="451112" cy="453455"/>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75"/>
          <p:cNvSpPr/>
          <p:nvPr/>
        </p:nvSpPr>
        <p:spPr>
          <a:xfrm>
            <a:off x="1934947" y="2796198"/>
            <a:ext cx="451112" cy="453157"/>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55" name="Google Shape;7955;p75"/>
          <p:cNvGrpSpPr/>
          <p:nvPr/>
        </p:nvGrpSpPr>
        <p:grpSpPr>
          <a:xfrm>
            <a:off x="1962195" y="3347578"/>
            <a:ext cx="398307" cy="453417"/>
            <a:chOff x="-20904875" y="2788575"/>
            <a:chExt cx="267775" cy="304825"/>
          </a:xfrm>
        </p:grpSpPr>
        <p:sp>
          <p:nvSpPr>
            <p:cNvPr id="7956" name="Google Shape;7956;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8" name="Google Shape;7958;p75"/>
          <p:cNvGrpSpPr/>
          <p:nvPr/>
        </p:nvGrpSpPr>
        <p:grpSpPr>
          <a:xfrm>
            <a:off x="4775633" y="2797083"/>
            <a:ext cx="344497" cy="451112"/>
            <a:chOff x="-19006700" y="2434925"/>
            <a:chExt cx="231600" cy="303275"/>
          </a:xfrm>
        </p:grpSpPr>
        <p:sp>
          <p:nvSpPr>
            <p:cNvPr id="7959" name="Google Shape;7959;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63" name="Google Shape;7963;p75"/>
          <p:cNvSpPr/>
          <p:nvPr/>
        </p:nvSpPr>
        <p:spPr>
          <a:xfrm>
            <a:off x="4720979" y="3348309"/>
            <a:ext cx="452264" cy="452264"/>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75"/>
          <p:cNvSpPr/>
          <p:nvPr/>
        </p:nvSpPr>
        <p:spPr>
          <a:xfrm>
            <a:off x="7557342" y="2235309"/>
            <a:ext cx="397191" cy="453417"/>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5" name="Google Shape;7965;p75"/>
          <p:cNvGrpSpPr/>
          <p:nvPr/>
        </p:nvGrpSpPr>
        <p:grpSpPr>
          <a:xfrm>
            <a:off x="7529922" y="2809988"/>
            <a:ext cx="453417" cy="425304"/>
            <a:chOff x="-17190425" y="2435725"/>
            <a:chExt cx="304825" cy="285925"/>
          </a:xfrm>
        </p:grpSpPr>
        <p:sp>
          <p:nvSpPr>
            <p:cNvPr id="7966" name="Google Shape;7966;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69" name="Google Shape;7969;p75"/>
          <p:cNvSpPr/>
          <p:nvPr/>
        </p:nvSpPr>
        <p:spPr>
          <a:xfrm>
            <a:off x="7531571" y="3350058"/>
            <a:ext cx="448732" cy="448769"/>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70" name="Google Shape;7970;p75"/>
          <p:cNvGrpSpPr/>
          <p:nvPr/>
        </p:nvGrpSpPr>
        <p:grpSpPr>
          <a:xfrm>
            <a:off x="9758836" y="2795356"/>
            <a:ext cx="455760" cy="454569"/>
            <a:chOff x="-15719925" y="2416825"/>
            <a:chExt cx="306400" cy="305600"/>
          </a:xfrm>
        </p:grpSpPr>
        <p:sp>
          <p:nvSpPr>
            <p:cNvPr id="7971" name="Google Shape;7971;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74" name="Google Shape;7974;p75"/>
          <p:cNvSpPr/>
          <p:nvPr/>
        </p:nvSpPr>
        <p:spPr>
          <a:xfrm>
            <a:off x="2498385" y="2234417"/>
            <a:ext cx="456912" cy="4552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75"/>
          <p:cNvSpPr/>
          <p:nvPr/>
        </p:nvSpPr>
        <p:spPr>
          <a:xfrm>
            <a:off x="2500134" y="2850865"/>
            <a:ext cx="453417" cy="343828"/>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76" name="Google Shape;7976;p75"/>
          <p:cNvGrpSpPr/>
          <p:nvPr/>
        </p:nvGrpSpPr>
        <p:grpSpPr>
          <a:xfrm>
            <a:off x="2498044" y="3348153"/>
            <a:ext cx="459256" cy="452264"/>
            <a:chOff x="-20550425" y="2789350"/>
            <a:chExt cx="308750" cy="304050"/>
          </a:xfrm>
        </p:grpSpPr>
        <p:sp>
          <p:nvSpPr>
            <p:cNvPr id="7977" name="Google Shape;7977;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9" name="Google Shape;7979;p75"/>
          <p:cNvGrpSpPr/>
          <p:nvPr/>
        </p:nvGrpSpPr>
        <p:grpSpPr>
          <a:xfrm>
            <a:off x="5287515" y="2235044"/>
            <a:ext cx="453455" cy="453715"/>
            <a:chOff x="-18666450" y="2059825"/>
            <a:chExt cx="304850" cy="305025"/>
          </a:xfrm>
        </p:grpSpPr>
        <p:sp>
          <p:nvSpPr>
            <p:cNvPr id="7980" name="Google Shape;7980;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2" name="Google Shape;7982;p75"/>
          <p:cNvGrpSpPr/>
          <p:nvPr/>
        </p:nvGrpSpPr>
        <p:grpSpPr>
          <a:xfrm>
            <a:off x="5286939" y="2797101"/>
            <a:ext cx="454607" cy="451075"/>
            <a:chOff x="-18668025" y="2435725"/>
            <a:chExt cx="305625" cy="303250"/>
          </a:xfrm>
        </p:grpSpPr>
        <p:sp>
          <p:nvSpPr>
            <p:cNvPr id="7983" name="Google Shape;7983;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5" name="Google Shape;7985;p75"/>
          <p:cNvGrpSpPr/>
          <p:nvPr/>
        </p:nvGrpSpPr>
        <p:grpSpPr>
          <a:xfrm>
            <a:off x="5286361" y="3347577"/>
            <a:ext cx="455760" cy="453417"/>
            <a:chOff x="-18668800" y="2807475"/>
            <a:chExt cx="306400" cy="304825"/>
          </a:xfrm>
        </p:grpSpPr>
        <p:sp>
          <p:nvSpPr>
            <p:cNvPr id="7986" name="Google Shape;7986;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5" name="Google Shape;7995;p75"/>
          <p:cNvGrpSpPr/>
          <p:nvPr/>
        </p:nvGrpSpPr>
        <p:grpSpPr>
          <a:xfrm>
            <a:off x="8112767" y="2234599"/>
            <a:ext cx="398381" cy="454607"/>
            <a:chOff x="-16798200" y="2050575"/>
            <a:chExt cx="267825" cy="305625"/>
          </a:xfrm>
        </p:grpSpPr>
        <p:sp>
          <p:nvSpPr>
            <p:cNvPr id="7996" name="Google Shape;7996;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9" name="Google Shape;7999;p75"/>
          <p:cNvGrpSpPr/>
          <p:nvPr/>
        </p:nvGrpSpPr>
        <p:grpSpPr>
          <a:xfrm>
            <a:off x="8084654" y="3348748"/>
            <a:ext cx="454607" cy="451075"/>
            <a:chOff x="-16817100" y="2801175"/>
            <a:chExt cx="305625" cy="303250"/>
          </a:xfrm>
        </p:grpSpPr>
        <p:sp>
          <p:nvSpPr>
            <p:cNvPr id="8000" name="Google Shape;8000;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8" name="Google Shape;8008;p75"/>
          <p:cNvGrpSpPr/>
          <p:nvPr/>
        </p:nvGrpSpPr>
        <p:grpSpPr>
          <a:xfrm>
            <a:off x="9758836" y="3346983"/>
            <a:ext cx="455760" cy="454607"/>
            <a:chOff x="-15717575" y="2786200"/>
            <a:chExt cx="306400" cy="305625"/>
          </a:xfrm>
        </p:grpSpPr>
        <p:sp>
          <p:nvSpPr>
            <p:cNvPr id="8009" name="Google Shape;8009;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6" name="Google Shape;8016;p75"/>
          <p:cNvGrpSpPr/>
          <p:nvPr/>
        </p:nvGrpSpPr>
        <p:grpSpPr>
          <a:xfrm>
            <a:off x="3056291" y="2235175"/>
            <a:ext cx="454607" cy="453455"/>
            <a:chOff x="-20173175" y="2038750"/>
            <a:chExt cx="305625" cy="304850"/>
          </a:xfrm>
        </p:grpSpPr>
        <p:sp>
          <p:nvSpPr>
            <p:cNvPr id="8017" name="Google Shape;8017;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19" name="Google Shape;8019;p75"/>
          <p:cNvSpPr/>
          <p:nvPr/>
        </p:nvSpPr>
        <p:spPr>
          <a:xfrm>
            <a:off x="3056647" y="2796942"/>
            <a:ext cx="452264" cy="451669"/>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20" name="Google Shape;8020;p75"/>
          <p:cNvGrpSpPr/>
          <p:nvPr/>
        </p:nvGrpSpPr>
        <p:grpSpPr>
          <a:xfrm>
            <a:off x="3057461" y="3346983"/>
            <a:ext cx="452264" cy="454607"/>
            <a:chOff x="-20173175" y="2787775"/>
            <a:chExt cx="304050" cy="305625"/>
          </a:xfrm>
        </p:grpSpPr>
        <p:sp>
          <p:nvSpPr>
            <p:cNvPr id="8021" name="Google Shape;8021;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8" name="Google Shape;8028;p75"/>
          <p:cNvGrpSpPr/>
          <p:nvPr/>
        </p:nvGrpSpPr>
        <p:grpSpPr>
          <a:xfrm>
            <a:off x="5856136" y="2797083"/>
            <a:ext cx="453417" cy="451112"/>
            <a:chOff x="-18294675" y="2434925"/>
            <a:chExt cx="304825" cy="303275"/>
          </a:xfrm>
        </p:grpSpPr>
        <p:sp>
          <p:nvSpPr>
            <p:cNvPr id="8029" name="Google Shape;8029;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2" name="Google Shape;8032;p75"/>
          <p:cNvGrpSpPr/>
          <p:nvPr/>
        </p:nvGrpSpPr>
        <p:grpSpPr>
          <a:xfrm>
            <a:off x="5910017" y="3348728"/>
            <a:ext cx="345651" cy="451112"/>
            <a:chOff x="-18258450" y="2809825"/>
            <a:chExt cx="232375" cy="303275"/>
          </a:xfrm>
        </p:grpSpPr>
        <p:sp>
          <p:nvSpPr>
            <p:cNvPr id="8033" name="Google Shape;8033;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36" name="Google Shape;8036;p75"/>
          <p:cNvSpPr/>
          <p:nvPr/>
        </p:nvSpPr>
        <p:spPr>
          <a:xfrm>
            <a:off x="8642793" y="2234714"/>
            <a:ext cx="451112" cy="454607"/>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37" name="Google Shape;8037;p75"/>
          <p:cNvGrpSpPr/>
          <p:nvPr/>
        </p:nvGrpSpPr>
        <p:grpSpPr>
          <a:xfrm>
            <a:off x="8670419" y="2795913"/>
            <a:ext cx="397191" cy="453455"/>
            <a:chOff x="-16422500" y="2425450"/>
            <a:chExt cx="267025" cy="304850"/>
          </a:xfrm>
        </p:grpSpPr>
        <p:sp>
          <p:nvSpPr>
            <p:cNvPr id="8038" name="Google Shape;8038;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1" name="Google Shape;8041;p75"/>
          <p:cNvGrpSpPr/>
          <p:nvPr/>
        </p:nvGrpSpPr>
        <p:grpSpPr>
          <a:xfrm>
            <a:off x="8642287" y="3348153"/>
            <a:ext cx="453455" cy="452264"/>
            <a:chOff x="-16442200" y="2801175"/>
            <a:chExt cx="304850" cy="304050"/>
          </a:xfrm>
        </p:grpSpPr>
        <p:sp>
          <p:nvSpPr>
            <p:cNvPr id="8042" name="Google Shape;8042;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45" name="Google Shape;8045;p75"/>
          <p:cNvSpPr/>
          <p:nvPr/>
        </p:nvSpPr>
        <p:spPr>
          <a:xfrm>
            <a:off x="10318229" y="2237057"/>
            <a:ext cx="451075" cy="44992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75"/>
          <p:cNvSpPr/>
          <p:nvPr/>
        </p:nvSpPr>
        <p:spPr>
          <a:xfrm>
            <a:off x="3604961" y="2252433"/>
            <a:ext cx="454607" cy="419168"/>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47" name="Google Shape;8047;p75"/>
          <p:cNvGrpSpPr/>
          <p:nvPr/>
        </p:nvGrpSpPr>
        <p:grpSpPr>
          <a:xfrm>
            <a:off x="3602823" y="2797828"/>
            <a:ext cx="460483" cy="449624"/>
            <a:chOff x="-19802200" y="2416025"/>
            <a:chExt cx="309575" cy="302275"/>
          </a:xfrm>
        </p:grpSpPr>
        <p:sp>
          <p:nvSpPr>
            <p:cNvPr id="8048" name="Google Shape;8048;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3" name="Google Shape;8053;p75"/>
          <p:cNvGrpSpPr/>
          <p:nvPr/>
        </p:nvGrpSpPr>
        <p:grpSpPr>
          <a:xfrm>
            <a:off x="3605761" y="3348153"/>
            <a:ext cx="454607" cy="452264"/>
            <a:chOff x="-19801400" y="2788575"/>
            <a:chExt cx="305625" cy="304050"/>
          </a:xfrm>
        </p:grpSpPr>
        <p:sp>
          <p:nvSpPr>
            <p:cNvPr id="8054" name="Google Shape;8054;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0" name="Google Shape;8060;p75"/>
          <p:cNvGrpSpPr/>
          <p:nvPr/>
        </p:nvGrpSpPr>
        <p:grpSpPr>
          <a:xfrm>
            <a:off x="6433225" y="2235769"/>
            <a:ext cx="404219" cy="452264"/>
            <a:chOff x="-17903225" y="2060800"/>
            <a:chExt cx="271750" cy="304050"/>
          </a:xfrm>
        </p:grpSpPr>
        <p:sp>
          <p:nvSpPr>
            <p:cNvPr id="8061" name="Google Shape;8061;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4" name="Google Shape;8064;p75"/>
          <p:cNvGrpSpPr/>
          <p:nvPr/>
        </p:nvGrpSpPr>
        <p:grpSpPr>
          <a:xfrm>
            <a:off x="6408628" y="2796507"/>
            <a:ext cx="453417" cy="452264"/>
            <a:chOff x="-17918975" y="2435725"/>
            <a:chExt cx="304825" cy="304050"/>
          </a:xfrm>
        </p:grpSpPr>
        <p:sp>
          <p:nvSpPr>
            <p:cNvPr id="8065" name="Google Shape;8065;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7" name="Google Shape;8067;p75"/>
          <p:cNvGrpSpPr/>
          <p:nvPr/>
        </p:nvGrpSpPr>
        <p:grpSpPr>
          <a:xfrm>
            <a:off x="6436146" y="3349325"/>
            <a:ext cx="398381" cy="449921"/>
            <a:chOff x="-17899300" y="2810625"/>
            <a:chExt cx="267825" cy="302475"/>
          </a:xfrm>
        </p:grpSpPr>
        <p:sp>
          <p:nvSpPr>
            <p:cNvPr id="8068" name="Google Shape;8068;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1" name="Google Shape;8071;p75"/>
          <p:cNvGrpSpPr/>
          <p:nvPr/>
        </p:nvGrpSpPr>
        <p:grpSpPr>
          <a:xfrm>
            <a:off x="9199975" y="2250403"/>
            <a:ext cx="452264" cy="422999"/>
            <a:chOff x="-16066500" y="2060800"/>
            <a:chExt cx="304050" cy="284375"/>
          </a:xfrm>
        </p:grpSpPr>
        <p:sp>
          <p:nvSpPr>
            <p:cNvPr id="8072" name="Google Shape;8072;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77" name="Google Shape;8077;p75"/>
          <p:cNvSpPr/>
          <p:nvPr/>
        </p:nvSpPr>
        <p:spPr>
          <a:xfrm>
            <a:off x="9198155" y="2795492"/>
            <a:ext cx="454607" cy="454569"/>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75"/>
          <p:cNvSpPr/>
          <p:nvPr/>
        </p:nvSpPr>
        <p:spPr>
          <a:xfrm>
            <a:off x="9237984" y="3347287"/>
            <a:ext cx="374953" cy="454309"/>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75"/>
          <p:cNvSpPr/>
          <p:nvPr/>
        </p:nvSpPr>
        <p:spPr>
          <a:xfrm>
            <a:off x="10316482" y="2797518"/>
            <a:ext cx="454569" cy="450516"/>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75"/>
          <p:cNvSpPr/>
          <p:nvPr/>
        </p:nvSpPr>
        <p:spPr>
          <a:xfrm>
            <a:off x="1430571" y="4048972"/>
            <a:ext cx="345651" cy="44992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81" name="Google Shape;8081;p75"/>
          <p:cNvGrpSpPr/>
          <p:nvPr/>
        </p:nvGrpSpPr>
        <p:grpSpPr>
          <a:xfrm>
            <a:off x="1376375" y="4605171"/>
            <a:ext cx="455760" cy="452413"/>
            <a:chOff x="-21322300" y="3693325"/>
            <a:chExt cx="306400" cy="304150"/>
          </a:xfrm>
        </p:grpSpPr>
        <p:sp>
          <p:nvSpPr>
            <p:cNvPr id="8082" name="Google Shape;808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6" name="Google Shape;8086;p75"/>
          <p:cNvGrpSpPr/>
          <p:nvPr/>
        </p:nvGrpSpPr>
        <p:grpSpPr>
          <a:xfrm>
            <a:off x="1375780" y="5175615"/>
            <a:ext cx="456949" cy="425304"/>
            <a:chOff x="-21322300" y="4077125"/>
            <a:chExt cx="307200" cy="285925"/>
          </a:xfrm>
        </p:grpSpPr>
        <p:sp>
          <p:nvSpPr>
            <p:cNvPr id="8087" name="Google Shape;808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9" name="Google Shape;8099;p75"/>
          <p:cNvGrpSpPr/>
          <p:nvPr/>
        </p:nvGrpSpPr>
        <p:grpSpPr>
          <a:xfrm>
            <a:off x="4171125" y="4047166"/>
            <a:ext cx="454607" cy="453157"/>
            <a:chOff x="-19394200" y="3333800"/>
            <a:chExt cx="305625" cy="304650"/>
          </a:xfrm>
        </p:grpSpPr>
        <p:sp>
          <p:nvSpPr>
            <p:cNvPr id="8100" name="Google Shape;810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9" name="Google Shape;8109;p75"/>
          <p:cNvGrpSpPr/>
          <p:nvPr/>
        </p:nvGrpSpPr>
        <p:grpSpPr>
          <a:xfrm>
            <a:off x="4169954" y="4605244"/>
            <a:ext cx="456949" cy="452264"/>
            <a:chOff x="-19396575" y="3708500"/>
            <a:chExt cx="307200" cy="304050"/>
          </a:xfrm>
        </p:grpSpPr>
        <p:sp>
          <p:nvSpPr>
            <p:cNvPr id="8110" name="Google Shape;811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3" name="Google Shape;8113;p75"/>
          <p:cNvGrpSpPr/>
          <p:nvPr/>
        </p:nvGrpSpPr>
        <p:grpSpPr>
          <a:xfrm>
            <a:off x="4164096" y="5161743"/>
            <a:ext cx="468664" cy="453045"/>
            <a:chOff x="-19394200" y="4084200"/>
            <a:chExt cx="315075" cy="304575"/>
          </a:xfrm>
        </p:grpSpPr>
        <p:sp>
          <p:nvSpPr>
            <p:cNvPr id="8114" name="Google Shape;811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0" name="Google Shape;8120;p75"/>
          <p:cNvGrpSpPr/>
          <p:nvPr/>
        </p:nvGrpSpPr>
        <p:grpSpPr>
          <a:xfrm>
            <a:off x="6988159" y="4047037"/>
            <a:ext cx="403067" cy="453417"/>
            <a:chOff x="-17526750" y="3309200"/>
            <a:chExt cx="270975" cy="304825"/>
          </a:xfrm>
        </p:grpSpPr>
        <p:sp>
          <p:nvSpPr>
            <p:cNvPr id="8121" name="Google Shape;812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6" name="Google Shape;8126;p75"/>
          <p:cNvGrpSpPr/>
          <p:nvPr/>
        </p:nvGrpSpPr>
        <p:grpSpPr>
          <a:xfrm>
            <a:off x="6964155" y="4605840"/>
            <a:ext cx="451075" cy="451075"/>
            <a:chOff x="-17542500" y="3684100"/>
            <a:chExt cx="303250" cy="303250"/>
          </a:xfrm>
        </p:grpSpPr>
        <p:sp>
          <p:nvSpPr>
            <p:cNvPr id="8127" name="Google Shape;812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4" name="Google Shape;8134;p75"/>
          <p:cNvGrpSpPr/>
          <p:nvPr/>
        </p:nvGrpSpPr>
        <p:grpSpPr>
          <a:xfrm>
            <a:off x="6963559" y="5176191"/>
            <a:ext cx="452264" cy="424151"/>
            <a:chOff x="-17542500" y="4068450"/>
            <a:chExt cx="304050" cy="285150"/>
          </a:xfrm>
        </p:grpSpPr>
        <p:sp>
          <p:nvSpPr>
            <p:cNvPr id="8135" name="Google Shape;813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1" name="Google Shape;8141;p75"/>
          <p:cNvGrpSpPr/>
          <p:nvPr/>
        </p:nvGrpSpPr>
        <p:grpSpPr>
          <a:xfrm>
            <a:off x="9813889" y="4047612"/>
            <a:ext cx="345651" cy="452264"/>
            <a:chOff x="-15652200" y="3335975"/>
            <a:chExt cx="232375" cy="304050"/>
          </a:xfrm>
        </p:grpSpPr>
        <p:sp>
          <p:nvSpPr>
            <p:cNvPr id="8142" name="Google Shape;814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1" name="Google Shape;8151;p75"/>
          <p:cNvGrpSpPr/>
          <p:nvPr/>
        </p:nvGrpSpPr>
        <p:grpSpPr>
          <a:xfrm>
            <a:off x="1934641" y="4047612"/>
            <a:ext cx="453417" cy="452264"/>
            <a:chOff x="-20946600" y="3317850"/>
            <a:chExt cx="304825" cy="304050"/>
          </a:xfrm>
        </p:grpSpPr>
        <p:sp>
          <p:nvSpPr>
            <p:cNvPr id="8152" name="Google Shape;815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5" name="Google Shape;8155;p75"/>
          <p:cNvGrpSpPr/>
          <p:nvPr/>
        </p:nvGrpSpPr>
        <p:grpSpPr>
          <a:xfrm>
            <a:off x="1935216" y="4605394"/>
            <a:ext cx="452264" cy="451967"/>
            <a:chOff x="-20945825" y="3692175"/>
            <a:chExt cx="304050" cy="303850"/>
          </a:xfrm>
        </p:grpSpPr>
        <p:sp>
          <p:nvSpPr>
            <p:cNvPr id="8156" name="Google Shape;815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0" name="Google Shape;8160;p75"/>
          <p:cNvGrpSpPr/>
          <p:nvPr/>
        </p:nvGrpSpPr>
        <p:grpSpPr>
          <a:xfrm>
            <a:off x="1960987" y="5162729"/>
            <a:ext cx="400724" cy="451075"/>
            <a:chOff x="-20930075" y="4066100"/>
            <a:chExt cx="269400" cy="303250"/>
          </a:xfrm>
        </p:grpSpPr>
        <p:sp>
          <p:nvSpPr>
            <p:cNvPr id="8161" name="Google Shape;816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3" name="Google Shape;8163;p75"/>
          <p:cNvGrpSpPr/>
          <p:nvPr/>
        </p:nvGrpSpPr>
        <p:grpSpPr>
          <a:xfrm>
            <a:off x="4760404" y="4047891"/>
            <a:ext cx="374953" cy="451707"/>
            <a:chOff x="-18994100" y="3334775"/>
            <a:chExt cx="252075" cy="303675"/>
          </a:xfrm>
        </p:grpSpPr>
        <p:sp>
          <p:nvSpPr>
            <p:cNvPr id="8164" name="Google Shape;816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8" name="Google Shape;8168;p75"/>
          <p:cNvGrpSpPr/>
          <p:nvPr/>
        </p:nvGrpSpPr>
        <p:grpSpPr>
          <a:xfrm>
            <a:off x="4775055" y="4606417"/>
            <a:ext cx="345651" cy="449921"/>
            <a:chOff x="-18983850" y="3710075"/>
            <a:chExt cx="232375" cy="302475"/>
          </a:xfrm>
        </p:grpSpPr>
        <p:sp>
          <p:nvSpPr>
            <p:cNvPr id="8169" name="Google Shape;816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3" name="Google Shape;8173;p75"/>
          <p:cNvGrpSpPr/>
          <p:nvPr/>
        </p:nvGrpSpPr>
        <p:grpSpPr>
          <a:xfrm>
            <a:off x="4721172" y="5162709"/>
            <a:ext cx="453417" cy="451112"/>
            <a:chOff x="-19020075" y="4084200"/>
            <a:chExt cx="304825" cy="303275"/>
          </a:xfrm>
        </p:grpSpPr>
        <p:sp>
          <p:nvSpPr>
            <p:cNvPr id="8174" name="Google Shape;817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75"/>
          <p:cNvGrpSpPr/>
          <p:nvPr/>
        </p:nvGrpSpPr>
        <p:grpSpPr>
          <a:xfrm>
            <a:off x="7556863" y="4047037"/>
            <a:ext cx="399533" cy="453417"/>
            <a:chOff x="-17149475" y="3309200"/>
            <a:chExt cx="268600" cy="304825"/>
          </a:xfrm>
        </p:grpSpPr>
        <p:sp>
          <p:nvSpPr>
            <p:cNvPr id="8184" name="Google Shape;818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6" name="Google Shape;8186;p75"/>
          <p:cNvGrpSpPr/>
          <p:nvPr/>
        </p:nvGrpSpPr>
        <p:grpSpPr>
          <a:xfrm>
            <a:off x="7530497" y="4619879"/>
            <a:ext cx="452264" cy="422999"/>
            <a:chOff x="-17168375" y="3692750"/>
            <a:chExt cx="304050" cy="284375"/>
          </a:xfrm>
        </p:grpSpPr>
        <p:sp>
          <p:nvSpPr>
            <p:cNvPr id="8187" name="Google Shape;818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4" name="Google Shape;8194;p75"/>
          <p:cNvGrpSpPr/>
          <p:nvPr/>
        </p:nvGrpSpPr>
        <p:grpSpPr>
          <a:xfrm>
            <a:off x="7526983" y="5162135"/>
            <a:ext cx="459292" cy="452264"/>
            <a:chOff x="-17170750" y="4058800"/>
            <a:chExt cx="308775" cy="304050"/>
          </a:xfrm>
        </p:grpSpPr>
        <p:sp>
          <p:nvSpPr>
            <p:cNvPr id="8195" name="Google Shape;819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2" name="Google Shape;8212;p75"/>
          <p:cNvGrpSpPr/>
          <p:nvPr/>
        </p:nvGrpSpPr>
        <p:grpSpPr>
          <a:xfrm>
            <a:off x="9760006" y="4606417"/>
            <a:ext cx="453417" cy="449921"/>
            <a:chOff x="-15688425" y="3707725"/>
            <a:chExt cx="304825" cy="302475"/>
          </a:xfrm>
        </p:grpSpPr>
        <p:sp>
          <p:nvSpPr>
            <p:cNvPr id="8213" name="Google Shape;821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9" name="Google Shape;8219;p75"/>
          <p:cNvGrpSpPr/>
          <p:nvPr/>
        </p:nvGrpSpPr>
        <p:grpSpPr>
          <a:xfrm>
            <a:off x="2500370" y="4048487"/>
            <a:ext cx="454607" cy="450516"/>
            <a:chOff x="-20572500" y="3319025"/>
            <a:chExt cx="305625" cy="302875"/>
          </a:xfrm>
        </p:grpSpPr>
        <p:sp>
          <p:nvSpPr>
            <p:cNvPr id="8220" name="Google Shape;822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75"/>
          <p:cNvGrpSpPr/>
          <p:nvPr/>
        </p:nvGrpSpPr>
        <p:grpSpPr>
          <a:xfrm>
            <a:off x="2501540" y="4667477"/>
            <a:ext cx="452264" cy="327800"/>
            <a:chOff x="-20571700" y="3722875"/>
            <a:chExt cx="304050" cy="220375"/>
          </a:xfrm>
        </p:grpSpPr>
        <p:sp>
          <p:nvSpPr>
            <p:cNvPr id="8223" name="Google Shape;822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0" name="Google Shape;8230;p75"/>
          <p:cNvGrpSpPr/>
          <p:nvPr/>
        </p:nvGrpSpPr>
        <p:grpSpPr>
          <a:xfrm>
            <a:off x="2500965" y="5161558"/>
            <a:ext cx="453417" cy="453417"/>
            <a:chOff x="-20571700" y="4066875"/>
            <a:chExt cx="304825" cy="304825"/>
          </a:xfrm>
        </p:grpSpPr>
        <p:sp>
          <p:nvSpPr>
            <p:cNvPr id="8231" name="Google Shape;823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7" name="Google Shape;8237;p75"/>
          <p:cNvGrpSpPr/>
          <p:nvPr/>
        </p:nvGrpSpPr>
        <p:grpSpPr>
          <a:xfrm>
            <a:off x="5285766" y="4046292"/>
            <a:ext cx="456949" cy="454904"/>
            <a:chOff x="-18645175" y="3334200"/>
            <a:chExt cx="307200" cy="305825"/>
          </a:xfrm>
        </p:grpSpPr>
        <p:sp>
          <p:nvSpPr>
            <p:cNvPr id="8238" name="Google Shape;823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3" name="Google Shape;8243;p75"/>
          <p:cNvGrpSpPr/>
          <p:nvPr/>
        </p:nvGrpSpPr>
        <p:grpSpPr>
          <a:xfrm>
            <a:off x="5286361" y="4604650"/>
            <a:ext cx="455760" cy="453455"/>
            <a:chOff x="-18645175" y="3708500"/>
            <a:chExt cx="306400" cy="304850"/>
          </a:xfrm>
        </p:grpSpPr>
        <p:sp>
          <p:nvSpPr>
            <p:cNvPr id="8244" name="Google Shape;824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1" name="Google Shape;8251;p75"/>
          <p:cNvGrpSpPr/>
          <p:nvPr/>
        </p:nvGrpSpPr>
        <p:grpSpPr>
          <a:xfrm>
            <a:off x="5284019" y="5160907"/>
            <a:ext cx="460445" cy="454719"/>
            <a:chOff x="-18647525" y="4082625"/>
            <a:chExt cx="309550" cy="305700"/>
          </a:xfrm>
        </p:grpSpPr>
        <p:sp>
          <p:nvSpPr>
            <p:cNvPr id="8252" name="Google Shape;825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6" name="Google Shape;8256;p75"/>
          <p:cNvGrpSpPr/>
          <p:nvPr/>
        </p:nvGrpSpPr>
        <p:grpSpPr>
          <a:xfrm>
            <a:off x="8112784" y="4047632"/>
            <a:ext cx="398344" cy="452227"/>
            <a:chOff x="-16775350" y="3309200"/>
            <a:chExt cx="267800" cy="304025"/>
          </a:xfrm>
        </p:grpSpPr>
        <p:sp>
          <p:nvSpPr>
            <p:cNvPr id="8257" name="Google Shape;825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0" name="Google Shape;8260;p75"/>
          <p:cNvGrpSpPr/>
          <p:nvPr/>
        </p:nvGrpSpPr>
        <p:grpSpPr>
          <a:xfrm>
            <a:off x="8112784" y="4603479"/>
            <a:ext cx="398344" cy="455797"/>
            <a:chOff x="-16775350" y="3683300"/>
            <a:chExt cx="267800" cy="306425"/>
          </a:xfrm>
        </p:grpSpPr>
        <p:sp>
          <p:nvSpPr>
            <p:cNvPr id="8261" name="Google Shape;826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4" name="Google Shape;8264;p75"/>
          <p:cNvGrpSpPr/>
          <p:nvPr/>
        </p:nvGrpSpPr>
        <p:grpSpPr>
          <a:xfrm>
            <a:off x="8084654" y="5162153"/>
            <a:ext cx="454607" cy="452227"/>
            <a:chOff x="-16794250" y="4058225"/>
            <a:chExt cx="305625" cy="304025"/>
          </a:xfrm>
        </p:grpSpPr>
        <p:sp>
          <p:nvSpPr>
            <p:cNvPr id="8265" name="Google Shape;826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274" name="Google Shape;8274;p75"/>
          <p:cNvSpPr/>
          <p:nvPr/>
        </p:nvSpPr>
        <p:spPr>
          <a:xfrm>
            <a:off x="9758201" y="5161786"/>
            <a:ext cx="455760" cy="45341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275" name="Google Shape;8275;p75"/>
          <p:cNvGrpSpPr/>
          <p:nvPr/>
        </p:nvGrpSpPr>
        <p:grpSpPr>
          <a:xfrm>
            <a:off x="3053372" y="4047612"/>
            <a:ext cx="460445" cy="452264"/>
            <a:chOff x="-20199150" y="3317850"/>
            <a:chExt cx="309550" cy="304050"/>
          </a:xfrm>
        </p:grpSpPr>
        <p:sp>
          <p:nvSpPr>
            <p:cNvPr id="8276" name="Google Shape;827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3" name="Google Shape;8283;p75"/>
          <p:cNvGrpSpPr/>
          <p:nvPr/>
        </p:nvGrpSpPr>
        <p:grpSpPr>
          <a:xfrm>
            <a:off x="3055715" y="4604520"/>
            <a:ext cx="455760" cy="453715"/>
            <a:chOff x="-20199150" y="3693150"/>
            <a:chExt cx="306400" cy="305025"/>
          </a:xfrm>
        </p:grpSpPr>
        <p:sp>
          <p:nvSpPr>
            <p:cNvPr id="8284" name="Google Shape;828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0" name="Google Shape;8290;p75"/>
          <p:cNvGrpSpPr/>
          <p:nvPr/>
        </p:nvGrpSpPr>
        <p:grpSpPr>
          <a:xfrm>
            <a:off x="3056291" y="5160963"/>
            <a:ext cx="454607" cy="454607"/>
            <a:chOff x="-20197575" y="4066875"/>
            <a:chExt cx="305625" cy="305625"/>
          </a:xfrm>
        </p:grpSpPr>
        <p:sp>
          <p:nvSpPr>
            <p:cNvPr id="8291" name="Google Shape;829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9" name="Google Shape;8299;p75"/>
          <p:cNvGrpSpPr/>
          <p:nvPr/>
        </p:nvGrpSpPr>
        <p:grpSpPr>
          <a:xfrm>
            <a:off x="5856709" y="4045548"/>
            <a:ext cx="452264" cy="456392"/>
            <a:chOff x="-18271050" y="3333200"/>
            <a:chExt cx="304050" cy="306825"/>
          </a:xfrm>
        </p:grpSpPr>
        <p:sp>
          <p:nvSpPr>
            <p:cNvPr id="8300" name="Google Shape;830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5" name="Google Shape;8305;p75"/>
          <p:cNvGrpSpPr/>
          <p:nvPr/>
        </p:nvGrpSpPr>
        <p:grpSpPr>
          <a:xfrm>
            <a:off x="5857287" y="4605839"/>
            <a:ext cx="451112" cy="451075"/>
            <a:chOff x="-18270275" y="3710875"/>
            <a:chExt cx="303275" cy="303250"/>
          </a:xfrm>
        </p:grpSpPr>
        <p:sp>
          <p:nvSpPr>
            <p:cNvPr id="8306" name="Google Shape;830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2" name="Google Shape;8312;p75"/>
          <p:cNvGrpSpPr/>
          <p:nvPr/>
        </p:nvGrpSpPr>
        <p:grpSpPr>
          <a:xfrm>
            <a:off x="5911188" y="5162709"/>
            <a:ext cx="343307" cy="451112"/>
            <a:chOff x="-18234025" y="4084200"/>
            <a:chExt cx="230800" cy="303275"/>
          </a:xfrm>
        </p:grpSpPr>
        <p:sp>
          <p:nvSpPr>
            <p:cNvPr id="8313" name="Google Shape;831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6" name="Google Shape;8316;p75"/>
          <p:cNvGrpSpPr/>
          <p:nvPr/>
        </p:nvGrpSpPr>
        <p:grpSpPr>
          <a:xfrm>
            <a:off x="8642880" y="4047037"/>
            <a:ext cx="452264" cy="453417"/>
            <a:chOff x="-16419350" y="3308400"/>
            <a:chExt cx="304050" cy="304825"/>
          </a:xfrm>
        </p:grpSpPr>
        <p:sp>
          <p:nvSpPr>
            <p:cNvPr id="8317" name="Google Shape;831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4" name="Google Shape;8324;p75"/>
          <p:cNvGrpSpPr/>
          <p:nvPr/>
        </p:nvGrpSpPr>
        <p:grpSpPr>
          <a:xfrm>
            <a:off x="8669841" y="4603461"/>
            <a:ext cx="398344" cy="455835"/>
            <a:chOff x="-16401225" y="3683275"/>
            <a:chExt cx="267800" cy="306450"/>
          </a:xfrm>
        </p:grpSpPr>
        <p:sp>
          <p:nvSpPr>
            <p:cNvPr id="8325" name="Google Shape;832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2" name="Google Shape;8332;p75"/>
          <p:cNvGrpSpPr/>
          <p:nvPr/>
        </p:nvGrpSpPr>
        <p:grpSpPr>
          <a:xfrm>
            <a:off x="8642305" y="5162711"/>
            <a:ext cx="453417" cy="451112"/>
            <a:chOff x="-16419350" y="4058200"/>
            <a:chExt cx="304825" cy="303275"/>
          </a:xfrm>
        </p:grpSpPr>
        <p:sp>
          <p:nvSpPr>
            <p:cNvPr id="8333" name="Google Shape;833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0" name="Google Shape;8340;p75"/>
          <p:cNvGrpSpPr/>
          <p:nvPr/>
        </p:nvGrpSpPr>
        <p:grpSpPr>
          <a:xfrm>
            <a:off x="10317657" y="4048486"/>
            <a:ext cx="453455" cy="450516"/>
            <a:chOff x="-15296200" y="3326900"/>
            <a:chExt cx="304850" cy="302875"/>
          </a:xfrm>
        </p:grpSpPr>
        <p:sp>
          <p:nvSpPr>
            <p:cNvPr id="8341" name="Google Shape;834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6" name="Google Shape;8346;p75"/>
          <p:cNvGrpSpPr/>
          <p:nvPr/>
        </p:nvGrpSpPr>
        <p:grpSpPr>
          <a:xfrm>
            <a:off x="3588191" y="4065035"/>
            <a:ext cx="489748" cy="417420"/>
            <a:chOff x="-19835275" y="3330250"/>
            <a:chExt cx="329250" cy="280625"/>
          </a:xfrm>
        </p:grpSpPr>
        <p:sp>
          <p:nvSpPr>
            <p:cNvPr id="8347" name="Google Shape;834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0" name="Google Shape;8350;p75"/>
          <p:cNvGrpSpPr/>
          <p:nvPr/>
        </p:nvGrpSpPr>
        <p:grpSpPr>
          <a:xfrm>
            <a:off x="3606338" y="4605133"/>
            <a:ext cx="453455" cy="452488"/>
            <a:chOff x="-19822675" y="3692750"/>
            <a:chExt cx="304850" cy="304200"/>
          </a:xfrm>
        </p:grpSpPr>
        <p:sp>
          <p:nvSpPr>
            <p:cNvPr id="8351" name="Google Shape;835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6" name="Google Shape;8356;p75"/>
          <p:cNvGrpSpPr/>
          <p:nvPr/>
        </p:nvGrpSpPr>
        <p:grpSpPr>
          <a:xfrm>
            <a:off x="3606933" y="5161558"/>
            <a:ext cx="452264" cy="453417"/>
            <a:chOff x="-19822675" y="4066875"/>
            <a:chExt cx="304050" cy="304825"/>
          </a:xfrm>
        </p:grpSpPr>
        <p:sp>
          <p:nvSpPr>
            <p:cNvPr id="8357" name="Google Shape;835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3" name="Google Shape;8363;p75"/>
          <p:cNvGrpSpPr/>
          <p:nvPr/>
        </p:nvGrpSpPr>
        <p:grpSpPr>
          <a:xfrm>
            <a:off x="6434378" y="4047612"/>
            <a:ext cx="401913" cy="452264"/>
            <a:chOff x="-17878825" y="3334400"/>
            <a:chExt cx="270200" cy="304050"/>
          </a:xfrm>
        </p:grpSpPr>
        <p:sp>
          <p:nvSpPr>
            <p:cNvPr id="8364" name="Google Shape;836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1" name="Google Shape;8371;p75"/>
          <p:cNvGrpSpPr/>
          <p:nvPr/>
        </p:nvGrpSpPr>
        <p:grpSpPr>
          <a:xfrm>
            <a:off x="6408031" y="4604074"/>
            <a:ext cx="454607" cy="454607"/>
            <a:chOff x="-17896150" y="3709300"/>
            <a:chExt cx="305625" cy="305625"/>
          </a:xfrm>
        </p:grpSpPr>
        <p:sp>
          <p:nvSpPr>
            <p:cNvPr id="8372" name="Google Shape;837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75"/>
          <p:cNvGrpSpPr/>
          <p:nvPr/>
        </p:nvGrpSpPr>
        <p:grpSpPr>
          <a:xfrm>
            <a:off x="6436144" y="5160962"/>
            <a:ext cx="398381" cy="454607"/>
            <a:chOff x="-17878025" y="4082625"/>
            <a:chExt cx="267825" cy="305625"/>
          </a:xfrm>
        </p:grpSpPr>
        <p:sp>
          <p:nvSpPr>
            <p:cNvPr id="8377" name="Google Shape;837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4" name="Google Shape;8384;p75"/>
          <p:cNvGrpSpPr/>
          <p:nvPr/>
        </p:nvGrpSpPr>
        <p:grpSpPr>
          <a:xfrm>
            <a:off x="9199379" y="4060499"/>
            <a:ext cx="453455" cy="426493"/>
            <a:chOff x="-16044450" y="3317850"/>
            <a:chExt cx="304850" cy="286725"/>
          </a:xfrm>
        </p:grpSpPr>
        <p:sp>
          <p:nvSpPr>
            <p:cNvPr id="8385" name="Google Shape;838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89" name="Google Shape;8389;p75"/>
          <p:cNvSpPr/>
          <p:nvPr/>
        </p:nvSpPr>
        <p:spPr>
          <a:xfrm>
            <a:off x="9199903" y="4604858"/>
            <a:ext cx="451112" cy="453455"/>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90" name="Google Shape;8390;p75"/>
          <p:cNvGrpSpPr/>
          <p:nvPr/>
        </p:nvGrpSpPr>
        <p:grpSpPr>
          <a:xfrm>
            <a:off x="9238054" y="5162285"/>
            <a:ext cx="376105" cy="451967"/>
            <a:chOff x="-16018450" y="4058400"/>
            <a:chExt cx="252850" cy="303850"/>
          </a:xfrm>
        </p:grpSpPr>
        <p:sp>
          <p:nvSpPr>
            <p:cNvPr id="8391" name="Google Shape;839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95" name="Google Shape;8395;p75"/>
          <p:cNvSpPr/>
          <p:nvPr/>
        </p:nvSpPr>
        <p:spPr>
          <a:xfrm>
            <a:off x="10317652" y="4606048"/>
            <a:ext cx="452227" cy="451075"/>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96" name="Google Shape;8396;p75"/>
          <p:cNvGrpSpPr/>
          <p:nvPr/>
        </p:nvGrpSpPr>
        <p:grpSpPr>
          <a:xfrm>
            <a:off x="8149763" y="2818329"/>
            <a:ext cx="352455" cy="401207"/>
            <a:chOff x="4995050" y="3245650"/>
            <a:chExt cx="236950" cy="269725"/>
          </a:xfrm>
        </p:grpSpPr>
        <p:sp>
          <p:nvSpPr>
            <p:cNvPr id="8397" name="Google Shape;8397;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00" name="Google Shape;8400;p75"/>
            <p:cNvGrpSpPr/>
            <p:nvPr/>
          </p:nvGrpSpPr>
          <p:grpSpPr>
            <a:xfrm>
              <a:off x="4995050" y="3245650"/>
              <a:ext cx="236950" cy="269725"/>
              <a:chOff x="4995050" y="3245650"/>
              <a:chExt cx="236950" cy="269725"/>
            </a:xfrm>
          </p:grpSpPr>
          <p:sp>
            <p:nvSpPr>
              <p:cNvPr id="8401" name="Google Shape;8401;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8403" name="Google Shape;8403;p75"/>
          <p:cNvGrpSpPr/>
          <p:nvPr/>
        </p:nvGrpSpPr>
        <p:grpSpPr>
          <a:xfrm>
            <a:off x="5852877" y="2236364"/>
            <a:ext cx="462839" cy="460488"/>
            <a:chOff x="4724650" y="2885700"/>
            <a:chExt cx="270750" cy="269375"/>
          </a:xfrm>
        </p:grpSpPr>
        <p:sp>
          <p:nvSpPr>
            <p:cNvPr id="8404" name="Google Shape;8404;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1" name="Google Shape;8411;p75"/>
          <p:cNvGrpSpPr/>
          <p:nvPr/>
        </p:nvGrpSpPr>
        <p:grpSpPr>
          <a:xfrm>
            <a:off x="4769436" y="2231070"/>
            <a:ext cx="372616" cy="447629"/>
            <a:chOff x="4459350" y="2882125"/>
            <a:chExt cx="228375" cy="274350"/>
          </a:xfrm>
        </p:grpSpPr>
        <p:sp>
          <p:nvSpPr>
            <p:cNvPr id="8412" name="Google Shape;8412;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417" name="Google Shape;8417;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21"/>
        <p:cNvGrpSpPr/>
        <p:nvPr/>
      </p:nvGrpSpPr>
      <p:grpSpPr>
        <a:xfrm>
          <a:off x="0" y="0"/>
          <a:ext cx="0" cy="0"/>
          <a:chOff x="0" y="0"/>
          <a:chExt cx="0" cy="0"/>
        </a:xfrm>
      </p:grpSpPr>
      <p:sp>
        <p:nvSpPr>
          <p:cNvPr id="8422" name="Google Shape;8422;p76"/>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8423" name="Google Shape;8423;p76"/>
          <p:cNvGrpSpPr/>
          <p:nvPr/>
        </p:nvGrpSpPr>
        <p:grpSpPr>
          <a:xfrm>
            <a:off x="2165902" y="2227402"/>
            <a:ext cx="456437" cy="453057"/>
            <a:chOff x="-13966675" y="1639700"/>
            <a:chExt cx="354450" cy="351825"/>
          </a:xfrm>
        </p:grpSpPr>
        <p:sp>
          <p:nvSpPr>
            <p:cNvPr id="8424" name="Google Shape;8424;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29" name="Google Shape;8429;p76"/>
          <p:cNvSpPr/>
          <p:nvPr/>
        </p:nvSpPr>
        <p:spPr>
          <a:xfrm>
            <a:off x="2166941" y="2769977"/>
            <a:ext cx="454409" cy="45543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76"/>
          <p:cNvSpPr/>
          <p:nvPr/>
        </p:nvSpPr>
        <p:spPr>
          <a:xfrm>
            <a:off x="2813436" y="3345079"/>
            <a:ext cx="293152" cy="45238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31" name="Google Shape;8431;p76"/>
          <p:cNvGrpSpPr/>
          <p:nvPr/>
        </p:nvGrpSpPr>
        <p:grpSpPr>
          <a:xfrm>
            <a:off x="4448063" y="2226983"/>
            <a:ext cx="453379" cy="453893"/>
            <a:chOff x="-12199250" y="1662675"/>
            <a:chExt cx="352075" cy="352475"/>
          </a:xfrm>
        </p:grpSpPr>
        <p:sp>
          <p:nvSpPr>
            <p:cNvPr id="8432" name="Google Shape;8432;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5" name="Google Shape;8435;p76"/>
          <p:cNvGrpSpPr/>
          <p:nvPr/>
        </p:nvGrpSpPr>
        <p:grpSpPr>
          <a:xfrm>
            <a:off x="4446534" y="2769472"/>
            <a:ext cx="456437" cy="456437"/>
            <a:chOff x="-12199250" y="2096250"/>
            <a:chExt cx="354450" cy="354450"/>
          </a:xfrm>
        </p:grpSpPr>
        <p:sp>
          <p:nvSpPr>
            <p:cNvPr id="8436" name="Google Shape;8436;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8" name="Google Shape;8438;p76"/>
          <p:cNvGrpSpPr/>
          <p:nvPr/>
        </p:nvGrpSpPr>
        <p:grpSpPr>
          <a:xfrm>
            <a:off x="5017985" y="3343545"/>
            <a:ext cx="453379" cy="455439"/>
            <a:chOff x="-12199250" y="2530225"/>
            <a:chExt cx="352075" cy="353675"/>
          </a:xfrm>
        </p:grpSpPr>
        <p:sp>
          <p:nvSpPr>
            <p:cNvPr id="8439" name="Google Shape;8439;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43" name="Google Shape;8443;p76"/>
          <p:cNvSpPr/>
          <p:nvPr/>
        </p:nvSpPr>
        <p:spPr>
          <a:xfrm>
            <a:off x="6723786" y="2226084"/>
            <a:ext cx="455439" cy="455696"/>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44" name="Google Shape;8444;p76"/>
          <p:cNvGrpSpPr/>
          <p:nvPr/>
        </p:nvGrpSpPr>
        <p:grpSpPr>
          <a:xfrm>
            <a:off x="6723268" y="2771484"/>
            <a:ext cx="456437" cy="452413"/>
            <a:chOff x="-10462550" y="2057650"/>
            <a:chExt cx="354450" cy="351325"/>
          </a:xfrm>
        </p:grpSpPr>
        <p:sp>
          <p:nvSpPr>
            <p:cNvPr id="8445" name="Google Shape;8445;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47" name="Google Shape;8447;p76"/>
          <p:cNvSpPr/>
          <p:nvPr/>
        </p:nvSpPr>
        <p:spPr>
          <a:xfrm>
            <a:off x="7312476" y="3343550"/>
            <a:ext cx="417901" cy="45543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48" name="Google Shape;8448;p76"/>
          <p:cNvGrpSpPr/>
          <p:nvPr/>
        </p:nvGrpSpPr>
        <p:grpSpPr>
          <a:xfrm>
            <a:off x="8981249" y="2226902"/>
            <a:ext cx="500059" cy="454055"/>
            <a:chOff x="-8692750" y="1622100"/>
            <a:chExt cx="388325" cy="352600"/>
          </a:xfrm>
        </p:grpSpPr>
        <p:sp>
          <p:nvSpPr>
            <p:cNvPr id="8449" name="Google Shape;8449;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51" name="Google Shape;8451;p76"/>
          <p:cNvGrpSpPr/>
          <p:nvPr/>
        </p:nvGrpSpPr>
        <p:grpSpPr>
          <a:xfrm>
            <a:off x="2732286" y="2226210"/>
            <a:ext cx="455407" cy="455439"/>
            <a:chOff x="-13529550" y="1639425"/>
            <a:chExt cx="353650" cy="353675"/>
          </a:xfrm>
        </p:grpSpPr>
        <p:sp>
          <p:nvSpPr>
            <p:cNvPr id="8452" name="Google Shape;8452;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0" name="Google Shape;8460;p76"/>
          <p:cNvGrpSpPr/>
          <p:nvPr/>
        </p:nvGrpSpPr>
        <p:grpSpPr>
          <a:xfrm>
            <a:off x="2730757" y="2770985"/>
            <a:ext cx="458465" cy="453411"/>
            <a:chOff x="-13531925" y="2075775"/>
            <a:chExt cx="356025" cy="352100"/>
          </a:xfrm>
        </p:grpSpPr>
        <p:sp>
          <p:nvSpPr>
            <p:cNvPr id="8461" name="Google Shape;8461;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3" name="Google Shape;8463;p76"/>
          <p:cNvGrpSpPr/>
          <p:nvPr/>
        </p:nvGrpSpPr>
        <p:grpSpPr>
          <a:xfrm>
            <a:off x="3302708" y="3344060"/>
            <a:ext cx="454409" cy="454409"/>
            <a:chOff x="-13528775" y="2507400"/>
            <a:chExt cx="352875" cy="352875"/>
          </a:xfrm>
        </p:grpSpPr>
        <p:sp>
          <p:nvSpPr>
            <p:cNvPr id="8464" name="Google Shape;8464;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67" name="Google Shape;8467;p76"/>
          <p:cNvSpPr/>
          <p:nvPr/>
        </p:nvSpPr>
        <p:spPr>
          <a:xfrm>
            <a:off x="5012393" y="2267807"/>
            <a:ext cx="455439" cy="372252"/>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76"/>
          <p:cNvSpPr/>
          <p:nvPr/>
        </p:nvSpPr>
        <p:spPr>
          <a:xfrm>
            <a:off x="5011894" y="2770603"/>
            <a:ext cx="456437" cy="45418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69" name="Google Shape;8469;p76"/>
          <p:cNvGrpSpPr/>
          <p:nvPr/>
        </p:nvGrpSpPr>
        <p:grpSpPr>
          <a:xfrm>
            <a:off x="5604619" y="3343545"/>
            <a:ext cx="410787" cy="455439"/>
            <a:chOff x="-11747150" y="2530225"/>
            <a:chExt cx="319000" cy="353675"/>
          </a:xfrm>
        </p:grpSpPr>
        <p:sp>
          <p:nvSpPr>
            <p:cNvPr id="8470" name="Google Shape;8470;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2" name="Google Shape;8472;p76"/>
          <p:cNvGrpSpPr/>
          <p:nvPr/>
        </p:nvGrpSpPr>
        <p:grpSpPr>
          <a:xfrm>
            <a:off x="7297161" y="2226726"/>
            <a:ext cx="454409" cy="454409"/>
            <a:chOff x="-10027775" y="1622900"/>
            <a:chExt cx="352875" cy="352875"/>
          </a:xfrm>
        </p:grpSpPr>
        <p:sp>
          <p:nvSpPr>
            <p:cNvPr id="8473" name="Google Shape;8473;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79" name="Google Shape;8479;p76"/>
          <p:cNvSpPr/>
          <p:nvPr/>
        </p:nvSpPr>
        <p:spPr>
          <a:xfrm>
            <a:off x="7306305" y="2769863"/>
            <a:ext cx="436155" cy="455664"/>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80" name="Google Shape;8480;p76"/>
          <p:cNvGrpSpPr/>
          <p:nvPr/>
        </p:nvGrpSpPr>
        <p:grpSpPr>
          <a:xfrm>
            <a:off x="7879253" y="3343044"/>
            <a:ext cx="430071" cy="456437"/>
            <a:chOff x="-10019125" y="2490075"/>
            <a:chExt cx="333975" cy="354450"/>
          </a:xfrm>
        </p:grpSpPr>
        <p:sp>
          <p:nvSpPr>
            <p:cNvPr id="8481" name="Google Shape;8481;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85" name="Google Shape;8485;p76"/>
          <p:cNvGrpSpPr/>
          <p:nvPr/>
        </p:nvGrpSpPr>
        <p:grpSpPr>
          <a:xfrm>
            <a:off x="8996462" y="2768957"/>
            <a:ext cx="469636" cy="457467"/>
            <a:chOff x="-8684100" y="2032450"/>
            <a:chExt cx="364700" cy="355250"/>
          </a:xfrm>
        </p:grpSpPr>
        <p:sp>
          <p:nvSpPr>
            <p:cNvPr id="8486" name="Google Shape;8486;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89" name="Google Shape;8489;p76"/>
          <p:cNvSpPr/>
          <p:nvPr/>
        </p:nvSpPr>
        <p:spPr>
          <a:xfrm>
            <a:off x="3335095" y="2226729"/>
            <a:ext cx="400679" cy="454409"/>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90" name="Google Shape;8490;p76"/>
          <p:cNvGrpSpPr/>
          <p:nvPr/>
        </p:nvGrpSpPr>
        <p:grpSpPr>
          <a:xfrm>
            <a:off x="3306180" y="2769875"/>
            <a:ext cx="458465" cy="455632"/>
            <a:chOff x="-13095575" y="2073400"/>
            <a:chExt cx="356025" cy="353825"/>
          </a:xfrm>
        </p:grpSpPr>
        <p:sp>
          <p:nvSpPr>
            <p:cNvPr id="8491" name="Google Shape;8491;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99" name="Google Shape;8499;p76"/>
          <p:cNvSpPr/>
          <p:nvPr/>
        </p:nvSpPr>
        <p:spPr>
          <a:xfrm>
            <a:off x="3877637" y="3344065"/>
            <a:ext cx="455439" cy="454409"/>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00" name="Google Shape;8500;p76"/>
          <p:cNvGrpSpPr/>
          <p:nvPr/>
        </p:nvGrpSpPr>
        <p:grpSpPr>
          <a:xfrm>
            <a:off x="5586280" y="2225647"/>
            <a:ext cx="457467" cy="456565"/>
            <a:chOff x="-11332875" y="1660700"/>
            <a:chExt cx="355250" cy="354550"/>
          </a:xfrm>
        </p:grpSpPr>
        <p:sp>
          <p:nvSpPr>
            <p:cNvPr id="8501" name="Google Shape;8501;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05" name="Google Shape;8505;p76"/>
          <p:cNvSpPr/>
          <p:nvPr/>
        </p:nvSpPr>
        <p:spPr>
          <a:xfrm>
            <a:off x="5584787" y="2771506"/>
            <a:ext cx="460493" cy="45238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76"/>
          <p:cNvSpPr/>
          <p:nvPr/>
        </p:nvSpPr>
        <p:spPr>
          <a:xfrm>
            <a:off x="6155724" y="3371944"/>
            <a:ext cx="458465" cy="398651"/>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07" name="Google Shape;8507;p76"/>
          <p:cNvGrpSpPr/>
          <p:nvPr/>
        </p:nvGrpSpPr>
        <p:grpSpPr>
          <a:xfrm>
            <a:off x="7888897" y="2224697"/>
            <a:ext cx="399648" cy="458465"/>
            <a:chOff x="-9570950" y="1622100"/>
            <a:chExt cx="310350" cy="356025"/>
          </a:xfrm>
        </p:grpSpPr>
        <p:sp>
          <p:nvSpPr>
            <p:cNvPr id="8508" name="Google Shape;8508;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0" name="Google Shape;8510;p76"/>
          <p:cNvGrpSpPr/>
          <p:nvPr/>
        </p:nvGrpSpPr>
        <p:grpSpPr>
          <a:xfrm>
            <a:off x="7860503" y="2769971"/>
            <a:ext cx="456437" cy="455439"/>
            <a:chOff x="-9594575" y="2056875"/>
            <a:chExt cx="354450" cy="353675"/>
          </a:xfrm>
        </p:grpSpPr>
        <p:sp>
          <p:nvSpPr>
            <p:cNvPr id="8511" name="Google Shape;8511;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14" name="Google Shape;8514;p76"/>
          <p:cNvSpPr/>
          <p:nvPr/>
        </p:nvSpPr>
        <p:spPr>
          <a:xfrm>
            <a:off x="9575591" y="2810555"/>
            <a:ext cx="456469" cy="37428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15" name="Google Shape;8515;p76"/>
          <p:cNvGrpSpPr/>
          <p:nvPr/>
        </p:nvGrpSpPr>
        <p:grpSpPr>
          <a:xfrm>
            <a:off x="3870020" y="2226725"/>
            <a:ext cx="456437" cy="454409"/>
            <a:chOff x="-12661600" y="1640225"/>
            <a:chExt cx="354450" cy="352875"/>
          </a:xfrm>
        </p:grpSpPr>
        <p:sp>
          <p:nvSpPr>
            <p:cNvPr id="8516" name="Google Shape;8516;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9" name="Google Shape;8519;p76"/>
          <p:cNvGrpSpPr/>
          <p:nvPr/>
        </p:nvGrpSpPr>
        <p:grpSpPr>
          <a:xfrm>
            <a:off x="3870519" y="2798108"/>
            <a:ext cx="455439" cy="399165"/>
            <a:chOff x="-12660025" y="2096250"/>
            <a:chExt cx="353675" cy="309975"/>
          </a:xfrm>
        </p:grpSpPr>
        <p:sp>
          <p:nvSpPr>
            <p:cNvPr id="8520" name="Google Shape;8520;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6" name="Google Shape;8526;p76"/>
          <p:cNvGrpSpPr/>
          <p:nvPr/>
        </p:nvGrpSpPr>
        <p:grpSpPr>
          <a:xfrm>
            <a:off x="4438412" y="3343304"/>
            <a:ext cx="459496" cy="455921"/>
            <a:chOff x="-12663175" y="2506800"/>
            <a:chExt cx="356825" cy="354050"/>
          </a:xfrm>
        </p:grpSpPr>
        <p:sp>
          <p:nvSpPr>
            <p:cNvPr id="8527" name="Google Shape;8527;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1" name="Google Shape;8531;p76"/>
          <p:cNvGrpSpPr/>
          <p:nvPr/>
        </p:nvGrpSpPr>
        <p:grpSpPr>
          <a:xfrm>
            <a:off x="6150138" y="2226210"/>
            <a:ext cx="454409" cy="455439"/>
            <a:chOff x="-10896525" y="1663050"/>
            <a:chExt cx="352875" cy="353675"/>
          </a:xfrm>
        </p:grpSpPr>
        <p:sp>
          <p:nvSpPr>
            <p:cNvPr id="8532" name="Google Shape;8532;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34" name="Google Shape;8534;p76"/>
          <p:cNvSpPr/>
          <p:nvPr/>
        </p:nvSpPr>
        <p:spPr>
          <a:xfrm>
            <a:off x="6202391" y="2769879"/>
            <a:ext cx="349941" cy="455632"/>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35" name="Google Shape;8535;p76"/>
          <p:cNvGrpSpPr/>
          <p:nvPr/>
        </p:nvGrpSpPr>
        <p:grpSpPr>
          <a:xfrm>
            <a:off x="6719545" y="3358257"/>
            <a:ext cx="455439" cy="426015"/>
            <a:chOff x="-10898100" y="2542050"/>
            <a:chExt cx="353675" cy="330825"/>
          </a:xfrm>
        </p:grpSpPr>
        <p:sp>
          <p:nvSpPr>
            <p:cNvPr id="8536" name="Google Shape;8536;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2" name="Google Shape;8542;p76"/>
          <p:cNvGrpSpPr/>
          <p:nvPr/>
        </p:nvGrpSpPr>
        <p:grpSpPr>
          <a:xfrm>
            <a:off x="8429399" y="2227643"/>
            <a:ext cx="453411" cy="452573"/>
            <a:chOff x="-9157450" y="1622750"/>
            <a:chExt cx="352100" cy="351450"/>
          </a:xfrm>
        </p:grpSpPr>
        <p:sp>
          <p:nvSpPr>
            <p:cNvPr id="8543" name="Google Shape;8543;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5" name="Google Shape;8545;p76"/>
          <p:cNvGrpSpPr/>
          <p:nvPr/>
        </p:nvGrpSpPr>
        <p:grpSpPr>
          <a:xfrm>
            <a:off x="8480120" y="2771999"/>
            <a:ext cx="351969" cy="451383"/>
            <a:chOff x="-9119650" y="2056875"/>
            <a:chExt cx="273325" cy="350525"/>
          </a:xfrm>
        </p:grpSpPr>
        <p:sp>
          <p:nvSpPr>
            <p:cNvPr id="8546" name="Google Shape;8546;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48" name="Google Shape;8548;p76"/>
          <p:cNvSpPr/>
          <p:nvPr/>
        </p:nvSpPr>
        <p:spPr>
          <a:xfrm>
            <a:off x="8999336" y="3343566"/>
            <a:ext cx="453411" cy="455407"/>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76"/>
          <p:cNvSpPr/>
          <p:nvPr/>
        </p:nvSpPr>
        <p:spPr>
          <a:xfrm>
            <a:off x="9603003" y="2226230"/>
            <a:ext cx="401644" cy="455407"/>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50" name="Google Shape;8550;p76"/>
          <p:cNvGrpSpPr/>
          <p:nvPr/>
        </p:nvGrpSpPr>
        <p:grpSpPr>
          <a:xfrm>
            <a:off x="2166401" y="4064000"/>
            <a:ext cx="455439" cy="453797"/>
            <a:chOff x="-13947000" y="3212800"/>
            <a:chExt cx="353675" cy="352400"/>
          </a:xfrm>
        </p:grpSpPr>
        <p:sp>
          <p:nvSpPr>
            <p:cNvPr id="8551" name="Google Shape;8551;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3" name="Google Shape;8553;p76"/>
          <p:cNvGrpSpPr/>
          <p:nvPr/>
        </p:nvGrpSpPr>
        <p:grpSpPr>
          <a:xfrm>
            <a:off x="2166417" y="4627608"/>
            <a:ext cx="455407" cy="453411"/>
            <a:chOff x="-13946200" y="3647075"/>
            <a:chExt cx="353650" cy="352100"/>
          </a:xfrm>
        </p:grpSpPr>
        <p:sp>
          <p:nvSpPr>
            <p:cNvPr id="8554" name="Google Shape;8554;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560" name="Google Shape;8560;p76"/>
          <p:cNvSpPr/>
          <p:nvPr/>
        </p:nvSpPr>
        <p:spPr>
          <a:xfrm>
            <a:off x="2786555" y="5187106"/>
            <a:ext cx="346916" cy="452381"/>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561" name="Google Shape;8561;p76"/>
          <p:cNvGrpSpPr/>
          <p:nvPr/>
        </p:nvGrpSpPr>
        <p:grpSpPr>
          <a:xfrm>
            <a:off x="4446534" y="4064451"/>
            <a:ext cx="456437" cy="452896"/>
            <a:chOff x="-12163025" y="3214275"/>
            <a:chExt cx="354450" cy="351700"/>
          </a:xfrm>
        </p:grpSpPr>
        <p:sp>
          <p:nvSpPr>
            <p:cNvPr id="8562" name="Google Shape;8562;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5" name="Google Shape;8565;p76"/>
          <p:cNvGrpSpPr/>
          <p:nvPr/>
        </p:nvGrpSpPr>
        <p:grpSpPr>
          <a:xfrm>
            <a:off x="4447533" y="4626611"/>
            <a:ext cx="454441" cy="455407"/>
            <a:chOff x="-12160675" y="3647875"/>
            <a:chExt cx="352900" cy="353650"/>
          </a:xfrm>
        </p:grpSpPr>
        <p:sp>
          <p:nvSpPr>
            <p:cNvPr id="8566" name="Google Shape;8566;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76"/>
          <p:cNvGrpSpPr/>
          <p:nvPr/>
        </p:nvGrpSpPr>
        <p:grpSpPr>
          <a:xfrm>
            <a:off x="5025532" y="5185583"/>
            <a:ext cx="453411" cy="455407"/>
            <a:chOff x="-12160675" y="4081850"/>
            <a:chExt cx="352100" cy="353650"/>
          </a:xfrm>
        </p:grpSpPr>
        <p:sp>
          <p:nvSpPr>
            <p:cNvPr id="8574" name="Google Shape;8574;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0" name="Google Shape;8580;p76"/>
          <p:cNvGrpSpPr/>
          <p:nvPr/>
        </p:nvGrpSpPr>
        <p:grpSpPr>
          <a:xfrm>
            <a:off x="6724284" y="4063565"/>
            <a:ext cx="454409" cy="454667"/>
            <a:chOff x="-10391650" y="3180600"/>
            <a:chExt cx="352875" cy="353075"/>
          </a:xfrm>
        </p:grpSpPr>
        <p:sp>
          <p:nvSpPr>
            <p:cNvPr id="8581" name="Google Shape;8581;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7" name="Google Shape;8587;p76"/>
          <p:cNvGrpSpPr/>
          <p:nvPr/>
        </p:nvGrpSpPr>
        <p:grpSpPr>
          <a:xfrm>
            <a:off x="6724781" y="4628108"/>
            <a:ext cx="453411" cy="452413"/>
            <a:chOff x="-10390875" y="3616350"/>
            <a:chExt cx="352100" cy="351325"/>
          </a:xfrm>
        </p:grpSpPr>
        <p:sp>
          <p:nvSpPr>
            <p:cNvPr id="8588" name="Google Shape;8588;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1" name="Google Shape;8591;p76"/>
          <p:cNvGrpSpPr/>
          <p:nvPr/>
        </p:nvGrpSpPr>
        <p:grpSpPr>
          <a:xfrm>
            <a:off x="7329147" y="5186581"/>
            <a:ext cx="399648" cy="453411"/>
            <a:chOff x="-10370400" y="4049550"/>
            <a:chExt cx="310350" cy="352100"/>
          </a:xfrm>
        </p:grpSpPr>
        <p:sp>
          <p:nvSpPr>
            <p:cNvPr id="8592" name="Google Shape;8592;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7" name="Google Shape;8597;p76"/>
          <p:cNvGrpSpPr/>
          <p:nvPr/>
        </p:nvGrpSpPr>
        <p:grpSpPr>
          <a:xfrm>
            <a:off x="8988847" y="4064081"/>
            <a:ext cx="484864" cy="453636"/>
            <a:chOff x="-8674650" y="3210975"/>
            <a:chExt cx="376525" cy="352275"/>
          </a:xfrm>
        </p:grpSpPr>
        <p:sp>
          <p:nvSpPr>
            <p:cNvPr id="8598" name="Google Shape;8598;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4" name="Google Shape;8604;p76"/>
          <p:cNvGrpSpPr/>
          <p:nvPr/>
        </p:nvGrpSpPr>
        <p:grpSpPr>
          <a:xfrm>
            <a:off x="2732270" y="4063179"/>
            <a:ext cx="455439" cy="455439"/>
            <a:chOff x="-13512225" y="3211525"/>
            <a:chExt cx="353675" cy="353675"/>
          </a:xfrm>
        </p:grpSpPr>
        <p:sp>
          <p:nvSpPr>
            <p:cNvPr id="8605" name="Google Shape;8605;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0" name="Google Shape;8610;p76"/>
          <p:cNvGrpSpPr/>
          <p:nvPr/>
        </p:nvGrpSpPr>
        <p:grpSpPr>
          <a:xfrm>
            <a:off x="2732270" y="4627608"/>
            <a:ext cx="455439" cy="453411"/>
            <a:chOff x="-13512225" y="3647075"/>
            <a:chExt cx="353675" cy="352100"/>
          </a:xfrm>
        </p:grpSpPr>
        <p:sp>
          <p:nvSpPr>
            <p:cNvPr id="8611" name="Google Shape;8611;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1" name="Google Shape;8621;p76"/>
          <p:cNvGrpSpPr/>
          <p:nvPr/>
        </p:nvGrpSpPr>
        <p:grpSpPr>
          <a:xfrm>
            <a:off x="3309754" y="5186084"/>
            <a:ext cx="455439" cy="454409"/>
            <a:chOff x="-13512225" y="4080275"/>
            <a:chExt cx="353675" cy="352875"/>
          </a:xfrm>
        </p:grpSpPr>
        <p:sp>
          <p:nvSpPr>
            <p:cNvPr id="8622" name="Google Shape;8622;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3" name="Google Shape;8633;p76"/>
          <p:cNvGrpSpPr/>
          <p:nvPr/>
        </p:nvGrpSpPr>
        <p:grpSpPr>
          <a:xfrm>
            <a:off x="5012387" y="4105288"/>
            <a:ext cx="455407" cy="371221"/>
            <a:chOff x="-11728250" y="3245400"/>
            <a:chExt cx="353650" cy="288275"/>
          </a:xfrm>
        </p:grpSpPr>
        <p:sp>
          <p:nvSpPr>
            <p:cNvPr id="8634" name="Google Shape;8634;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639" name="Google Shape;8639;p76"/>
          <p:cNvSpPr/>
          <p:nvPr/>
        </p:nvSpPr>
        <p:spPr>
          <a:xfrm>
            <a:off x="5214245" y="4800543"/>
            <a:ext cx="51735" cy="107557"/>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640" name="Google Shape;8640;p76"/>
          <p:cNvGrpSpPr/>
          <p:nvPr/>
        </p:nvGrpSpPr>
        <p:grpSpPr>
          <a:xfrm>
            <a:off x="5010860" y="4625710"/>
            <a:ext cx="458465" cy="457209"/>
            <a:chOff x="-11729050" y="3646475"/>
            <a:chExt cx="356025" cy="355050"/>
          </a:xfrm>
        </p:grpSpPr>
        <p:sp>
          <p:nvSpPr>
            <p:cNvPr id="8641" name="Google Shape;8641;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2" name="Google Shape;8652;p76"/>
          <p:cNvGrpSpPr/>
          <p:nvPr/>
        </p:nvGrpSpPr>
        <p:grpSpPr>
          <a:xfrm>
            <a:off x="5618251" y="5186084"/>
            <a:ext cx="398651" cy="454409"/>
            <a:chOff x="-11703850" y="4081850"/>
            <a:chExt cx="309575" cy="352875"/>
          </a:xfrm>
        </p:grpSpPr>
        <p:sp>
          <p:nvSpPr>
            <p:cNvPr id="8653" name="Google Shape;8653;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1" name="Google Shape;8661;p76"/>
          <p:cNvGrpSpPr/>
          <p:nvPr/>
        </p:nvGrpSpPr>
        <p:grpSpPr>
          <a:xfrm>
            <a:off x="7296147" y="4063694"/>
            <a:ext cx="456437" cy="454409"/>
            <a:chOff x="-9958475" y="3180025"/>
            <a:chExt cx="354450" cy="352875"/>
          </a:xfrm>
        </p:grpSpPr>
        <p:sp>
          <p:nvSpPr>
            <p:cNvPr id="8662" name="Google Shape;8662;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5" name="Google Shape;8665;p76"/>
          <p:cNvGrpSpPr/>
          <p:nvPr/>
        </p:nvGrpSpPr>
        <p:grpSpPr>
          <a:xfrm>
            <a:off x="7308316" y="4627189"/>
            <a:ext cx="432099" cy="454248"/>
            <a:chOff x="-9949025" y="3615575"/>
            <a:chExt cx="335550" cy="352750"/>
          </a:xfrm>
        </p:grpSpPr>
        <p:sp>
          <p:nvSpPr>
            <p:cNvPr id="8666" name="Google Shape;8666;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9" name="Google Shape;8669;p76"/>
          <p:cNvGrpSpPr/>
          <p:nvPr/>
        </p:nvGrpSpPr>
        <p:grpSpPr>
          <a:xfrm>
            <a:off x="7871603" y="5184183"/>
            <a:ext cx="460493" cy="458208"/>
            <a:chOff x="-9961625" y="4048175"/>
            <a:chExt cx="357600" cy="355825"/>
          </a:xfrm>
        </p:grpSpPr>
        <p:sp>
          <p:nvSpPr>
            <p:cNvPr id="8670" name="Google Shape;8670;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3" name="Google Shape;8673;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4" name="Google Shape;8674;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6;p76"/>
          <p:cNvGrpSpPr/>
          <p:nvPr/>
        </p:nvGrpSpPr>
        <p:grpSpPr>
          <a:xfrm>
            <a:off x="8997973" y="4625935"/>
            <a:ext cx="466611" cy="456759"/>
            <a:chOff x="-8680950" y="3624225"/>
            <a:chExt cx="362350" cy="354700"/>
          </a:xfrm>
        </p:grpSpPr>
        <p:sp>
          <p:nvSpPr>
            <p:cNvPr id="8677" name="Google Shape;8677;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1" name="Google Shape;8681;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2" name="Google Shape;8682;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3" name="Google Shape;8683;p76"/>
          <p:cNvGrpSpPr/>
          <p:nvPr/>
        </p:nvGrpSpPr>
        <p:grpSpPr>
          <a:xfrm>
            <a:off x="3335089" y="4063678"/>
            <a:ext cx="400647" cy="454441"/>
            <a:chOff x="-13056975" y="3212300"/>
            <a:chExt cx="311125" cy="352900"/>
          </a:xfrm>
        </p:grpSpPr>
        <p:sp>
          <p:nvSpPr>
            <p:cNvPr id="8684" name="Google Shape;8684;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8" name="Google Shape;8688;p76"/>
          <p:cNvGrpSpPr/>
          <p:nvPr/>
        </p:nvGrpSpPr>
        <p:grpSpPr>
          <a:xfrm>
            <a:off x="3306180" y="4627189"/>
            <a:ext cx="458465" cy="454248"/>
            <a:chOff x="-13077450" y="3647075"/>
            <a:chExt cx="356025" cy="352750"/>
          </a:xfrm>
        </p:grpSpPr>
        <p:sp>
          <p:nvSpPr>
            <p:cNvPr id="8689" name="Google Shape;8689;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2" name="Google Shape;8692;p76"/>
          <p:cNvGrpSpPr/>
          <p:nvPr/>
        </p:nvGrpSpPr>
        <p:grpSpPr>
          <a:xfrm>
            <a:off x="3884678" y="5185068"/>
            <a:ext cx="456437" cy="456437"/>
            <a:chOff x="-13079025" y="4079475"/>
            <a:chExt cx="354450" cy="354450"/>
          </a:xfrm>
        </p:grpSpPr>
        <p:sp>
          <p:nvSpPr>
            <p:cNvPr id="8693" name="Google Shape;8693;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7" name="Google Shape;8697;p76"/>
          <p:cNvGrpSpPr/>
          <p:nvPr/>
        </p:nvGrpSpPr>
        <p:grpSpPr>
          <a:xfrm>
            <a:off x="5587295" y="4064193"/>
            <a:ext cx="455439" cy="453411"/>
            <a:chOff x="-11292700" y="3213875"/>
            <a:chExt cx="353675" cy="352100"/>
          </a:xfrm>
        </p:grpSpPr>
        <p:sp>
          <p:nvSpPr>
            <p:cNvPr id="8698" name="Google Shape;8698;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5" name="Google Shape;8705;p76"/>
          <p:cNvGrpSpPr/>
          <p:nvPr/>
        </p:nvGrpSpPr>
        <p:grpSpPr>
          <a:xfrm>
            <a:off x="5579696" y="4626611"/>
            <a:ext cx="470635" cy="455407"/>
            <a:chOff x="-11299000" y="3647875"/>
            <a:chExt cx="365475" cy="353650"/>
          </a:xfrm>
        </p:grpSpPr>
        <p:sp>
          <p:nvSpPr>
            <p:cNvPr id="8706" name="Google Shape;8706;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2" name="Google Shape;8712;p76"/>
          <p:cNvGrpSpPr/>
          <p:nvPr/>
        </p:nvGrpSpPr>
        <p:grpSpPr>
          <a:xfrm>
            <a:off x="6163764" y="5200281"/>
            <a:ext cx="457467" cy="426015"/>
            <a:chOff x="-11295075" y="4092875"/>
            <a:chExt cx="355250" cy="330825"/>
          </a:xfrm>
        </p:grpSpPr>
        <p:sp>
          <p:nvSpPr>
            <p:cNvPr id="8713" name="Google Shape;8713;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8" name="Google Shape;8718;p76"/>
          <p:cNvGrpSpPr/>
          <p:nvPr/>
        </p:nvGrpSpPr>
        <p:grpSpPr>
          <a:xfrm>
            <a:off x="7888897" y="4063694"/>
            <a:ext cx="399648" cy="454409"/>
            <a:chOff x="-9500075" y="3180800"/>
            <a:chExt cx="310350" cy="352875"/>
          </a:xfrm>
        </p:grpSpPr>
        <p:sp>
          <p:nvSpPr>
            <p:cNvPr id="8719" name="Google Shape;8719;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8" name="Google Shape;8728;p76"/>
          <p:cNvGrpSpPr/>
          <p:nvPr/>
        </p:nvGrpSpPr>
        <p:grpSpPr>
          <a:xfrm>
            <a:off x="7861002" y="4626595"/>
            <a:ext cx="455439" cy="455439"/>
            <a:chOff x="-9523700" y="3614000"/>
            <a:chExt cx="353675" cy="353675"/>
          </a:xfrm>
        </p:grpSpPr>
        <p:sp>
          <p:nvSpPr>
            <p:cNvPr id="8729" name="Google Shape;8729;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8" name="Google Shape;8738;p76"/>
          <p:cNvGrpSpPr/>
          <p:nvPr/>
        </p:nvGrpSpPr>
        <p:grpSpPr>
          <a:xfrm>
            <a:off x="8438487" y="5186581"/>
            <a:ext cx="455439" cy="453411"/>
            <a:chOff x="-9523700" y="4049550"/>
            <a:chExt cx="353675" cy="352100"/>
          </a:xfrm>
        </p:grpSpPr>
        <p:sp>
          <p:nvSpPr>
            <p:cNvPr id="8739" name="Google Shape;8739;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1" name="Google Shape;8741;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2" name="Google Shape;8742;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6" name="Google Shape;8746;p76"/>
          <p:cNvGrpSpPr/>
          <p:nvPr/>
        </p:nvGrpSpPr>
        <p:grpSpPr>
          <a:xfrm>
            <a:off x="9575592" y="4655505"/>
            <a:ext cx="456437" cy="397620"/>
            <a:chOff x="-8209150" y="3659675"/>
            <a:chExt cx="354450" cy="308775"/>
          </a:xfrm>
        </p:grpSpPr>
        <p:sp>
          <p:nvSpPr>
            <p:cNvPr id="8747" name="Google Shape;8747;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8" name="Google Shape;8748;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9" name="Google Shape;8749;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3" name="Google Shape;8753;p76"/>
          <p:cNvGrpSpPr/>
          <p:nvPr/>
        </p:nvGrpSpPr>
        <p:grpSpPr>
          <a:xfrm>
            <a:off x="3870519" y="4063678"/>
            <a:ext cx="455439" cy="454441"/>
            <a:chOff x="-12643475" y="3212300"/>
            <a:chExt cx="353675" cy="352900"/>
          </a:xfrm>
        </p:grpSpPr>
        <p:sp>
          <p:nvSpPr>
            <p:cNvPr id="8754" name="Google Shape;8754;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5" name="Google Shape;8755;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6" name="Google Shape;8756;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2" name="Google Shape;8762;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3" name="Google Shape;8763;p76"/>
          <p:cNvGrpSpPr/>
          <p:nvPr/>
        </p:nvGrpSpPr>
        <p:grpSpPr>
          <a:xfrm>
            <a:off x="3870519" y="4641227"/>
            <a:ext cx="455439" cy="426176"/>
            <a:chOff x="-12643475" y="3657325"/>
            <a:chExt cx="353675" cy="330950"/>
          </a:xfrm>
        </p:grpSpPr>
        <p:sp>
          <p:nvSpPr>
            <p:cNvPr id="8764" name="Google Shape;8764;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7" name="Google Shape;8767;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8" name="Google Shape;8768;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0" name="Google Shape;8770;p76"/>
          <p:cNvGrpSpPr/>
          <p:nvPr/>
        </p:nvGrpSpPr>
        <p:grpSpPr>
          <a:xfrm>
            <a:off x="4448003" y="5187613"/>
            <a:ext cx="455439" cy="451351"/>
            <a:chOff x="-12643475" y="4081850"/>
            <a:chExt cx="353675" cy="350500"/>
          </a:xfrm>
        </p:grpSpPr>
        <p:sp>
          <p:nvSpPr>
            <p:cNvPr id="8771" name="Google Shape;8771;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2" name="Google Shape;8772;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5" name="Google Shape;8775;p76"/>
          <p:cNvGrpSpPr/>
          <p:nvPr/>
        </p:nvGrpSpPr>
        <p:grpSpPr>
          <a:xfrm>
            <a:off x="6150138" y="4064193"/>
            <a:ext cx="454409" cy="453411"/>
            <a:chOff x="-10857925" y="3213875"/>
            <a:chExt cx="352875" cy="352100"/>
          </a:xfrm>
        </p:grpSpPr>
        <p:sp>
          <p:nvSpPr>
            <p:cNvPr id="8776" name="Google Shape;8776;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8" name="Google Shape;8778;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9" name="Google Shape;8779;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3" name="Google Shape;8783;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4" name="Google Shape;8784;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86" name="Google Shape;8786;p76"/>
          <p:cNvSpPr/>
          <p:nvPr/>
        </p:nvSpPr>
        <p:spPr>
          <a:xfrm>
            <a:off x="6202374" y="4627714"/>
            <a:ext cx="349973" cy="453217"/>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87" name="Google Shape;8787;p76"/>
          <p:cNvGrpSpPr/>
          <p:nvPr/>
        </p:nvGrpSpPr>
        <p:grpSpPr>
          <a:xfrm>
            <a:off x="6727107" y="5200281"/>
            <a:ext cx="455439" cy="426015"/>
            <a:chOff x="-10858725" y="4092875"/>
            <a:chExt cx="353675" cy="330825"/>
          </a:xfrm>
        </p:grpSpPr>
        <p:sp>
          <p:nvSpPr>
            <p:cNvPr id="8788" name="Google Shape;8788;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76"/>
          <p:cNvGrpSpPr/>
          <p:nvPr/>
        </p:nvGrpSpPr>
        <p:grpSpPr>
          <a:xfrm>
            <a:off x="8428466" y="4064322"/>
            <a:ext cx="455279" cy="453153"/>
            <a:chOff x="-9089725" y="3180200"/>
            <a:chExt cx="353550" cy="351900"/>
          </a:xfrm>
        </p:grpSpPr>
        <p:sp>
          <p:nvSpPr>
            <p:cNvPr id="8795" name="Google Shape;8795;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7" name="Google Shape;8797;p76"/>
          <p:cNvGrpSpPr/>
          <p:nvPr/>
        </p:nvGrpSpPr>
        <p:grpSpPr>
          <a:xfrm>
            <a:off x="8494833" y="4627110"/>
            <a:ext cx="322545" cy="454409"/>
            <a:chOff x="-9039300" y="3614000"/>
            <a:chExt cx="250475" cy="352875"/>
          </a:xfrm>
        </p:grpSpPr>
        <p:sp>
          <p:nvSpPr>
            <p:cNvPr id="8798" name="Google Shape;8798;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9" name="Google Shape;8799;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0" name="Google Shape;8800;p76"/>
          <p:cNvGrpSpPr/>
          <p:nvPr/>
        </p:nvGrpSpPr>
        <p:grpSpPr>
          <a:xfrm>
            <a:off x="9004573" y="5186581"/>
            <a:ext cx="453411" cy="453411"/>
            <a:chOff x="-9088150" y="4049550"/>
            <a:chExt cx="352100" cy="352100"/>
          </a:xfrm>
        </p:grpSpPr>
        <p:sp>
          <p:nvSpPr>
            <p:cNvPr id="8801" name="Google Shape;8801;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6" name="Google Shape;8806;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7" name="Google Shape;8807;p76"/>
          <p:cNvGrpSpPr/>
          <p:nvPr/>
        </p:nvGrpSpPr>
        <p:grpSpPr>
          <a:xfrm>
            <a:off x="9601959" y="4064193"/>
            <a:ext cx="403704" cy="453411"/>
            <a:chOff x="-8191825" y="3174500"/>
            <a:chExt cx="313500" cy="352100"/>
          </a:xfrm>
        </p:grpSpPr>
        <p:sp>
          <p:nvSpPr>
            <p:cNvPr id="8808" name="Google Shape;8808;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1" name="Google Shape;8811;p76"/>
          <p:cNvGrpSpPr/>
          <p:nvPr/>
        </p:nvGrpSpPr>
        <p:grpSpPr>
          <a:xfrm>
            <a:off x="8440483" y="3344206"/>
            <a:ext cx="457459" cy="455425"/>
            <a:chOff x="6001575" y="3119050"/>
            <a:chExt cx="315025" cy="313625"/>
          </a:xfrm>
        </p:grpSpPr>
        <p:sp>
          <p:nvSpPr>
            <p:cNvPr id="8812" name="Google Shape;8812;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3" name="Google Shape;8813;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7"/>
        <p:cNvGrpSpPr/>
        <p:nvPr/>
      </p:nvGrpSpPr>
      <p:grpSpPr>
        <a:xfrm>
          <a:off x="0" y="0"/>
          <a:ext cx="0" cy="0"/>
          <a:chOff x="0" y="0"/>
          <a:chExt cx="0" cy="0"/>
        </a:xfrm>
      </p:grpSpPr>
      <p:sp>
        <p:nvSpPr>
          <p:cNvPr id="8818" name="Google Shape;8818;p77"/>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819" name="Google Shape;8819;p77"/>
          <p:cNvSpPr/>
          <p:nvPr/>
        </p:nvSpPr>
        <p:spPr>
          <a:xfrm>
            <a:off x="1367207" y="2270975"/>
            <a:ext cx="450069" cy="43916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820" name="Google Shape;8820;p77"/>
          <p:cNvGrpSpPr/>
          <p:nvPr/>
        </p:nvGrpSpPr>
        <p:grpSpPr>
          <a:xfrm>
            <a:off x="1370612" y="2800926"/>
            <a:ext cx="442984" cy="437097"/>
            <a:chOff x="-6713450" y="2397900"/>
            <a:chExt cx="295375" cy="291450"/>
          </a:xfrm>
        </p:grpSpPr>
        <p:sp>
          <p:nvSpPr>
            <p:cNvPr id="8821" name="Google Shape;8821;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823" name="Google Shape;8823;p77"/>
          <p:cNvSpPr/>
          <p:nvPr/>
        </p:nvSpPr>
        <p:spPr>
          <a:xfrm>
            <a:off x="1370731" y="3341002"/>
            <a:ext cx="443021" cy="438260"/>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824" name="Google Shape;8824;p77"/>
          <p:cNvGrpSpPr/>
          <p:nvPr/>
        </p:nvGrpSpPr>
        <p:grpSpPr>
          <a:xfrm>
            <a:off x="4180161" y="2272194"/>
            <a:ext cx="439460" cy="436797"/>
            <a:chOff x="-4932650" y="2046625"/>
            <a:chExt cx="293025" cy="291250"/>
          </a:xfrm>
        </p:grpSpPr>
        <p:sp>
          <p:nvSpPr>
            <p:cNvPr id="8825" name="Google Shape;8825;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827" name="Google Shape;8827;p77"/>
          <p:cNvSpPr/>
          <p:nvPr/>
        </p:nvSpPr>
        <p:spPr>
          <a:xfrm>
            <a:off x="4181444" y="2801461"/>
            <a:ext cx="437097" cy="435935"/>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828" name="Google Shape;8828;p77"/>
          <p:cNvGrpSpPr/>
          <p:nvPr/>
        </p:nvGrpSpPr>
        <p:grpSpPr>
          <a:xfrm>
            <a:off x="4180161" y="3341636"/>
            <a:ext cx="439460" cy="437097"/>
            <a:chOff x="-4931075" y="2765725"/>
            <a:chExt cx="293025" cy="291450"/>
          </a:xfrm>
        </p:grpSpPr>
        <p:sp>
          <p:nvSpPr>
            <p:cNvPr id="8829" name="Google Shape;8829;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0" name="Google Shape;8830;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1" name="Google Shape;8831;p77"/>
          <p:cNvGrpSpPr/>
          <p:nvPr/>
        </p:nvGrpSpPr>
        <p:grpSpPr>
          <a:xfrm>
            <a:off x="7002941" y="2298046"/>
            <a:ext cx="437097" cy="385095"/>
            <a:chOff x="-3137650" y="2067900"/>
            <a:chExt cx="291450" cy="256775"/>
          </a:xfrm>
        </p:grpSpPr>
        <p:sp>
          <p:nvSpPr>
            <p:cNvPr id="8832" name="Google Shape;8832;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5" name="Google Shape;8835;p77"/>
          <p:cNvGrpSpPr/>
          <p:nvPr/>
        </p:nvGrpSpPr>
        <p:grpSpPr>
          <a:xfrm>
            <a:off x="7002941" y="2800419"/>
            <a:ext cx="437097" cy="438109"/>
            <a:chOff x="-3137650" y="2408950"/>
            <a:chExt cx="291450" cy="292125"/>
          </a:xfrm>
        </p:grpSpPr>
        <p:sp>
          <p:nvSpPr>
            <p:cNvPr id="8836" name="Google Shape;8836;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7" name="Google Shape;8837;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8" name="Google Shape;8838;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1" name="Google Shape;8841;p77"/>
          <p:cNvGrpSpPr/>
          <p:nvPr/>
        </p:nvGrpSpPr>
        <p:grpSpPr>
          <a:xfrm>
            <a:off x="7002941" y="3367038"/>
            <a:ext cx="437097" cy="386293"/>
            <a:chOff x="-3137650" y="2787000"/>
            <a:chExt cx="291450" cy="257575"/>
          </a:xfrm>
        </p:grpSpPr>
        <p:sp>
          <p:nvSpPr>
            <p:cNvPr id="8842" name="Google Shape;8842;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8" name="Google Shape;8848;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9" name="Google Shape;8849;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850" name="Google Shape;8850;p77"/>
          <p:cNvSpPr/>
          <p:nvPr/>
        </p:nvSpPr>
        <p:spPr>
          <a:xfrm>
            <a:off x="9820298" y="2336981"/>
            <a:ext cx="437097" cy="307145"/>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77"/>
          <p:cNvSpPr/>
          <p:nvPr/>
        </p:nvSpPr>
        <p:spPr>
          <a:xfrm>
            <a:off x="1932118" y="2271331"/>
            <a:ext cx="438260" cy="438447"/>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77"/>
          <p:cNvSpPr/>
          <p:nvPr/>
        </p:nvSpPr>
        <p:spPr>
          <a:xfrm>
            <a:off x="1930336" y="2799848"/>
            <a:ext cx="441821" cy="43916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853" name="Google Shape;8853;p77"/>
          <p:cNvGrpSpPr/>
          <p:nvPr/>
        </p:nvGrpSpPr>
        <p:grpSpPr>
          <a:xfrm>
            <a:off x="1931987" y="3341054"/>
            <a:ext cx="438260" cy="438260"/>
            <a:chOff x="-6354300" y="2757075"/>
            <a:chExt cx="292225" cy="292225"/>
          </a:xfrm>
        </p:grpSpPr>
        <p:sp>
          <p:nvSpPr>
            <p:cNvPr id="8854" name="Google Shape;8854;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58" name="Google Shape;8858;p77"/>
          <p:cNvGrpSpPr/>
          <p:nvPr/>
        </p:nvGrpSpPr>
        <p:grpSpPr>
          <a:xfrm>
            <a:off x="4742754" y="2270282"/>
            <a:ext cx="440621" cy="440621"/>
            <a:chOff x="-4573475" y="2045850"/>
            <a:chExt cx="293800" cy="293800"/>
          </a:xfrm>
        </p:grpSpPr>
        <p:sp>
          <p:nvSpPr>
            <p:cNvPr id="8859" name="Google Shape;8859;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0" name="Google Shape;8860;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1" name="Google Shape;8861;p77"/>
          <p:cNvGrpSpPr/>
          <p:nvPr/>
        </p:nvGrpSpPr>
        <p:grpSpPr>
          <a:xfrm>
            <a:off x="4742154" y="2799144"/>
            <a:ext cx="441821" cy="440659"/>
            <a:chOff x="-4570325" y="2405775"/>
            <a:chExt cx="294600" cy="293825"/>
          </a:xfrm>
        </p:grpSpPr>
        <p:sp>
          <p:nvSpPr>
            <p:cNvPr id="8862" name="Google Shape;8862;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4" name="Google Shape;8864;p77"/>
          <p:cNvGrpSpPr/>
          <p:nvPr/>
        </p:nvGrpSpPr>
        <p:grpSpPr>
          <a:xfrm>
            <a:off x="4743335" y="3340474"/>
            <a:ext cx="439460" cy="439421"/>
            <a:chOff x="-4572700" y="2764950"/>
            <a:chExt cx="293025" cy="293000"/>
          </a:xfrm>
        </p:grpSpPr>
        <p:sp>
          <p:nvSpPr>
            <p:cNvPr id="8865" name="Google Shape;8865;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6" name="Google Shape;8866;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7" name="Google Shape;8867;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0" name="Google Shape;8870;p77"/>
          <p:cNvGrpSpPr/>
          <p:nvPr/>
        </p:nvGrpSpPr>
        <p:grpSpPr>
          <a:xfrm>
            <a:off x="7569107" y="2272026"/>
            <a:ext cx="430911" cy="437135"/>
            <a:chOff x="-2777700" y="2049775"/>
            <a:chExt cx="287325" cy="291475"/>
          </a:xfrm>
        </p:grpSpPr>
        <p:sp>
          <p:nvSpPr>
            <p:cNvPr id="8871" name="Google Shape;8871;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4" name="Google Shape;8874;p77"/>
          <p:cNvGrpSpPr/>
          <p:nvPr/>
        </p:nvGrpSpPr>
        <p:grpSpPr>
          <a:xfrm>
            <a:off x="7565438" y="2800945"/>
            <a:ext cx="438260" cy="437060"/>
            <a:chOff x="-2571737" y="2403625"/>
            <a:chExt cx="292225" cy="291425"/>
          </a:xfrm>
        </p:grpSpPr>
        <p:sp>
          <p:nvSpPr>
            <p:cNvPr id="8875" name="Google Shape;8875;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6" name="Google Shape;8876;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9" name="Google Shape;8879;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0" name="Google Shape;8880;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2" name="Google Shape;8882;p77"/>
          <p:cNvGrpSpPr/>
          <p:nvPr/>
        </p:nvGrpSpPr>
        <p:grpSpPr>
          <a:xfrm>
            <a:off x="7565438" y="3342236"/>
            <a:ext cx="438260" cy="435897"/>
            <a:chOff x="-2571737" y="2764550"/>
            <a:chExt cx="292225" cy="290650"/>
          </a:xfrm>
        </p:grpSpPr>
        <p:sp>
          <p:nvSpPr>
            <p:cNvPr id="8883" name="Google Shape;8883;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4" name="Google Shape;8884;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6" name="Google Shape;8886;p77"/>
          <p:cNvGrpSpPr/>
          <p:nvPr/>
        </p:nvGrpSpPr>
        <p:grpSpPr>
          <a:xfrm>
            <a:off x="9819690" y="2799331"/>
            <a:ext cx="438260" cy="440284"/>
            <a:chOff x="-1333975" y="2365850"/>
            <a:chExt cx="292225" cy="293575"/>
          </a:xfrm>
        </p:grpSpPr>
        <p:sp>
          <p:nvSpPr>
            <p:cNvPr id="8887" name="Google Shape;8887;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0" name="Google Shape;8890;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1" name="Google Shape;8891;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5" name="Google Shape;8895;p77"/>
          <p:cNvGrpSpPr/>
          <p:nvPr/>
        </p:nvGrpSpPr>
        <p:grpSpPr>
          <a:xfrm>
            <a:off x="2508173" y="3341054"/>
            <a:ext cx="413439" cy="438260"/>
            <a:chOff x="-5995925" y="2757850"/>
            <a:chExt cx="275675" cy="292225"/>
          </a:xfrm>
        </p:grpSpPr>
        <p:sp>
          <p:nvSpPr>
            <p:cNvPr id="8896" name="Google Shape;8896;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7" name="Google Shape;8897;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8" name="Google Shape;8898;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2" name="Google Shape;8902;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3" name="Google Shape;8903;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5" name="Google Shape;8905;p77"/>
          <p:cNvGrpSpPr/>
          <p:nvPr/>
        </p:nvGrpSpPr>
        <p:grpSpPr>
          <a:xfrm>
            <a:off x="5304692" y="2272626"/>
            <a:ext cx="438297" cy="435935"/>
            <a:chOff x="-4211975" y="2046625"/>
            <a:chExt cx="292250" cy="290675"/>
          </a:xfrm>
        </p:grpSpPr>
        <p:sp>
          <p:nvSpPr>
            <p:cNvPr id="8906" name="Google Shape;8906;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7" name="Google Shape;8907;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8" name="Google Shape;8908;p77"/>
          <p:cNvGrpSpPr/>
          <p:nvPr/>
        </p:nvGrpSpPr>
        <p:grpSpPr>
          <a:xfrm>
            <a:off x="5356676" y="2799144"/>
            <a:ext cx="334328" cy="440659"/>
            <a:chOff x="-4178875" y="2405775"/>
            <a:chExt cx="222925" cy="293825"/>
          </a:xfrm>
        </p:grpSpPr>
        <p:sp>
          <p:nvSpPr>
            <p:cNvPr id="8909" name="Google Shape;8909;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1" name="Google Shape;8911;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2" name="Google Shape;8912;p77"/>
          <p:cNvGrpSpPr/>
          <p:nvPr/>
        </p:nvGrpSpPr>
        <p:grpSpPr>
          <a:xfrm>
            <a:off x="5305292" y="3354646"/>
            <a:ext cx="437097" cy="411077"/>
            <a:chOff x="-4211975" y="2783850"/>
            <a:chExt cx="291450" cy="274100"/>
          </a:xfrm>
        </p:grpSpPr>
        <p:sp>
          <p:nvSpPr>
            <p:cNvPr id="8913" name="Google Shape;8913;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16" name="Google Shape;8916;p77"/>
          <p:cNvSpPr/>
          <p:nvPr/>
        </p:nvSpPr>
        <p:spPr>
          <a:xfrm>
            <a:off x="8138687" y="2270825"/>
            <a:ext cx="414639" cy="439460"/>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17" name="Google Shape;8917;p77"/>
          <p:cNvGrpSpPr/>
          <p:nvPr/>
        </p:nvGrpSpPr>
        <p:grpSpPr>
          <a:xfrm>
            <a:off x="8127409" y="2800926"/>
            <a:ext cx="437097" cy="437097"/>
            <a:chOff x="-2419325" y="2408150"/>
            <a:chExt cx="291450" cy="291450"/>
          </a:xfrm>
        </p:grpSpPr>
        <p:sp>
          <p:nvSpPr>
            <p:cNvPr id="8918" name="Google Shape;8918;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9" name="Google Shape;8919;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0" name="Google Shape;8920;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25" name="Google Shape;8925;p77"/>
          <p:cNvSpPr/>
          <p:nvPr/>
        </p:nvSpPr>
        <p:spPr>
          <a:xfrm>
            <a:off x="8125696" y="3340402"/>
            <a:ext cx="440621" cy="439460"/>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26" name="Google Shape;8926;p77"/>
          <p:cNvGrpSpPr/>
          <p:nvPr/>
        </p:nvGrpSpPr>
        <p:grpSpPr>
          <a:xfrm>
            <a:off x="9820272" y="3341055"/>
            <a:ext cx="437097" cy="438260"/>
            <a:chOff x="-1333200" y="2770450"/>
            <a:chExt cx="291450" cy="292225"/>
          </a:xfrm>
        </p:grpSpPr>
        <p:sp>
          <p:nvSpPr>
            <p:cNvPr id="8927" name="Google Shape;8927;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9" name="Google Shape;8929;p77"/>
          <p:cNvGrpSpPr/>
          <p:nvPr/>
        </p:nvGrpSpPr>
        <p:grpSpPr>
          <a:xfrm>
            <a:off x="3056414" y="2272045"/>
            <a:ext cx="439460" cy="437097"/>
            <a:chOff x="-5635200" y="2037975"/>
            <a:chExt cx="293025" cy="291450"/>
          </a:xfrm>
        </p:grpSpPr>
        <p:sp>
          <p:nvSpPr>
            <p:cNvPr id="8930" name="Google Shape;8930;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2" name="Google Shape;8932;p77"/>
          <p:cNvGrpSpPr/>
          <p:nvPr/>
        </p:nvGrpSpPr>
        <p:grpSpPr>
          <a:xfrm>
            <a:off x="3054632" y="2800926"/>
            <a:ext cx="443021" cy="437097"/>
            <a:chOff x="-5637575" y="2397900"/>
            <a:chExt cx="295400" cy="291450"/>
          </a:xfrm>
        </p:grpSpPr>
        <p:sp>
          <p:nvSpPr>
            <p:cNvPr id="8933" name="Google Shape;8933;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7" name="Google Shape;8937;p77"/>
          <p:cNvGrpSpPr/>
          <p:nvPr/>
        </p:nvGrpSpPr>
        <p:grpSpPr>
          <a:xfrm>
            <a:off x="3056432" y="3341054"/>
            <a:ext cx="439421" cy="438260"/>
            <a:chOff x="-5635975" y="2757075"/>
            <a:chExt cx="293000" cy="292225"/>
          </a:xfrm>
        </p:grpSpPr>
        <p:sp>
          <p:nvSpPr>
            <p:cNvPr id="8938" name="Google Shape;8938;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0" name="Google Shape;8940;p77"/>
          <p:cNvGrpSpPr/>
          <p:nvPr/>
        </p:nvGrpSpPr>
        <p:grpSpPr>
          <a:xfrm>
            <a:off x="5856742" y="2272045"/>
            <a:ext cx="439460" cy="437097"/>
            <a:chOff x="-3854375" y="2046625"/>
            <a:chExt cx="293025" cy="291450"/>
          </a:xfrm>
        </p:grpSpPr>
        <p:sp>
          <p:nvSpPr>
            <p:cNvPr id="8941" name="Google Shape;8941;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2" name="Google Shape;8942;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3" name="Google Shape;8943;p77"/>
          <p:cNvGrpSpPr/>
          <p:nvPr/>
        </p:nvGrpSpPr>
        <p:grpSpPr>
          <a:xfrm>
            <a:off x="5855560" y="2799163"/>
            <a:ext cx="441821" cy="440621"/>
            <a:chOff x="-3854375" y="2405000"/>
            <a:chExt cx="294600" cy="293800"/>
          </a:xfrm>
        </p:grpSpPr>
        <p:sp>
          <p:nvSpPr>
            <p:cNvPr id="8944" name="Google Shape;8944;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6" name="Google Shape;8946;p77"/>
          <p:cNvGrpSpPr/>
          <p:nvPr/>
        </p:nvGrpSpPr>
        <p:grpSpPr>
          <a:xfrm>
            <a:off x="5857922" y="3340474"/>
            <a:ext cx="437097" cy="439421"/>
            <a:chOff x="-3852025" y="2764950"/>
            <a:chExt cx="291450" cy="293000"/>
          </a:xfrm>
        </p:grpSpPr>
        <p:sp>
          <p:nvSpPr>
            <p:cNvPr id="8947" name="Google Shape;8947;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49" name="Google Shape;8949;p77"/>
          <p:cNvSpPr/>
          <p:nvPr/>
        </p:nvSpPr>
        <p:spPr>
          <a:xfrm>
            <a:off x="8694118" y="2324589"/>
            <a:ext cx="438260" cy="331928"/>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77"/>
          <p:cNvSpPr/>
          <p:nvPr/>
        </p:nvSpPr>
        <p:spPr>
          <a:xfrm>
            <a:off x="8694118" y="2800899"/>
            <a:ext cx="438260" cy="437060"/>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51" name="Google Shape;8951;p77"/>
          <p:cNvGrpSpPr/>
          <p:nvPr/>
        </p:nvGrpSpPr>
        <p:grpSpPr>
          <a:xfrm>
            <a:off x="8694657" y="3341055"/>
            <a:ext cx="437097" cy="438260"/>
            <a:chOff x="-2060175" y="2768875"/>
            <a:chExt cx="291450" cy="292225"/>
          </a:xfrm>
        </p:grpSpPr>
        <p:sp>
          <p:nvSpPr>
            <p:cNvPr id="8952" name="Google Shape;8952;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3" name="Google Shape;8953;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4" name="Google Shape;8954;p77"/>
          <p:cNvGrpSpPr/>
          <p:nvPr/>
        </p:nvGrpSpPr>
        <p:grpSpPr>
          <a:xfrm>
            <a:off x="10397925" y="2272045"/>
            <a:ext cx="438260" cy="437097"/>
            <a:chOff x="-937025" y="2064750"/>
            <a:chExt cx="292225" cy="291450"/>
          </a:xfrm>
        </p:grpSpPr>
        <p:sp>
          <p:nvSpPr>
            <p:cNvPr id="8955" name="Google Shape;8955;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8" name="Google Shape;8958;p77"/>
          <p:cNvGrpSpPr/>
          <p:nvPr/>
        </p:nvGrpSpPr>
        <p:grpSpPr>
          <a:xfrm>
            <a:off x="3625970" y="2271463"/>
            <a:ext cx="438297" cy="438260"/>
            <a:chOff x="-5276050" y="2037975"/>
            <a:chExt cx="292250" cy="292225"/>
          </a:xfrm>
        </p:grpSpPr>
        <p:sp>
          <p:nvSpPr>
            <p:cNvPr id="8959" name="Google Shape;8959;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0" name="Google Shape;8960;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1" name="Google Shape;8961;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62" name="Google Shape;8962;p77"/>
          <p:cNvSpPr/>
          <p:nvPr/>
        </p:nvSpPr>
        <p:spPr>
          <a:xfrm>
            <a:off x="3621956" y="2814022"/>
            <a:ext cx="446545" cy="410815"/>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77"/>
          <p:cNvSpPr/>
          <p:nvPr/>
        </p:nvSpPr>
        <p:spPr>
          <a:xfrm>
            <a:off x="3626098" y="3341602"/>
            <a:ext cx="438260" cy="437060"/>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64" name="Google Shape;8964;p77"/>
          <p:cNvGrpSpPr/>
          <p:nvPr/>
        </p:nvGrpSpPr>
        <p:grpSpPr>
          <a:xfrm>
            <a:off x="6491665" y="2272045"/>
            <a:ext cx="336691" cy="437097"/>
            <a:chOff x="-3462150" y="2046625"/>
            <a:chExt cx="224500" cy="291450"/>
          </a:xfrm>
        </p:grpSpPr>
        <p:sp>
          <p:nvSpPr>
            <p:cNvPr id="8965" name="Google Shape;8965;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7" name="Google Shape;8967;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8" name="Google Shape;8968;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2" name="Google Shape;8972;p77"/>
          <p:cNvGrpSpPr/>
          <p:nvPr/>
        </p:nvGrpSpPr>
        <p:grpSpPr>
          <a:xfrm>
            <a:off x="6466281" y="2799745"/>
            <a:ext cx="387456" cy="439460"/>
            <a:chOff x="-3478675" y="2405775"/>
            <a:chExt cx="258350" cy="293025"/>
          </a:xfrm>
        </p:grpSpPr>
        <p:sp>
          <p:nvSpPr>
            <p:cNvPr id="8973" name="Google Shape;8973;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4" name="Google Shape;8974;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7" name="Google Shape;8977;p77"/>
          <p:cNvGrpSpPr/>
          <p:nvPr/>
        </p:nvGrpSpPr>
        <p:grpSpPr>
          <a:xfrm>
            <a:off x="6518829" y="3341054"/>
            <a:ext cx="282363" cy="438260"/>
            <a:chOff x="-3443250" y="2765725"/>
            <a:chExt cx="188275" cy="292225"/>
          </a:xfrm>
        </p:grpSpPr>
        <p:sp>
          <p:nvSpPr>
            <p:cNvPr id="8978" name="Google Shape;8978;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0" name="Google Shape;8980;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1" name="Google Shape;8981;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2" name="Google Shape;8982;p77"/>
          <p:cNvGrpSpPr/>
          <p:nvPr/>
        </p:nvGrpSpPr>
        <p:grpSpPr>
          <a:xfrm>
            <a:off x="9285387" y="2270863"/>
            <a:ext cx="386293" cy="439460"/>
            <a:chOff x="-1684475" y="2049000"/>
            <a:chExt cx="257575" cy="293025"/>
          </a:xfrm>
        </p:grpSpPr>
        <p:sp>
          <p:nvSpPr>
            <p:cNvPr id="8983" name="Google Shape;8983;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4" name="Google Shape;8984;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87" name="Google Shape;8987;p77"/>
          <p:cNvSpPr/>
          <p:nvPr/>
        </p:nvSpPr>
        <p:spPr>
          <a:xfrm>
            <a:off x="9249991" y="2800581"/>
            <a:ext cx="457156" cy="437697"/>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88" name="Google Shape;8988;p77"/>
          <p:cNvGrpSpPr/>
          <p:nvPr/>
        </p:nvGrpSpPr>
        <p:grpSpPr>
          <a:xfrm>
            <a:off x="9259985" y="3341055"/>
            <a:ext cx="437097" cy="438260"/>
            <a:chOff x="-1700225" y="2768875"/>
            <a:chExt cx="291450" cy="292225"/>
          </a:xfrm>
        </p:grpSpPr>
        <p:sp>
          <p:nvSpPr>
            <p:cNvPr id="8989" name="Google Shape;8989;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0" name="Google Shape;8990;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1" name="Google Shape;8991;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4" name="Google Shape;8994;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5" name="Google Shape;8995;p77"/>
          <p:cNvGrpSpPr/>
          <p:nvPr/>
        </p:nvGrpSpPr>
        <p:grpSpPr>
          <a:xfrm>
            <a:off x="10423907" y="2799745"/>
            <a:ext cx="386293" cy="439460"/>
            <a:chOff x="-919700" y="2420750"/>
            <a:chExt cx="257575" cy="293025"/>
          </a:xfrm>
        </p:grpSpPr>
        <p:sp>
          <p:nvSpPr>
            <p:cNvPr id="8996" name="Google Shape;8996;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7" name="Google Shape;8997;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8" name="Google Shape;8998;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9" name="Google Shape;8999;p77"/>
          <p:cNvGrpSpPr/>
          <p:nvPr/>
        </p:nvGrpSpPr>
        <p:grpSpPr>
          <a:xfrm>
            <a:off x="1361745" y="4070487"/>
            <a:ext cx="460719" cy="437060"/>
            <a:chOff x="-6696925" y="3272575"/>
            <a:chExt cx="307200" cy="291425"/>
          </a:xfrm>
        </p:grpSpPr>
        <p:sp>
          <p:nvSpPr>
            <p:cNvPr id="9000" name="Google Shape;9000;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2" name="Google Shape;9002;p77"/>
          <p:cNvGrpSpPr/>
          <p:nvPr/>
        </p:nvGrpSpPr>
        <p:grpSpPr>
          <a:xfrm>
            <a:off x="1361727" y="4607298"/>
            <a:ext cx="460756" cy="438260"/>
            <a:chOff x="-6690625" y="3631325"/>
            <a:chExt cx="307225" cy="292225"/>
          </a:xfrm>
        </p:grpSpPr>
        <p:sp>
          <p:nvSpPr>
            <p:cNvPr id="9003" name="Google Shape;9003;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4" name="Google Shape;9004;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5" name="Google Shape;9005;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8" name="Google Shape;9008;p77"/>
          <p:cNvGrpSpPr/>
          <p:nvPr/>
        </p:nvGrpSpPr>
        <p:grpSpPr>
          <a:xfrm>
            <a:off x="1372375" y="5156726"/>
            <a:ext cx="439460" cy="436797"/>
            <a:chOff x="-6689825" y="3992050"/>
            <a:chExt cx="293025" cy="291250"/>
          </a:xfrm>
        </p:grpSpPr>
        <p:sp>
          <p:nvSpPr>
            <p:cNvPr id="9009" name="Google Shape;9009;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4" name="Google Shape;9014;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5" name="Google Shape;9015;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21" name="Google Shape;9021;p77"/>
          <p:cNvSpPr/>
          <p:nvPr/>
        </p:nvSpPr>
        <p:spPr>
          <a:xfrm>
            <a:off x="4173645" y="4070632"/>
            <a:ext cx="452695" cy="436648"/>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22" name="Google Shape;9022;p77"/>
          <p:cNvGrpSpPr/>
          <p:nvPr/>
        </p:nvGrpSpPr>
        <p:grpSpPr>
          <a:xfrm>
            <a:off x="4179582" y="4607880"/>
            <a:ext cx="440621" cy="437097"/>
            <a:chOff x="-4837325" y="3612425"/>
            <a:chExt cx="293800" cy="291450"/>
          </a:xfrm>
        </p:grpSpPr>
        <p:sp>
          <p:nvSpPr>
            <p:cNvPr id="9023" name="Google Shape;9023;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6" name="Google Shape;9026;p77"/>
          <p:cNvGrpSpPr/>
          <p:nvPr/>
        </p:nvGrpSpPr>
        <p:grpSpPr>
          <a:xfrm>
            <a:off x="4180763" y="5156576"/>
            <a:ext cx="438260" cy="437097"/>
            <a:chOff x="-4837325" y="3971575"/>
            <a:chExt cx="292225" cy="291450"/>
          </a:xfrm>
        </p:grpSpPr>
        <p:sp>
          <p:nvSpPr>
            <p:cNvPr id="9027" name="Google Shape;9027;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2" name="Google Shape;9032;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3" name="Google Shape;9033;p77"/>
          <p:cNvGrpSpPr/>
          <p:nvPr/>
        </p:nvGrpSpPr>
        <p:grpSpPr>
          <a:xfrm>
            <a:off x="6997038" y="4096470"/>
            <a:ext cx="448908" cy="385095"/>
            <a:chOff x="-3037625" y="3254850"/>
            <a:chExt cx="299325" cy="256775"/>
          </a:xfrm>
        </p:grpSpPr>
        <p:sp>
          <p:nvSpPr>
            <p:cNvPr id="9034" name="Google Shape;9034;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5" name="Google Shape;9035;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6" name="Google Shape;9036;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8" name="Google Shape;9038;p77"/>
          <p:cNvGrpSpPr/>
          <p:nvPr/>
        </p:nvGrpSpPr>
        <p:grpSpPr>
          <a:xfrm>
            <a:off x="7001161" y="4607280"/>
            <a:ext cx="440659" cy="438297"/>
            <a:chOff x="-3031325" y="3597450"/>
            <a:chExt cx="293825" cy="292250"/>
          </a:xfrm>
        </p:grpSpPr>
        <p:sp>
          <p:nvSpPr>
            <p:cNvPr id="9039" name="Google Shape;9039;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3" name="Google Shape;9043;p77"/>
          <p:cNvGrpSpPr/>
          <p:nvPr/>
        </p:nvGrpSpPr>
        <p:grpSpPr>
          <a:xfrm>
            <a:off x="7001762" y="5181976"/>
            <a:ext cx="439460" cy="386293"/>
            <a:chOff x="-3030525" y="3973150"/>
            <a:chExt cx="293025" cy="257575"/>
          </a:xfrm>
        </p:grpSpPr>
        <p:sp>
          <p:nvSpPr>
            <p:cNvPr id="9044" name="Google Shape;9044;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6" name="Google Shape;9046;p77"/>
          <p:cNvGrpSpPr/>
          <p:nvPr/>
        </p:nvGrpSpPr>
        <p:grpSpPr>
          <a:xfrm>
            <a:off x="9819093" y="4134245"/>
            <a:ext cx="439460" cy="309545"/>
            <a:chOff x="-1199300" y="3279250"/>
            <a:chExt cx="293025" cy="206400"/>
          </a:xfrm>
        </p:grpSpPr>
        <p:sp>
          <p:nvSpPr>
            <p:cNvPr id="9047" name="Google Shape;9047;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8" name="Google Shape;9048;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9" name="Google Shape;9049;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0" name="Google Shape;9050;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1" name="Google Shape;9051;p77"/>
          <p:cNvGrpSpPr/>
          <p:nvPr/>
        </p:nvGrpSpPr>
        <p:grpSpPr>
          <a:xfrm>
            <a:off x="1919576" y="4070000"/>
            <a:ext cx="463080" cy="438035"/>
            <a:chOff x="-6338550" y="3272950"/>
            <a:chExt cx="308775" cy="292075"/>
          </a:xfrm>
        </p:grpSpPr>
        <p:sp>
          <p:nvSpPr>
            <p:cNvPr id="9052" name="Google Shape;9052;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3" name="Google Shape;9053;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4" name="Google Shape;9054;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5" name="Google Shape;9055;p77"/>
          <p:cNvGrpSpPr/>
          <p:nvPr/>
        </p:nvGrpSpPr>
        <p:grpSpPr>
          <a:xfrm>
            <a:off x="1931387" y="4607880"/>
            <a:ext cx="439460" cy="437097"/>
            <a:chOff x="-6329100" y="3632100"/>
            <a:chExt cx="293025" cy="291450"/>
          </a:xfrm>
        </p:grpSpPr>
        <p:sp>
          <p:nvSpPr>
            <p:cNvPr id="9056" name="Google Shape;9056;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9" name="Google Shape;9059;p77"/>
          <p:cNvGrpSpPr/>
          <p:nvPr/>
        </p:nvGrpSpPr>
        <p:grpSpPr>
          <a:xfrm>
            <a:off x="1932587" y="5156576"/>
            <a:ext cx="437060" cy="437097"/>
            <a:chOff x="-6329875" y="3992050"/>
            <a:chExt cx="291425" cy="291450"/>
          </a:xfrm>
        </p:grpSpPr>
        <p:sp>
          <p:nvSpPr>
            <p:cNvPr id="9060" name="Google Shape;9060;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1" name="Google Shape;9061;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4" name="Google Shape;9064;p77"/>
          <p:cNvGrpSpPr/>
          <p:nvPr/>
        </p:nvGrpSpPr>
        <p:grpSpPr>
          <a:xfrm>
            <a:off x="4742737" y="4068706"/>
            <a:ext cx="440659" cy="440621"/>
            <a:chOff x="-4478975" y="3251700"/>
            <a:chExt cx="293825" cy="293800"/>
          </a:xfrm>
        </p:grpSpPr>
        <p:sp>
          <p:nvSpPr>
            <p:cNvPr id="9065" name="Google Shape;9065;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8" name="Google Shape;9068;p77"/>
          <p:cNvGrpSpPr/>
          <p:nvPr/>
        </p:nvGrpSpPr>
        <p:grpSpPr>
          <a:xfrm>
            <a:off x="4742737" y="4607880"/>
            <a:ext cx="440659" cy="437097"/>
            <a:chOff x="-4475825" y="3612425"/>
            <a:chExt cx="293825" cy="291450"/>
          </a:xfrm>
        </p:grpSpPr>
        <p:sp>
          <p:nvSpPr>
            <p:cNvPr id="9069" name="Google Shape;9069;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2" name="Google Shape;9072;p77"/>
          <p:cNvGrpSpPr/>
          <p:nvPr/>
        </p:nvGrpSpPr>
        <p:grpSpPr>
          <a:xfrm>
            <a:off x="4739794" y="5156594"/>
            <a:ext cx="446545" cy="437060"/>
            <a:chOff x="-4480550" y="3970800"/>
            <a:chExt cx="297750" cy="291425"/>
          </a:xfrm>
        </p:grpSpPr>
        <p:sp>
          <p:nvSpPr>
            <p:cNvPr id="9073" name="Google Shape;9073;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4" name="Google Shape;9074;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5" name="Google Shape;9075;p77"/>
          <p:cNvGrpSpPr/>
          <p:nvPr/>
        </p:nvGrpSpPr>
        <p:grpSpPr>
          <a:xfrm>
            <a:off x="7568379" y="4070469"/>
            <a:ext cx="432373" cy="437097"/>
            <a:chOff x="-2668225" y="3239075"/>
            <a:chExt cx="288300" cy="291450"/>
          </a:xfrm>
        </p:grpSpPr>
        <p:sp>
          <p:nvSpPr>
            <p:cNvPr id="9076" name="Google Shape;9076;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1" name="Google Shape;9081;p77"/>
          <p:cNvGrpSpPr/>
          <p:nvPr/>
        </p:nvGrpSpPr>
        <p:grpSpPr>
          <a:xfrm>
            <a:off x="7565417" y="4607880"/>
            <a:ext cx="438297" cy="437097"/>
            <a:chOff x="-2671375" y="3597450"/>
            <a:chExt cx="292250" cy="291450"/>
          </a:xfrm>
        </p:grpSpPr>
        <p:sp>
          <p:nvSpPr>
            <p:cNvPr id="9082" name="Google Shape;9082;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3" name="Google Shape;9083;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4" name="Google Shape;9084;p77"/>
          <p:cNvGrpSpPr/>
          <p:nvPr/>
        </p:nvGrpSpPr>
        <p:grpSpPr>
          <a:xfrm>
            <a:off x="7564255" y="5155394"/>
            <a:ext cx="440621" cy="439460"/>
            <a:chOff x="-2670575" y="3956600"/>
            <a:chExt cx="293800" cy="293025"/>
          </a:xfrm>
        </p:grpSpPr>
        <p:sp>
          <p:nvSpPr>
            <p:cNvPr id="9085" name="Google Shape;9085;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7" name="Google Shape;9087;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8" name="Google Shape;9088;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9" name="Google Shape;9089;p77"/>
          <p:cNvGrpSpPr/>
          <p:nvPr/>
        </p:nvGrpSpPr>
        <p:grpSpPr>
          <a:xfrm>
            <a:off x="9816731" y="4608554"/>
            <a:ext cx="444184" cy="435748"/>
            <a:chOff x="-1183550" y="3586525"/>
            <a:chExt cx="296175" cy="290550"/>
          </a:xfrm>
        </p:grpSpPr>
        <p:sp>
          <p:nvSpPr>
            <p:cNvPr id="9090" name="Google Shape;9090;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4" name="Google Shape;9094;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5" name="Google Shape;9095;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9" name="Google Shape;9099;p77"/>
          <p:cNvGrpSpPr/>
          <p:nvPr/>
        </p:nvGrpSpPr>
        <p:grpSpPr>
          <a:xfrm>
            <a:off x="2495040" y="4071069"/>
            <a:ext cx="438297" cy="435897"/>
            <a:chOff x="-5971525" y="3273750"/>
            <a:chExt cx="292250" cy="290650"/>
          </a:xfrm>
        </p:grpSpPr>
        <p:sp>
          <p:nvSpPr>
            <p:cNvPr id="9100" name="Google Shape;9100;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1" name="Google Shape;9101;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2" name="Google Shape;9102;p77"/>
          <p:cNvGrpSpPr/>
          <p:nvPr/>
        </p:nvGrpSpPr>
        <p:grpSpPr>
          <a:xfrm>
            <a:off x="2489134" y="4606455"/>
            <a:ext cx="450108" cy="439947"/>
            <a:chOff x="-5974675" y="3632100"/>
            <a:chExt cx="300125" cy="293350"/>
          </a:xfrm>
        </p:grpSpPr>
        <p:sp>
          <p:nvSpPr>
            <p:cNvPr id="9103" name="Google Shape;9103;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6" name="Google Shape;9106;p77"/>
          <p:cNvGrpSpPr/>
          <p:nvPr/>
        </p:nvGrpSpPr>
        <p:grpSpPr>
          <a:xfrm>
            <a:off x="2508029" y="5155395"/>
            <a:ext cx="412315" cy="439460"/>
            <a:chOff x="-5971525" y="3990475"/>
            <a:chExt cx="274925" cy="293025"/>
          </a:xfrm>
        </p:grpSpPr>
        <p:sp>
          <p:nvSpPr>
            <p:cNvPr id="9107" name="Google Shape;9107;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8" name="Google Shape;9108;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9" name="Google Shape;9109;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1" name="Google Shape;9111;p77"/>
          <p:cNvGrpSpPr/>
          <p:nvPr/>
        </p:nvGrpSpPr>
        <p:grpSpPr>
          <a:xfrm>
            <a:off x="5304713" y="4071069"/>
            <a:ext cx="438260" cy="435897"/>
            <a:chOff x="-4118225" y="3253275"/>
            <a:chExt cx="292225" cy="290650"/>
          </a:xfrm>
        </p:grpSpPr>
        <p:sp>
          <p:nvSpPr>
            <p:cNvPr id="9112" name="Google Shape;9112;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4" name="Google Shape;9114;p77"/>
          <p:cNvGrpSpPr/>
          <p:nvPr/>
        </p:nvGrpSpPr>
        <p:grpSpPr>
          <a:xfrm>
            <a:off x="5357259" y="4607598"/>
            <a:ext cx="333165" cy="437660"/>
            <a:chOff x="-4082800" y="3612425"/>
            <a:chExt cx="222150" cy="291825"/>
          </a:xfrm>
        </p:grpSpPr>
        <p:sp>
          <p:nvSpPr>
            <p:cNvPr id="9115" name="Google Shape;9115;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6" name="Google Shape;9116;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8" name="Google Shape;9118;p77"/>
          <p:cNvGrpSpPr/>
          <p:nvPr/>
        </p:nvGrpSpPr>
        <p:grpSpPr>
          <a:xfrm>
            <a:off x="5304713" y="5170167"/>
            <a:ext cx="438260" cy="409915"/>
            <a:chOff x="-4118225" y="3990475"/>
            <a:chExt cx="292225" cy="273325"/>
          </a:xfrm>
        </p:grpSpPr>
        <p:sp>
          <p:nvSpPr>
            <p:cNvPr id="9119" name="Google Shape;9119;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3" name="Google Shape;9123;p77"/>
          <p:cNvGrpSpPr/>
          <p:nvPr/>
        </p:nvGrpSpPr>
        <p:grpSpPr>
          <a:xfrm>
            <a:off x="8140401" y="4069287"/>
            <a:ext cx="411115" cy="439460"/>
            <a:chOff x="-2312225" y="3238300"/>
            <a:chExt cx="274125" cy="293025"/>
          </a:xfrm>
        </p:grpSpPr>
        <p:sp>
          <p:nvSpPr>
            <p:cNvPr id="9124" name="Google Shape;9124;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5" name="Google Shape;9125;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6" name="Google Shape;9126;p77"/>
          <p:cNvGrpSpPr/>
          <p:nvPr/>
        </p:nvGrpSpPr>
        <p:grpSpPr>
          <a:xfrm>
            <a:off x="8126812" y="4554131"/>
            <a:ext cx="438297" cy="544591"/>
            <a:chOff x="-2310650" y="3525775"/>
            <a:chExt cx="292250" cy="363125"/>
          </a:xfrm>
        </p:grpSpPr>
        <p:sp>
          <p:nvSpPr>
            <p:cNvPr id="9127" name="Google Shape;9127;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0" name="Google Shape;9130;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1" name="Google Shape;9131;p77"/>
          <p:cNvGrpSpPr/>
          <p:nvPr/>
        </p:nvGrpSpPr>
        <p:grpSpPr>
          <a:xfrm>
            <a:off x="8125629" y="5156576"/>
            <a:ext cx="440659" cy="437097"/>
            <a:chOff x="-2310650" y="3958175"/>
            <a:chExt cx="293825" cy="291450"/>
          </a:xfrm>
        </p:grpSpPr>
        <p:sp>
          <p:nvSpPr>
            <p:cNvPr id="9132" name="Google Shape;9132;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4" name="Google Shape;9134;p77"/>
          <p:cNvGrpSpPr/>
          <p:nvPr/>
        </p:nvGrpSpPr>
        <p:grpSpPr>
          <a:xfrm>
            <a:off x="9817929" y="5156576"/>
            <a:ext cx="441784" cy="437097"/>
            <a:chOff x="-1182750" y="3962900"/>
            <a:chExt cx="294575" cy="291450"/>
          </a:xfrm>
        </p:grpSpPr>
        <p:sp>
          <p:nvSpPr>
            <p:cNvPr id="9135" name="Google Shape;9135;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6" name="Google Shape;9136;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0" name="Google Shape;9140;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1" name="Google Shape;9141;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2" name="Google Shape;9142;p77"/>
          <p:cNvGrpSpPr/>
          <p:nvPr/>
        </p:nvGrpSpPr>
        <p:grpSpPr>
          <a:xfrm>
            <a:off x="3055232" y="4070469"/>
            <a:ext cx="441821" cy="437097"/>
            <a:chOff x="-5611575" y="3272950"/>
            <a:chExt cx="294600" cy="291450"/>
          </a:xfrm>
        </p:grpSpPr>
        <p:sp>
          <p:nvSpPr>
            <p:cNvPr id="9143" name="Google Shape;9143;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4" name="Google Shape;9144;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5" name="Google Shape;9145;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7" name="Google Shape;9147;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8" name="Google Shape;9148;p77"/>
          <p:cNvGrpSpPr/>
          <p:nvPr/>
        </p:nvGrpSpPr>
        <p:grpSpPr>
          <a:xfrm>
            <a:off x="3055232" y="4608480"/>
            <a:ext cx="441821" cy="435897"/>
            <a:chOff x="-5613150" y="3632900"/>
            <a:chExt cx="294600" cy="290650"/>
          </a:xfrm>
        </p:grpSpPr>
        <p:sp>
          <p:nvSpPr>
            <p:cNvPr id="9149" name="Google Shape;9149;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1" name="Google Shape;9151;p77"/>
          <p:cNvGrpSpPr/>
          <p:nvPr/>
        </p:nvGrpSpPr>
        <p:grpSpPr>
          <a:xfrm>
            <a:off x="3055232" y="5155995"/>
            <a:ext cx="441821" cy="438260"/>
            <a:chOff x="-5613150" y="3991275"/>
            <a:chExt cx="294600" cy="292225"/>
          </a:xfrm>
        </p:grpSpPr>
        <p:sp>
          <p:nvSpPr>
            <p:cNvPr id="9152" name="Google Shape;9152;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7" name="Google Shape;9157;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8" name="Google Shape;9158;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0" name="Google Shape;9160;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1" name="Google Shape;9161;p77"/>
          <p:cNvGrpSpPr/>
          <p:nvPr/>
        </p:nvGrpSpPr>
        <p:grpSpPr>
          <a:xfrm>
            <a:off x="5850126" y="4070693"/>
            <a:ext cx="452695" cy="436648"/>
            <a:chOff x="-3768700" y="3253275"/>
            <a:chExt cx="301850" cy="291150"/>
          </a:xfrm>
        </p:grpSpPr>
        <p:sp>
          <p:nvSpPr>
            <p:cNvPr id="9162" name="Google Shape;9162;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5" name="Google Shape;9165;p77"/>
          <p:cNvGrpSpPr/>
          <p:nvPr/>
        </p:nvGrpSpPr>
        <p:grpSpPr>
          <a:xfrm>
            <a:off x="5854380" y="4620271"/>
            <a:ext cx="444184" cy="412315"/>
            <a:chOff x="-3808700" y="3628950"/>
            <a:chExt cx="296175" cy="274925"/>
          </a:xfrm>
        </p:grpSpPr>
        <p:sp>
          <p:nvSpPr>
            <p:cNvPr id="9166" name="Google Shape;9166;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8" name="Google Shape;9168;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9" name="Google Shape;9169;p77"/>
          <p:cNvGrpSpPr/>
          <p:nvPr/>
        </p:nvGrpSpPr>
        <p:grpSpPr>
          <a:xfrm>
            <a:off x="5909907" y="5156144"/>
            <a:ext cx="436872" cy="437960"/>
            <a:chOff x="-3771675" y="3971775"/>
            <a:chExt cx="291300" cy="292025"/>
          </a:xfrm>
        </p:grpSpPr>
        <p:sp>
          <p:nvSpPr>
            <p:cNvPr id="9170" name="Google Shape;9170;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75" name="Google Shape;9175;p77"/>
          <p:cNvGrpSpPr/>
          <p:nvPr/>
        </p:nvGrpSpPr>
        <p:grpSpPr>
          <a:xfrm>
            <a:off x="8694341" y="4121966"/>
            <a:ext cx="437735" cy="334103"/>
            <a:chOff x="-1951475" y="3273100"/>
            <a:chExt cx="291875" cy="222775"/>
          </a:xfrm>
        </p:grpSpPr>
        <p:sp>
          <p:nvSpPr>
            <p:cNvPr id="9176" name="Google Shape;9176;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79" name="Google Shape;9179;p77"/>
          <p:cNvGrpSpPr/>
          <p:nvPr/>
        </p:nvGrpSpPr>
        <p:grpSpPr>
          <a:xfrm>
            <a:off x="8691715" y="4607880"/>
            <a:ext cx="442984" cy="437097"/>
            <a:chOff x="-1951475" y="3597450"/>
            <a:chExt cx="295375" cy="291450"/>
          </a:xfrm>
        </p:grpSpPr>
        <p:sp>
          <p:nvSpPr>
            <p:cNvPr id="9180" name="Google Shape;9180;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4" name="Google Shape;9184;p77"/>
          <p:cNvGrpSpPr/>
          <p:nvPr/>
        </p:nvGrpSpPr>
        <p:grpSpPr>
          <a:xfrm>
            <a:off x="8681667" y="5156576"/>
            <a:ext cx="463080" cy="437097"/>
            <a:chOff x="-1960150" y="3956600"/>
            <a:chExt cx="308775" cy="291450"/>
          </a:xfrm>
        </p:grpSpPr>
        <p:sp>
          <p:nvSpPr>
            <p:cNvPr id="9185" name="Google Shape;9185;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6" name="Google Shape;9186;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7" name="Google Shape;9187;p77"/>
          <p:cNvGrpSpPr/>
          <p:nvPr/>
        </p:nvGrpSpPr>
        <p:grpSpPr>
          <a:xfrm>
            <a:off x="10397927" y="4069887"/>
            <a:ext cx="438260" cy="438260"/>
            <a:chOff x="-804700" y="3226500"/>
            <a:chExt cx="292225" cy="292225"/>
          </a:xfrm>
        </p:grpSpPr>
        <p:sp>
          <p:nvSpPr>
            <p:cNvPr id="9188" name="Google Shape;9188;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3" name="Google Shape;9193;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4" name="Google Shape;9194;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5" name="Google Shape;9195;p77"/>
          <p:cNvGrpSpPr/>
          <p:nvPr/>
        </p:nvGrpSpPr>
        <p:grpSpPr>
          <a:xfrm>
            <a:off x="3625990" y="4069869"/>
            <a:ext cx="438260" cy="438297"/>
            <a:chOff x="-5251625" y="3272950"/>
            <a:chExt cx="292225" cy="292250"/>
          </a:xfrm>
        </p:grpSpPr>
        <p:sp>
          <p:nvSpPr>
            <p:cNvPr id="9196" name="Google Shape;9196;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7" name="Google Shape;9197;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9" name="Google Shape;9199;p77"/>
          <p:cNvGrpSpPr/>
          <p:nvPr/>
        </p:nvGrpSpPr>
        <p:grpSpPr>
          <a:xfrm>
            <a:off x="3622446" y="4606999"/>
            <a:ext cx="445345" cy="438860"/>
            <a:chOff x="-5254775" y="3631325"/>
            <a:chExt cx="296950" cy="292625"/>
          </a:xfrm>
        </p:grpSpPr>
        <p:sp>
          <p:nvSpPr>
            <p:cNvPr id="9200" name="Google Shape;9200;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4" name="Google Shape;9204;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5" name="Google Shape;9205;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7" name="Google Shape;9207;p77"/>
          <p:cNvGrpSpPr/>
          <p:nvPr/>
        </p:nvGrpSpPr>
        <p:grpSpPr>
          <a:xfrm>
            <a:off x="3626572" y="5155995"/>
            <a:ext cx="437097" cy="438260"/>
            <a:chOff x="-5251625" y="3991275"/>
            <a:chExt cx="291450" cy="292225"/>
          </a:xfrm>
        </p:grpSpPr>
        <p:sp>
          <p:nvSpPr>
            <p:cNvPr id="9208" name="Google Shape;9208;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1" name="Google Shape;9211;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2" name="Google Shape;9212;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3" name="Google Shape;9213;p77"/>
          <p:cNvGrpSpPr/>
          <p:nvPr/>
        </p:nvGrpSpPr>
        <p:grpSpPr>
          <a:xfrm>
            <a:off x="6493430" y="4070487"/>
            <a:ext cx="333165" cy="437060"/>
            <a:chOff x="-3365275" y="3253275"/>
            <a:chExt cx="222150" cy="291425"/>
          </a:xfrm>
        </p:grpSpPr>
        <p:sp>
          <p:nvSpPr>
            <p:cNvPr id="9214" name="Google Shape;9214;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6" name="Google Shape;9216;p77"/>
          <p:cNvGrpSpPr/>
          <p:nvPr/>
        </p:nvGrpSpPr>
        <p:grpSpPr>
          <a:xfrm>
            <a:off x="6466284" y="4606698"/>
            <a:ext cx="387456" cy="439460"/>
            <a:chOff x="-3383375" y="3611625"/>
            <a:chExt cx="258350" cy="293025"/>
          </a:xfrm>
        </p:grpSpPr>
        <p:sp>
          <p:nvSpPr>
            <p:cNvPr id="9217" name="Google Shape;9217;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8" name="Google Shape;9218;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9" name="Google Shape;9219;p77"/>
          <p:cNvGrpSpPr/>
          <p:nvPr/>
        </p:nvGrpSpPr>
        <p:grpSpPr>
          <a:xfrm>
            <a:off x="6518831" y="5156576"/>
            <a:ext cx="282363" cy="437097"/>
            <a:chOff x="-3347950" y="3971575"/>
            <a:chExt cx="188275" cy="291450"/>
          </a:xfrm>
        </p:grpSpPr>
        <p:sp>
          <p:nvSpPr>
            <p:cNvPr id="9220" name="Google Shape;9220;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3" name="Google Shape;9223;p77"/>
          <p:cNvGrpSpPr/>
          <p:nvPr/>
        </p:nvGrpSpPr>
        <p:grpSpPr>
          <a:xfrm>
            <a:off x="9284808" y="4069287"/>
            <a:ext cx="387456" cy="439460"/>
            <a:chOff x="-1575775" y="3238300"/>
            <a:chExt cx="258350" cy="293025"/>
          </a:xfrm>
        </p:grpSpPr>
        <p:sp>
          <p:nvSpPr>
            <p:cNvPr id="9224" name="Google Shape;9224;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5" name="Google Shape;9225;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6" name="Google Shape;9226;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9" name="Google Shape;9229;p77"/>
          <p:cNvGrpSpPr/>
          <p:nvPr/>
        </p:nvGrpSpPr>
        <p:grpSpPr>
          <a:xfrm>
            <a:off x="9258205" y="4605535"/>
            <a:ext cx="440659" cy="441784"/>
            <a:chOff x="-1591550" y="3597475"/>
            <a:chExt cx="293825" cy="294575"/>
          </a:xfrm>
        </p:grpSpPr>
        <p:sp>
          <p:nvSpPr>
            <p:cNvPr id="9230" name="Google Shape;9230;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1" name="Google Shape;9231;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3" name="Google Shape;9233;p77"/>
          <p:cNvGrpSpPr/>
          <p:nvPr/>
        </p:nvGrpSpPr>
        <p:grpSpPr>
          <a:xfrm>
            <a:off x="9258806" y="5167205"/>
            <a:ext cx="439460" cy="415839"/>
            <a:chOff x="-1592325" y="3957400"/>
            <a:chExt cx="293025" cy="277275"/>
          </a:xfrm>
        </p:grpSpPr>
        <p:sp>
          <p:nvSpPr>
            <p:cNvPr id="9234" name="Google Shape;9234;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5" name="Google Shape;9235;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8" name="Google Shape;9238;p77"/>
          <p:cNvGrpSpPr/>
          <p:nvPr/>
        </p:nvGrpSpPr>
        <p:grpSpPr>
          <a:xfrm>
            <a:off x="10424511" y="4607298"/>
            <a:ext cx="385095" cy="438260"/>
            <a:chOff x="-778700" y="3612425"/>
            <a:chExt cx="256775" cy="292225"/>
          </a:xfrm>
        </p:grpSpPr>
        <p:sp>
          <p:nvSpPr>
            <p:cNvPr id="9239" name="Google Shape;9239;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45" name="Google Shape;9245;p77"/>
          <p:cNvGrpSpPr/>
          <p:nvPr/>
        </p:nvGrpSpPr>
        <p:grpSpPr>
          <a:xfrm>
            <a:off x="2502555" y="2287484"/>
            <a:ext cx="425391" cy="426545"/>
            <a:chOff x="6679825" y="2693700"/>
            <a:chExt cx="257875" cy="258575"/>
          </a:xfrm>
        </p:grpSpPr>
        <p:sp>
          <p:nvSpPr>
            <p:cNvPr id="9246" name="Google Shape;9246;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48" name="Google Shape;9248;p77"/>
          <p:cNvGrpSpPr/>
          <p:nvPr/>
        </p:nvGrpSpPr>
        <p:grpSpPr>
          <a:xfrm>
            <a:off x="2492980" y="2802917"/>
            <a:ext cx="436865" cy="433451"/>
            <a:chOff x="6790450" y="3119050"/>
            <a:chExt cx="262750" cy="260675"/>
          </a:xfrm>
        </p:grpSpPr>
        <p:sp>
          <p:nvSpPr>
            <p:cNvPr id="9249" name="Google Shape;9249;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0" name="Google Shape;9250;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BB6AA08-C32B-6F4E-8AB3-67AE085DA5BA}"/>
              </a:ext>
            </a:extLst>
          </p:cNvPr>
          <p:cNvSpPr>
            <a:spLocks noGrp="1"/>
          </p:cNvSpPr>
          <p:nvPr>
            <p:ph type="title"/>
          </p:nvPr>
        </p:nvSpPr>
        <p:spPr/>
        <p:txBody>
          <a:bodyPr/>
          <a:lstStyle/>
          <a:p>
            <a:r>
              <a:rPr kumimoji="1" lang="en-US" altLang="zh-CN" dirty="0"/>
              <a:t>TABLE OF CONTENT</a:t>
            </a:r>
            <a:endParaRPr kumimoji="1" lang="zh-CN" altLang="en-US" dirty="0"/>
          </a:p>
        </p:txBody>
      </p:sp>
      <p:sp>
        <p:nvSpPr>
          <p:cNvPr id="3" name="内容占位符 2">
            <a:extLst>
              <a:ext uri="{FF2B5EF4-FFF2-40B4-BE49-F238E27FC236}">
                <a16:creationId xmlns:a16="http://schemas.microsoft.com/office/drawing/2014/main" id="{E4B3B5DF-DAF7-B946-AB06-11AE7FF1176B}"/>
              </a:ext>
            </a:extLst>
          </p:cNvPr>
          <p:cNvSpPr>
            <a:spLocks noGrp="1"/>
          </p:cNvSpPr>
          <p:nvPr>
            <p:ph idx="1"/>
          </p:nvPr>
        </p:nvSpPr>
        <p:spPr/>
        <p:txBody>
          <a:bodyPr/>
          <a:lstStyle/>
          <a:p>
            <a:r>
              <a:rPr kumimoji="1" lang="en-US" altLang="zh-CN" dirty="0"/>
              <a:t>Type your title here</a:t>
            </a:r>
          </a:p>
          <a:p>
            <a:r>
              <a:rPr kumimoji="1" lang="en-US" altLang="zh-CN" dirty="0"/>
              <a:t>Type your title here</a:t>
            </a:r>
          </a:p>
          <a:p>
            <a:r>
              <a:rPr kumimoji="1" lang="en-US" altLang="zh-CN" dirty="0"/>
              <a:t>Type your title here</a:t>
            </a:r>
          </a:p>
          <a:p>
            <a:r>
              <a:rPr kumimoji="1" lang="en-US" altLang="zh-CN" dirty="0"/>
              <a:t>Type your title here</a:t>
            </a:r>
            <a:endParaRPr kumimoji="1" lang="zh-CN" altLang="en-US" dirty="0"/>
          </a:p>
        </p:txBody>
      </p:sp>
    </p:spTree>
    <p:extLst>
      <p:ext uri="{BB962C8B-B14F-4D97-AF65-F5344CB8AC3E}">
        <p14:creationId xmlns:p14="http://schemas.microsoft.com/office/powerpoint/2010/main" val="7492313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78"/>
          <p:cNvSpPr txBox="1">
            <a:spLocks noGrp="1"/>
          </p:cNvSpPr>
          <p:nvPr>
            <p:ph type="title" idx="4294967295"/>
          </p:nvPr>
        </p:nvSpPr>
        <p:spPr>
          <a:xfrm>
            <a:off x="1424133" y="1338579"/>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256" name="Google Shape;9256;p78"/>
          <p:cNvGrpSpPr/>
          <p:nvPr/>
        </p:nvGrpSpPr>
        <p:grpSpPr>
          <a:xfrm>
            <a:off x="1399201" y="2251380"/>
            <a:ext cx="445795" cy="438757"/>
            <a:chOff x="683125" y="1955275"/>
            <a:chExt cx="299325" cy="294600"/>
          </a:xfrm>
        </p:grpSpPr>
        <p:sp>
          <p:nvSpPr>
            <p:cNvPr id="9257" name="Google Shape;9257;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8" name="Google Shape;9258;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1" name="Google Shape;9261;p78"/>
          <p:cNvGrpSpPr/>
          <p:nvPr/>
        </p:nvGrpSpPr>
        <p:grpSpPr>
          <a:xfrm>
            <a:off x="1400376" y="2772778"/>
            <a:ext cx="443449" cy="441140"/>
            <a:chOff x="685475" y="2318350"/>
            <a:chExt cx="297750" cy="296200"/>
          </a:xfrm>
        </p:grpSpPr>
        <p:sp>
          <p:nvSpPr>
            <p:cNvPr id="9262" name="Google Shape;9262;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4" name="Google Shape;9264;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65" name="Google Shape;9265;p78"/>
          <p:cNvSpPr/>
          <p:nvPr/>
        </p:nvSpPr>
        <p:spPr>
          <a:xfrm>
            <a:off x="1402135" y="3339965"/>
            <a:ext cx="439912" cy="4410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66" name="Google Shape;9266;p78"/>
          <p:cNvGrpSpPr/>
          <p:nvPr/>
        </p:nvGrpSpPr>
        <p:grpSpPr>
          <a:xfrm>
            <a:off x="4212878" y="2251084"/>
            <a:ext cx="390689" cy="439353"/>
            <a:chOff x="2523000" y="1954875"/>
            <a:chExt cx="262325" cy="295000"/>
          </a:xfrm>
        </p:grpSpPr>
        <p:sp>
          <p:nvSpPr>
            <p:cNvPr id="9267" name="Google Shape;9267;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9" name="Google Shape;9269;p78"/>
          <p:cNvGrpSpPr/>
          <p:nvPr/>
        </p:nvGrpSpPr>
        <p:grpSpPr>
          <a:xfrm>
            <a:off x="4186498" y="2773374"/>
            <a:ext cx="443449" cy="439949"/>
            <a:chOff x="2508825" y="2318350"/>
            <a:chExt cx="297750" cy="295400"/>
          </a:xfrm>
        </p:grpSpPr>
        <p:sp>
          <p:nvSpPr>
            <p:cNvPr id="9270" name="Google Shape;9270;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72" name="Google Shape;9272;p78"/>
          <p:cNvSpPr/>
          <p:nvPr/>
        </p:nvSpPr>
        <p:spPr>
          <a:xfrm>
            <a:off x="4187642" y="3339965"/>
            <a:ext cx="441103" cy="44106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73" name="Google Shape;9273;p78"/>
          <p:cNvGrpSpPr/>
          <p:nvPr/>
        </p:nvGrpSpPr>
        <p:grpSpPr>
          <a:xfrm>
            <a:off x="6994014" y="2250804"/>
            <a:ext cx="438757" cy="439912"/>
            <a:chOff x="4321150" y="1946600"/>
            <a:chExt cx="294600" cy="295375"/>
          </a:xfrm>
        </p:grpSpPr>
        <p:sp>
          <p:nvSpPr>
            <p:cNvPr id="9274" name="Google Shape;9274;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77" name="Google Shape;9277;p78"/>
          <p:cNvSpPr/>
          <p:nvPr/>
        </p:nvSpPr>
        <p:spPr>
          <a:xfrm>
            <a:off x="6989848" y="2787444"/>
            <a:ext cx="446987" cy="41180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78"/>
          <p:cNvSpPr/>
          <p:nvPr/>
        </p:nvSpPr>
        <p:spPr>
          <a:xfrm>
            <a:off x="6990444" y="3340543"/>
            <a:ext cx="445795" cy="439912"/>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9" name="Google Shape;9279;p78"/>
          <p:cNvSpPr/>
          <p:nvPr/>
        </p:nvSpPr>
        <p:spPr>
          <a:xfrm>
            <a:off x="9862902" y="2251973"/>
            <a:ext cx="282749" cy="43756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0" name="Google Shape;9280;p78"/>
          <p:cNvSpPr/>
          <p:nvPr/>
        </p:nvSpPr>
        <p:spPr>
          <a:xfrm>
            <a:off x="1960618" y="2250205"/>
            <a:ext cx="443412" cy="441103"/>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81" name="Google Shape;9281;p78"/>
          <p:cNvGrpSpPr/>
          <p:nvPr/>
        </p:nvGrpSpPr>
        <p:grpSpPr>
          <a:xfrm>
            <a:off x="1960033" y="2773374"/>
            <a:ext cx="444603" cy="439949"/>
            <a:chOff x="1049375" y="2318350"/>
            <a:chExt cx="298525" cy="295400"/>
          </a:xfrm>
        </p:grpSpPr>
        <p:sp>
          <p:nvSpPr>
            <p:cNvPr id="9282" name="Google Shape;9282;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6" name="Google Shape;9286;p78"/>
          <p:cNvGrpSpPr/>
          <p:nvPr/>
        </p:nvGrpSpPr>
        <p:grpSpPr>
          <a:xfrm>
            <a:off x="1960630" y="3338799"/>
            <a:ext cx="443412" cy="443412"/>
            <a:chOff x="1049375" y="2680675"/>
            <a:chExt cx="297725" cy="297725"/>
          </a:xfrm>
        </p:grpSpPr>
        <p:sp>
          <p:nvSpPr>
            <p:cNvPr id="9287" name="Google Shape;9287;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9" name="Google Shape;9289;p78"/>
          <p:cNvGrpSpPr/>
          <p:nvPr/>
        </p:nvGrpSpPr>
        <p:grpSpPr>
          <a:xfrm>
            <a:off x="4754568" y="2250786"/>
            <a:ext cx="439912" cy="439949"/>
            <a:chOff x="2872725" y="1954475"/>
            <a:chExt cx="295375" cy="295400"/>
          </a:xfrm>
        </p:grpSpPr>
        <p:sp>
          <p:nvSpPr>
            <p:cNvPr id="9290" name="Google Shape;9290;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1" name="Google Shape;9291;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3" name="Google Shape;9293;p78"/>
          <p:cNvGrpSpPr/>
          <p:nvPr/>
        </p:nvGrpSpPr>
        <p:grpSpPr>
          <a:xfrm>
            <a:off x="4781545" y="2772201"/>
            <a:ext cx="385961" cy="442295"/>
            <a:chOff x="2890050" y="2318350"/>
            <a:chExt cx="259150" cy="296975"/>
          </a:xfrm>
        </p:grpSpPr>
        <p:sp>
          <p:nvSpPr>
            <p:cNvPr id="9294" name="Google Shape;9294;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96" name="Google Shape;9296;p78"/>
          <p:cNvSpPr/>
          <p:nvPr/>
        </p:nvSpPr>
        <p:spPr>
          <a:xfrm>
            <a:off x="4831943" y="3339370"/>
            <a:ext cx="285096" cy="442257"/>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97" name="Google Shape;9297;p78"/>
          <p:cNvGrpSpPr/>
          <p:nvPr/>
        </p:nvGrpSpPr>
        <p:grpSpPr>
          <a:xfrm>
            <a:off x="7549859" y="2251399"/>
            <a:ext cx="438720" cy="438720"/>
            <a:chOff x="4685050" y="1945825"/>
            <a:chExt cx="294575" cy="294575"/>
          </a:xfrm>
        </p:grpSpPr>
        <p:sp>
          <p:nvSpPr>
            <p:cNvPr id="9298" name="Google Shape;9298;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9" name="Google Shape;9299;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03" name="Google Shape;9303;p78"/>
          <p:cNvSpPr/>
          <p:nvPr/>
        </p:nvSpPr>
        <p:spPr>
          <a:xfrm>
            <a:off x="7549208" y="2773964"/>
            <a:ext cx="439912" cy="438757"/>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78"/>
          <p:cNvSpPr/>
          <p:nvPr/>
        </p:nvSpPr>
        <p:spPr>
          <a:xfrm>
            <a:off x="7575607" y="3339370"/>
            <a:ext cx="387115" cy="442257"/>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05" name="Google Shape;9305;p78"/>
          <p:cNvGrpSpPr/>
          <p:nvPr/>
        </p:nvGrpSpPr>
        <p:grpSpPr>
          <a:xfrm>
            <a:off x="9784393" y="2773970"/>
            <a:ext cx="439912" cy="438757"/>
            <a:chOff x="6131900" y="2301825"/>
            <a:chExt cx="295375" cy="294600"/>
          </a:xfrm>
        </p:grpSpPr>
        <p:sp>
          <p:nvSpPr>
            <p:cNvPr id="9306" name="Google Shape;9306;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7" name="Google Shape;9307;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0" name="Google Shape;9310;p78"/>
          <p:cNvGrpSpPr/>
          <p:nvPr/>
        </p:nvGrpSpPr>
        <p:grpSpPr>
          <a:xfrm>
            <a:off x="2520572" y="2250209"/>
            <a:ext cx="443449" cy="441103"/>
            <a:chOff x="1412450" y="1954475"/>
            <a:chExt cx="297750" cy="296175"/>
          </a:xfrm>
        </p:grpSpPr>
        <p:sp>
          <p:nvSpPr>
            <p:cNvPr id="9311" name="Google Shape;9311;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13" name="Google Shape;9313;p78"/>
          <p:cNvSpPr/>
          <p:nvPr/>
        </p:nvSpPr>
        <p:spPr>
          <a:xfrm>
            <a:off x="2522304" y="2775138"/>
            <a:ext cx="439949" cy="436412"/>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14" name="Google Shape;9314;p78"/>
          <p:cNvGrpSpPr/>
          <p:nvPr/>
        </p:nvGrpSpPr>
        <p:grpSpPr>
          <a:xfrm>
            <a:off x="2520572" y="3338949"/>
            <a:ext cx="443449" cy="443113"/>
            <a:chOff x="1413250" y="2680675"/>
            <a:chExt cx="297750" cy="297525"/>
          </a:xfrm>
        </p:grpSpPr>
        <p:sp>
          <p:nvSpPr>
            <p:cNvPr id="9315" name="Google Shape;9315;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19" name="Google Shape;9319;p78"/>
          <p:cNvSpPr/>
          <p:nvPr/>
        </p:nvSpPr>
        <p:spPr>
          <a:xfrm>
            <a:off x="5371265" y="2250221"/>
            <a:ext cx="341392" cy="44106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0" name="Google Shape;9320;p78"/>
          <p:cNvSpPr/>
          <p:nvPr/>
        </p:nvSpPr>
        <p:spPr>
          <a:xfrm>
            <a:off x="5310855" y="2773685"/>
            <a:ext cx="462215" cy="439316"/>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1" name="Google Shape;9321;p78"/>
          <p:cNvSpPr/>
          <p:nvPr/>
        </p:nvSpPr>
        <p:spPr>
          <a:xfrm>
            <a:off x="5320238" y="3339965"/>
            <a:ext cx="443449" cy="44106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22" name="Google Shape;9322;p78"/>
          <p:cNvGrpSpPr/>
          <p:nvPr/>
        </p:nvGrpSpPr>
        <p:grpSpPr>
          <a:xfrm>
            <a:off x="8108628" y="2250972"/>
            <a:ext cx="442257" cy="439577"/>
            <a:chOff x="5045775" y="1946400"/>
            <a:chExt cx="296950" cy="295150"/>
          </a:xfrm>
        </p:grpSpPr>
        <p:sp>
          <p:nvSpPr>
            <p:cNvPr id="9323" name="Google Shape;9323;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4" name="Google Shape;9324;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5" name="Google Shape;9325;p78"/>
          <p:cNvGrpSpPr/>
          <p:nvPr/>
        </p:nvGrpSpPr>
        <p:grpSpPr>
          <a:xfrm>
            <a:off x="8106859" y="2798600"/>
            <a:ext cx="445795" cy="389497"/>
            <a:chOff x="5046550" y="2327025"/>
            <a:chExt cx="299325" cy="261525"/>
          </a:xfrm>
        </p:grpSpPr>
        <p:sp>
          <p:nvSpPr>
            <p:cNvPr id="9326" name="Google Shape;9326;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29" name="Google Shape;9329;p78"/>
          <p:cNvSpPr/>
          <p:nvPr/>
        </p:nvSpPr>
        <p:spPr>
          <a:xfrm>
            <a:off x="8206510" y="3339370"/>
            <a:ext cx="246373" cy="442257"/>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30" name="Google Shape;9330;p78"/>
          <p:cNvGrpSpPr/>
          <p:nvPr/>
        </p:nvGrpSpPr>
        <p:grpSpPr>
          <a:xfrm>
            <a:off x="9782626" y="3340548"/>
            <a:ext cx="443449" cy="439912"/>
            <a:chOff x="6167350" y="2672800"/>
            <a:chExt cx="297750" cy="295375"/>
          </a:xfrm>
        </p:grpSpPr>
        <p:sp>
          <p:nvSpPr>
            <p:cNvPr id="9331" name="Google Shape;9331;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6" name="Google Shape;9336;p78"/>
          <p:cNvGrpSpPr/>
          <p:nvPr/>
        </p:nvGrpSpPr>
        <p:grpSpPr>
          <a:xfrm>
            <a:off x="3080511" y="2249632"/>
            <a:ext cx="438757" cy="442257"/>
            <a:chOff x="1777925" y="1953700"/>
            <a:chExt cx="294600" cy="296950"/>
          </a:xfrm>
        </p:grpSpPr>
        <p:sp>
          <p:nvSpPr>
            <p:cNvPr id="9337" name="Google Shape;9337;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8" name="Google Shape;9338;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1" name="Google Shape;9341;p78"/>
          <p:cNvGrpSpPr/>
          <p:nvPr/>
        </p:nvGrpSpPr>
        <p:grpSpPr>
          <a:xfrm>
            <a:off x="3100469" y="2773970"/>
            <a:ext cx="398844" cy="438757"/>
            <a:chOff x="1790525" y="2319150"/>
            <a:chExt cx="267800" cy="294600"/>
          </a:xfrm>
        </p:grpSpPr>
        <p:sp>
          <p:nvSpPr>
            <p:cNvPr id="9342" name="Google Shape;9342;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44" name="Google Shape;9344;p78"/>
          <p:cNvSpPr/>
          <p:nvPr/>
        </p:nvSpPr>
        <p:spPr>
          <a:xfrm>
            <a:off x="3078722" y="3339370"/>
            <a:ext cx="442295" cy="442257"/>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45" name="Google Shape;9345;p78"/>
          <p:cNvGrpSpPr/>
          <p:nvPr/>
        </p:nvGrpSpPr>
        <p:grpSpPr>
          <a:xfrm>
            <a:off x="5881986" y="2250786"/>
            <a:ext cx="441103" cy="439949"/>
            <a:chOff x="3599700" y="1954475"/>
            <a:chExt cx="296175" cy="295400"/>
          </a:xfrm>
        </p:grpSpPr>
        <p:sp>
          <p:nvSpPr>
            <p:cNvPr id="9346" name="Google Shape;9346;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9" name="Google Shape;9349;p78"/>
          <p:cNvGrpSpPr/>
          <p:nvPr/>
        </p:nvGrpSpPr>
        <p:grpSpPr>
          <a:xfrm>
            <a:off x="5883158" y="2773970"/>
            <a:ext cx="438757" cy="438757"/>
            <a:chOff x="3601275" y="2319150"/>
            <a:chExt cx="294600" cy="294600"/>
          </a:xfrm>
        </p:grpSpPr>
        <p:sp>
          <p:nvSpPr>
            <p:cNvPr id="9350" name="Google Shape;9350;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1" name="Google Shape;9351;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52" name="Google Shape;9352;p78"/>
          <p:cNvSpPr/>
          <p:nvPr/>
        </p:nvSpPr>
        <p:spPr>
          <a:xfrm>
            <a:off x="5882519" y="3340543"/>
            <a:ext cx="439949" cy="439912"/>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53" name="Google Shape;9353;p78"/>
          <p:cNvGrpSpPr/>
          <p:nvPr/>
        </p:nvGrpSpPr>
        <p:grpSpPr>
          <a:xfrm>
            <a:off x="8684988" y="2250227"/>
            <a:ext cx="414109" cy="441067"/>
            <a:chOff x="5421475" y="1945825"/>
            <a:chExt cx="278050" cy="296150"/>
          </a:xfrm>
        </p:grpSpPr>
        <p:sp>
          <p:nvSpPr>
            <p:cNvPr id="9354" name="Google Shape;9354;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8" name="Google Shape;9358;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9" name="Google Shape;9359;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2" name="Google Shape;9362;p78"/>
          <p:cNvSpPr/>
          <p:nvPr/>
        </p:nvSpPr>
        <p:spPr>
          <a:xfrm>
            <a:off x="8669081" y="2771620"/>
            <a:ext cx="445795" cy="443449"/>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63" name="Google Shape;9363;p78"/>
          <p:cNvGrpSpPr/>
          <p:nvPr/>
        </p:nvGrpSpPr>
        <p:grpSpPr>
          <a:xfrm>
            <a:off x="8670914" y="3418552"/>
            <a:ext cx="442257" cy="283904"/>
            <a:chOff x="5411225" y="2726350"/>
            <a:chExt cx="296950" cy="190625"/>
          </a:xfrm>
        </p:grpSpPr>
        <p:sp>
          <p:nvSpPr>
            <p:cNvPr id="9364" name="Google Shape;9364;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5" name="Google Shape;9365;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66" name="Google Shape;9366;p78"/>
          <p:cNvGrpSpPr/>
          <p:nvPr/>
        </p:nvGrpSpPr>
        <p:grpSpPr>
          <a:xfrm>
            <a:off x="10352263" y="2264765"/>
            <a:ext cx="443412" cy="411987"/>
            <a:chOff x="6524150" y="1938725"/>
            <a:chExt cx="297725" cy="276625"/>
          </a:xfrm>
        </p:grpSpPr>
        <p:sp>
          <p:nvSpPr>
            <p:cNvPr id="9367" name="Google Shape;9367;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9" name="Google Shape;9369;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1" name="Google Shape;9371;p78"/>
          <p:cNvGrpSpPr/>
          <p:nvPr/>
        </p:nvGrpSpPr>
        <p:grpSpPr>
          <a:xfrm>
            <a:off x="3635823" y="2250209"/>
            <a:ext cx="442295" cy="441103"/>
            <a:chOff x="2141000" y="1954475"/>
            <a:chExt cx="296975" cy="296175"/>
          </a:xfrm>
        </p:grpSpPr>
        <p:sp>
          <p:nvSpPr>
            <p:cNvPr id="9372" name="Google Shape;9372;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3" name="Google Shape;9373;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4" name="Google Shape;9374;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5" name="Google Shape;9375;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6" name="Google Shape;9376;p78"/>
          <p:cNvGrpSpPr/>
          <p:nvPr/>
        </p:nvGrpSpPr>
        <p:grpSpPr>
          <a:xfrm>
            <a:off x="3627631" y="2773225"/>
            <a:ext cx="458677" cy="440247"/>
            <a:chOff x="2140225" y="2318650"/>
            <a:chExt cx="307975" cy="295600"/>
          </a:xfrm>
        </p:grpSpPr>
        <p:sp>
          <p:nvSpPr>
            <p:cNvPr id="9377" name="Google Shape;9377;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8" name="Google Shape;9378;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9" name="Google Shape;9379;p78"/>
          <p:cNvGrpSpPr/>
          <p:nvPr/>
        </p:nvGrpSpPr>
        <p:grpSpPr>
          <a:xfrm>
            <a:off x="3634649" y="3339972"/>
            <a:ext cx="444640" cy="441067"/>
            <a:chOff x="2139425" y="2682250"/>
            <a:chExt cx="298550" cy="296150"/>
          </a:xfrm>
        </p:grpSpPr>
        <p:sp>
          <p:nvSpPr>
            <p:cNvPr id="9380" name="Google Shape;9380;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4" name="Google Shape;9384;p78"/>
          <p:cNvGrpSpPr/>
          <p:nvPr/>
        </p:nvGrpSpPr>
        <p:grpSpPr>
          <a:xfrm>
            <a:off x="6430855" y="2303582"/>
            <a:ext cx="442295" cy="334356"/>
            <a:chOff x="3962775" y="1990700"/>
            <a:chExt cx="296975" cy="224500"/>
          </a:xfrm>
        </p:grpSpPr>
        <p:sp>
          <p:nvSpPr>
            <p:cNvPr id="9385" name="Google Shape;9385;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9" name="Google Shape;9389;p78"/>
          <p:cNvGrpSpPr/>
          <p:nvPr/>
        </p:nvGrpSpPr>
        <p:grpSpPr>
          <a:xfrm>
            <a:off x="6431451" y="2772797"/>
            <a:ext cx="441103" cy="441103"/>
            <a:chOff x="3963575" y="2317575"/>
            <a:chExt cx="296175" cy="296175"/>
          </a:xfrm>
        </p:grpSpPr>
        <p:sp>
          <p:nvSpPr>
            <p:cNvPr id="9390" name="Google Shape;9390;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7" name="Google Shape;9397;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8" name="Google Shape;9398;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9" name="Google Shape;9399;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2" name="Google Shape;9402;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3" name="Google Shape;9403;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6" name="Google Shape;9406;p78"/>
          <p:cNvGrpSpPr/>
          <p:nvPr/>
        </p:nvGrpSpPr>
        <p:grpSpPr>
          <a:xfrm>
            <a:off x="6431451" y="3340548"/>
            <a:ext cx="441103" cy="439912"/>
            <a:chOff x="3962775" y="2683025"/>
            <a:chExt cx="296175" cy="295375"/>
          </a:xfrm>
        </p:grpSpPr>
        <p:sp>
          <p:nvSpPr>
            <p:cNvPr id="9407" name="Google Shape;9407;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9" name="Google Shape;9409;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410" name="Google Shape;9410;p78"/>
          <p:cNvSpPr/>
          <p:nvPr/>
        </p:nvSpPr>
        <p:spPr>
          <a:xfrm>
            <a:off x="9223153" y="2250799"/>
            <a:ext cx="446987" cy="439912"/>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411" name="Google Shape;9411;p78"/>
          <p:cNvGrpSpPr/>
          <p:nvPr/>
        </p:nvGrpSpPr>
        <p:grpSpPr>
          <a:xfrm>
            <a:off x="9226759" y="2773392"/>
            <a:ext cx="439912" cy="439912"/>
            <a:chOff x="5775900" y="2308125"/>
            <a:chExt cx="295375" cy="295375"/>
          </a:xfrm>
        </p:grpSpPr>
        <p:sp>
          <p:nvSpPr>
            <p:cNvPr id="9412" name="Google Shape;9412;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4" name="Google Shape;9414;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5" name="Google Shape;9415;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7" name="Google Shape;9417;p78"/>
          <p:cNvGrpSpPr/>
          <p:nvPr/>
        </p:nvGrpSpPr>
        <p:grpSpPr>
          <a:xfrm>
            <a:off x="9253157" y="3339954"/>
            <a:ext cx="387115" cy="441103"/>
            <a:chOff x="5794025" y="2673575"/>
            <a:chExt cx="259925" cy="296175"/>
          </a:xfrm>
        </p:grpSpPr>
        <p:sp>
          <p:nvSpPr>
            <p:cNvPr id="9418" name="Google Shape;9418;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9" name="Google Shape;9419;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420" name="Google Shape;9420;p78"/>
          <p:cNvSpPr/>
          <p:nvPr/>
        </p:nvSpPr>
        <p:spPr>
          <a:xfrm>
            <a:off x="10353341" y="2773387"/>
            <a:ext cx="441103" cy="439912"/>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421" name="Google Shape;9421;p78"/>
          <p:cNvGrpSpPr/>
          <p:nvPr/>
        </p:nvGrpSpPr>
        <p:grpSpPr>
          <a:xfrm>
            <a:off x="1400374" y="4066523"/>
            <a:ext cx="443449" cy="438720"/>
            <a:chOff x="581525" y="3254850"/>
            <a:chExt cx="297750" cy="294575"/>
          </a:xfrm>
        </p:grpSpPr>
        <p:sp>
          <p:nvSpPr>
            <p:cNvPr id="9422" name="Google Shape;9422;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3" name="Google Shape;9423;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5" name="Google Shape;9425;p78"/>
          <p:cNvGrpSpPr/>
          <p:nvPr/>
        </p:nvGrpSpPr>
        <p:grpSpPr>
          <a:xfrm>
            <a:off x="1399201" y="4619587"/>
            <a:ext cx="445795" cy="442891"/>
            <a:chOff x="580725" y="3617925"/>
            <a:chExt cx="299325" cy="297375"/>
          </a:xfrm>
        </p:grpSpPr>
        <p:sp>
          <p:nvSpPr>
            <p:cNvPr id="9426" name="Google Shape;9426;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7" name="Google Shape;9427;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8" name="Google Shape;9428;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1" name="Google Shape;9431;p78"/>
          <p:cNvGrpSpPr/>
          <p:nvPr/>
        </p:nvGrpSpPr>
        <p:grpSpPr>
          <a:xfrm>
            <a:off x="1401547" y="5155078"/>
            <a:ext cx="441103" cy="441103"/>
            <a:chOff x="583100" y="3982600"/>
            <a:chExt cx="296175" cy="296175"/>
          </a:xfrm>
        </p:grpSpPr>
        <p:sp>
          <p:nvSpPr>
            <p:cNvPr id="9432" name="Google Shape;9432;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5" name="Google Shape;9435;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6" name="Google Shape;9436;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9" name="Google Shape;9439;p78"/>
          <p:cNvGrpSpPr/>
          <p:nvPr/>
        </p:nvGrpSpPr>
        <p:grpSpPr>
          <a:xfrm>
            <a:off x="4214664" y="4066208"/>
            <a:ext cx="387115" cy="439353"/>
            <a:chOff x="2423775" y="3226875"/>
            <a:chExt cx="259925" cy="295000"/>
          </a:xfrm>
        </p:grpSpPr>
        <p:sp>
          <p:nvSpPr>
            <p:cNvPr id="9440" name="Google Shape;9440;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1" name="Google Shape;9441;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3" name="Google Shape;9443;p78"/>
          <p:cNvGrpSpPr/>
          <p:nvPr/>
        </p:nvGrpSpPr>
        <p:grpSpPr>
          <a:xfrm>
            <a:off x="4185919" y="4622231"/>
            <a:ext cx="444603" cy="437604"/>
            <a:chOff x="2404875" y="3592725"/>
            <a:chExt cx="298525" cy="293825"/>
          </a:xfrm>
        </p:grpSpPr>
        <p:sp>
          <p:nvSpPr>
            <p:cNvPr id="9444" name="Google Shape;9444;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5" name="Google Shape;9445;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7" name="Google Shape;9447;p78"/>
          <p:cNvGrpSpPr/>
          <p:nvPr/>
        </p:nvGrpSpPr>
        <p:grpSpPr>
          <a:xfrm>
            <a:off x="4187093" y="5155672"/>
            <a:ext cx="442257" cy="439912"/>
            <a:chOff x="2404875" y="3955825"/>
            <a:chExt cx="296950" cy="295375"/>
          </a:xfrm>
        </p:grpSpPr>
        <p:sp>
          <p:nvSpPr>
            <p:cNvPr id="9448" name="Google Shape;9448;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9" name="Google Shape;9449;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1" name="Google Shape;9451;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2" name="Google Shape;9452;p78"/>
          <p:cNvGrpSpPr/>
          <p:nvPr/>
        </p:nvGrpSpPr>
        <p:grpSpPr>
          <a:xfrm>
            <a:off x="6993418" y="4065333"/>
            <a:ext cx="439949" cy="441103"/>
            <a:chOff x="4263650" y="3235150"/>
            <a:chExt cx="295400" cy="296175"/>
          </a:xfrm>
        </p:grpSpPr>
        <p:sp>
          <p:nvSpPr>
            <p:cNvPr id="9453" name="Google Shape;9453;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7" name="Google Shape;9457;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8" name="Google Shape;9458;p78"/>
          <p:cNvGrpSpPr/>
          <p:nvPr/>
        </p:nvGrpSpPr>
        <p:grpSpPr>
          <a:xfrm>
            <a:off x="6990495" y="4634555"/>
            <a:ext cx="445795" cy="412955"/>
            <a:chOff x="4266025" y="3609275"/>
            <a:chExt cx="299325" cy="277275"/>
          </a:xfrm>
        </p:grpSpPr>
        <p:sp>
          <p:nvSpPr>
            <p:cNvPr id="9459" name="Google Shape;9459;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0" name="Google Shape;9460;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1" name="Google Shape;9461;p78"/>
          <p:cNvGrpSpPr/>
          <p:nvPr/>
        </p:nvGrpSpPr>
        <p:grpSpPr>
          <a:xfrm>
            <a:off x="6991072" y="5155672"/>
            <a:ext cx="444640" cy="439912"/>
            <a:chOff x="4263650" y="3963700"/>
            <a:chExt cx="298550" cy="295375"/>
          </a:xfrm>
        </p:grpSpPr>
        <p:sp>
          <p:nvSpPr>
            <p:cNvPr id="9462" name="Google Shape;9462;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5" name="Google Shape;9465;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6" name="Google Shape;9466;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9" name="Google Shape;9469;p78"/>
          <p:cNvGrpSpPr/>
          <p:nvPr/>
        </p:nvGrpSpPr>
        <p:grpSpPr>
          <a:xfrm>
            <a:off x="9861801" y="4065333"/>
            <a:ext cx="285096" cy="441103"/>
            <a:chOff x="6164975" y="3211525"/>
            <a:chExt cx="191425" cy="296175"/>
          </a:xfrm>
        </p:grpSpPr>
        <p:sp>
          <p:nvSpPr>
            <p:cNvPr id="9470" name="Google Shape;9470;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5" name="Google Shape;9475;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6" name="Google Shape;9476;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7" name="Google Shape;9477;p78"/>
          <p:cNvGrpSpPr/>
          <p:nvPr/>
        </p:nvGrpSpPr>
        <p:grpSpPr>
          <a:xfrm>
            <a:off x="1960013" y="4065351"/>
            <a:ext cx="444640" cy="441067"/>
            <a:chOff x="946175" y="3253275"/>
            <a:chExt cx="298550" cy="296150"/>
          </a:xfrm>
        </p:grpSpPr>
        <p:sp>
          <p:nvSpPr>
            <p:cNvPr id="9478" name="Google Shape;9478;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9" name="Google Shape;9479;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2" name="Google Shape;9482;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3" name="Google Shape;9483;p78"/>
          <p:cNvGrpSpPr/>
          <p:nvPr/>
        </p:nvGrpSpPr>
        <p:grpSpPr>
          <a:xfrm>
            <a:off x="1961187" y="4622231"/>
            <a:ext cx="442295" cy="437604"/>
            <a:chOff x="946175" y="3619500"/>
            <a:chExt cx="296975" cy="293825"/>
          </a:xfrm>
        </p:grpSpPr>
        <p:sp>
          <p:nvSpPr>
            <p:cNvPr id="9484" name="Google Shape;9484;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7" name="Google Shape;9487;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8" name="Google Shape;9488;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0" name="Google Shape;9490;p78"/>
          <p:cNvGrpSpPr/>
          <p:nvPr/>
        </p:nvGrpSpPr>
        <p:grpSpPr>
          <a:xfrm>
            <a:off x="1960610" y="5154501"/>
            <a:ext cx="443449" cy="442257"/>
            <a:chOff x="944600" y="3981825"/>
            <a:chExt cx="297750" cy="296950"/>
          </a:xfrm>
        </p:grpSpPr>
        <p:sp>
          <p:nvSpPr>
            <p:cNvPr id="9491" name="Google Shape;9491;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4" name="Google Shape;9494;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5" name="Google Shape;9495;p78"/>
          <p:cNvGrpSpPr/>
          <p:nvPr/>
        </p:nvGrpSpPr>
        <p:grpSpPr>
          <a:xfrm>
            <a:off x="4753973" y="4065927"/>
            <a:ext cx="441103" cy="439912"/>
            <a:chOff x="2768750" y="3227275"/>
            <a:chExt cx="296175" cy="295375"/>
          </a:xfrm>
        </p:grpSpPr>
        <p:sp>
          <p:nvSpPr>
            <p:cNvPr id="9496" name="Google Shape;9496;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9" name="Google Shape;9499;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0" name="Google Shape;9500;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2" name="Google Shape;9502;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3" name="Google Shape;9503;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4" name="Google Shape;9504;p78"/>
          <p:cNvGrpSpPr/>
          <p:nvPr/>
        </p:nvGrpSpPr>
        <p:grpSpPr>
          <a:xfrm>
            <a:off x="4780369" y="4621430"/>
            <a:ext cx="388307" cy="439204"/>
            <a:chOff x="2786075" y="3591800"/>
            <a:chExt cx="260725" cy="294900"/>
          </a:xfrm>
        </p:grpSpPr>
        <p:sp>
          <p:nvSpPr>
            <p:cNvPr id="9505" name="Google Shape;9505;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6" name="Google Shape;9506;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0" name="Google Shape;9510;p78"/>
          <p:cNvGrpSpPr/>
          <p:nvPr/>
        </p:nvGrpSpPr>
        <p:grpSpPr>
          <a:xfrm>
            <a:off x="4831400" y="5155078"/>
            <a:ext cx="286249" cy="441103"/>
            <a:chOff x="2819150" y="3955025"/>
            <a:chExt cx="192200" cy="296175"/>
          </a:xfrm>
        </p:grpSpPr>
        <p:sp>
          <p:nvSpPr>
            <p:cNvPr id="9511" name="Google Shape;9511;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3" name="Google Shape;9513;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4" name="Google Shape;9514;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5" name="Google Shape;9515;p78"/>
          <p:cNvGrpSpPr/>
          <p:nvPr/>
        </p:nvGrpSpPr>
        <p:grpSpPr>
          <a:xfrm>
            <a:off x="7549263" y="4066504"/>
            <a:ext cx="439912" cy="438757"/>
            <a:chOff x="4629125" y="3235150"/>
            <a:chExt cx="295375" cy="294600"/>
          </a:xfrm>
        </p:grpSpPr>
        <p:sp>
          <p:nvSpPr>
            <p:cNvPr id="9516" name="Google Shape;9516;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9" name="Google Shape;9519;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0" name="Google Shape;9520;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1" name="Google Shape;9521;p78"/>
          <p:cNvGrpSpPr/>
          <p:nvPr/>
        </p:nvGrpSpPr>
        <p:grpSpPr>
          <a:xfrm>
            <a:off x="7549244" y="4621076"/>
            <a:ext cx="439949" cy="439912"/>
            <a:chOff x="4628325" y="3599825"/>
            <a:chExt cx="295400" cy="295375"/>
          </a:xfrm>
        </p:grpSpPr>
        <p:sp>
          <p:nvSpPr>
            <p:cNvPr id="9522" name="Google Shape;9522;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3" name="Google Shape;9523;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7" name="Google Shape;9527;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8" name="Google Shape;9528;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4" name="Google Shape;9534;p78"/>
          <p:cNvGrpSpPr/>
          <p:nvPr/>
        </p:nvGrpSpPr>
        <p:grpSpPr>
          <a:xfrm>
            <a:off x="7575643" y="5155078"/>
            <a:ext cx="387152" cy="441103"/>
            <a:chOff x="4645650" y="3962900"/>
            <a:chExt cx="259950" cy="296175"/>
          </a:xfrm>
        </p:grpSpPr>
        <p:sp>
          <p:nvSpPr>
            <p:cNvPr id="9535" name="Google Shape;9535;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7" name="Google Shape;9537;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8" name="Google Shape;9538;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78"/>
          <p:cNvGrpSpPr/>
          <p:nvPr/>
        </p:nvGrpSpPr>
        <p:grpSpPr>
          <a:xfrm>
            <a:off x="9784393" y="4621672"/>
            <a:ext cx="439912" cy="438720"/>
            <a:chOff x="6143725" y="3582500"/>
            <a:chExt cx="295375" cy="294575"/>
          </a:xfrm>
        </p:grpSpPr>
        <p:sp>
          <p:nvSpPr>
            <p:cNvPr id="9542" name="Google Shape;9542;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5" name="Google Shape;9545;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6" name="Google Shape;9546;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9" name="Google Shape;9549;p78"/>
          <p:cNvGrpSpPr/>
          <p:nvPr/>
        </p:nvGrpSpPr>
        <p:grpSpPr>
          <a:xfrm>
            <a:off x="2521165" y="4065351"/>
            <a:ext cx="442257" cy="441067"/>
            <a:chOff x="1310075" y="3253275"/>
            <a:chExt cx="296950" cy="296150"/>
          </a:xfrm>
        </p:grpSpPr>
        <p:sp>
          <p:nvSpPr>
            <p:cNvPr id="9550" name="Google Shape;9550;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1" name="Google Shape;9551;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2" name="Google Shape;9552;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53" name="Google Shape;9553;p78"/>
          <p:cNvSpPr/>
          <p:nvPr/>
        </p:nvSpPr>
        <p:spPr>
          <a:xfrm>
            <a:off x="2522899" y="4622242"/>
            <a:ext cx="438757" cy="437567"/>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54" name="Google Shape;9554;p78"/>
          <p:cNvGrpSpPr/>
          <p:nvPr/>
        </p:nvGrpSpPr>
        <p:grpSpPr>
          <a:xfrm>
            <a:off x="2520570" y="5154073"/>
            <a:ext cx="443449" cy="443113"/>
            <a:chOff x="1310075" y="3980250"/>
            <a:chExt cx="297750" cy="297525"/>
          </a:xfrm>
        </p:grpSpPr>
        <p:sp>
          <p:nvSpPr>
            <p:cNvPr id="9555" name="Google Shape;9555;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6" name="Google Shape;9556;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9" name="Google Shape;9559;p78"/>
          <p:cNvGrpSpPr/>
          <p:nvPr/>
        </p:nvGrpSpPr>
        <p:grpSpPr>
          <a:xfrm>
            <a:off x="5374225" y="4065927"/>
            <a:ext cx="335547" cy="439912"/>
            <a:chOff x="3167275" y="3227275"/>
            <a:chExt cx="225300" cy="295375"/>
          </a:xfrm>
        </p:grpSpPr>
        <p:sp>
          <p:nvSpPr>
            <p:cNvPr id="9560" name="Google Shape;9560;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1" name="Google Shape;9561;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3" name="Google Shape;9563;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4" name="Google Shape;9564;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65" name="Google Shape;9565;p78"/>
          <p:cNvSpPr/>
          <p:nvPr/>
        </p:nvSpPr>
        <p:spPr>
          <a:xfrm>
            <a:off x="5310259" y="4620044"/>
            <a:ext cx="463407" cy="44196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66" name="Google Shape;9566;p78"/>
          <p:cNvGrpSpPr/>
          <p:nvPr/>
        </p:nvGrpSpPr>
        <p:grpSpPr>
          <a:xfrm>
            <a:off x="5320274" y="5155654"/>
            <a:ext cx="443449" cy="439949"/>
            <a:chOff x="3133425" y="3955025"/>
            <a:chExt cx="297750" cy="295400"/>
          </a:xfrm>
        </p:grpSpPr>
        <p:sp>
          <p:nvSpPr>
            <p:cNvPr id="9567" name="Google Shape;9567;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0" name="Google Shape;9570;p78"/>
          <p:cNvGrpSpPr/>
          <p:nvPr/>
        </p:nvGrpSpPr>
        <p:grpSpPr>
          <a:xfrm>
            <a:off x="8109205" y="4064549"/>
            <a:ext cx="441103" cy="442667"/>
            <a:chOff x="4991425" y="3234750"/>
            <a:chExt cx="296175" cy="297225"/>
          </a:xfrm>
        </p:grpSpPr>
        <p:sp>
          <p:nvSpPr>
            <p:cNvPr id="9571" name="Google Shape;9571;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2" name="Google Shape;9572;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5" name="Google Shape;9575;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6" name="Google Shape;9576;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7" name="Google Shape;9577;p78"/>
          <p:cNvGrpSpPr/>
          <p:nvPr/>
        </p:nvGrpSpPr>
        <p:grpSpPr>
          <a:xfrm>
            <a:off x="8109205" y="4646879"/>
            <a:ext cx="441103" cy="388307"/>
            <a:chOff x="4991425" y="3617150"/>
            <a:chExt cx="296175" cy="260725"/>
          </a:xfrm>
        </p:grpSpPr>
        <p:sp>
          <p:nvSpPr>
            <p:cNvPr id="9578" name="Google Shape;9578;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3" name="Google Shape;9583;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4" name="Google Shape;9584;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5" name="Google Shape;9585;p78"/>
          <p:cNvGrpSpPr/>
          <p:nvPr/>
        </p:nvGrpSpPr>
        <p:grpSpPr>
          <a:xfrm>
            <a:off x="8206570" y="5155654"/>
            <a:ext cx="246373" cy="439949"/>
            <a:chOff x="5056800" y="3962900"/>
            <a:chExt cx="165425" cy="295400"/>
          </a:xfrm>
        </p:grpSpPr>
        <p:sp>
          <p:nvSpPr>
            <p:cNvPr id="9586" name="Google Shape;9586;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9" name="Google Shape;9589;p78"/>
          <p:cNvGrpSpPr/>
          <p:nvPr/>
        </p:nvGrpSpPr>
        <p:grpSpPr>
          <a:xfrm>
            <a:off x="9783221" y="5155672"/>
            <a:ext cx="442257" cy="439912"/>
            <a:chOff x="6168925" y="3936925"/>
            <a:chExt cx="296950" cy="295375"/>
          </a:xfrm>
        </p:grpSpPr>
        <p:sp>
          <p:nvSpPr>
            <p:cNvPr id="9590" name="Google Shape;9590;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2" name="Google Shape;9592;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3" name="Google Shape;9593;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5" name="Google Shape;9595;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6" name="Google Shape;9596;p78"/>
          <p:cNvGrpSpPr/>
          <p:nvPr/>
        </p:nvGrpSpPr>
        <p:grpSpPr>
          <a:xfrm>
            <a:off x="3080528" y="4065928"/>
            <a:ext cx="438720" cy="439912"/>
            <a:chOff x="1674750" y="3254050"/>
            <a:chExt cx="294575" cy="295375"/>
          </a:xfrm>
        </p:grpSpPr>
        <p:sp>
          <p:nvSpPr>
            <p:cNvPr id="9597" name="Google Shape;9597;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9" name="Google Shape;9599;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0" name="Google Shape;9600;p78"/>
          <p:cNvGrpSpPr/>
          <p:nvPr/>
        </p:nvGrpSpPr>
        <p:grpSpPr>
          <a:xfrm>
            <a:off x="3098699" y="4621076"/>
            <a:ext cx="402380" cy="439912"/>
            <a:chOff x="1687350" y="3618725"/>
            <a:chExt cx="270175" cy="295375"/>
          </a:xfrm>
        </p:grpSpPr>
        <p:sp>
          <p:nvSpPr>
            <p:cNvPr id="9601" name="Google Shape;9601;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4" name="Google Shape;9604;p78"/>
          <p:cNvGrpSpPr/>
          <p:nvPr/>
        </p:nvGrpSpPr>
        <p:grpSpPr>
          <a:xfrm>
            <a:off x="3078165" y="5155672"/>
            <a:ext cx="443449" cy="439912"/>
            <a:chOff x="1672375" y="3982600"/>
            <a:chExt cx="297750" cy="295375"/>
          </a:xfrm>
        </p:grpSpPr>
        <p:sp>
          <p:nvSpPr>
            <p:cNvPr id="9605" name="Google Shape;9605;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6" name="Google Shape;9606;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8" name="Google Shape;9608;p78"/>
          <p:cNvGrpSpPr/>
          <p:nvPr/>
        </p:nvGrpSpPr>
        <p:grpSpPr>
          <a:xfrm>
            <a:off x="5881985" y="4065333"/>
            <a:ext cx="441103" cy="441103"/>
            <a:chOff x="3497300" y="3227275"/>
            <a:chExt cx="296175" cy="296175"/>
          </a:xfrm>
        </p:grpSpPr>
        <p:sp>
          <p:nvSpPr>
            <p:cNvPr id="9609" name="Google Shape;9609;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0" name="Google Shape;9610;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4" name="Google Shape;9614;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5" name="Google Shape;9615;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7" name="Google Shape;9617;p78"/>
          <p:cNvGrpSpPr/>
          <p:nvPr/>
        </p:nvGrpSpPr>
        <p:grpSpPr>
          <a:xfrm>
            <a:off x="5882579" y="4622250"/>
            <a:ext cx="439912" cy="437567"/>
            <a:chOff x="3497300" y="3591950"/>
            <a:chExt cx="295375" cy="293800"/>
          </a:xfrm>
        </p:grpSpPr>
        <p:sp>
          <p:nvSpPr>
            <p:cNvPr id="9618" name="Google Shape;9618;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1" name="Google Shape;9621;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2" name="Google Shape;9622;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4" name="Google Shape;9624;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5" name="Google Shape;9625;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6" name="Google Shape;9626;p78"/>
          <p:cNvGrpSpPr/>
          <p:nvPr/>
        </p:nvGrpSpPr>
        <p:grpSpPr>
          <a:xfrm>
            <a:off x="5882579" y="5155654"/>
            <a:ext cx="439912" cy="439949"/>
            <a:chOff x="3497300" y="3955025"/>
            <a:chExt cx="295375" cy="295400"/>
          </a:xfrm>
        </p:grpSpPr>
        <p:sp>
          <p:nvSpPr>
            <p:cNvPr id="9627" name="Google Shape;962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9" name="Google Shape;962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0" name="Google Shape;9630;p78"/>
          <p:cNvGrpSpPr/>
          <p:nvPr/>
        </p:nvGrpSpPr>
        <p:grpSpPr>
          <a:xfrm>
            <a:off x="8685564" y="4066245"/>
            <a:ext cx="412955" cy="439279"/>
            <a:chOff x="5364750" y="3235150"/>
            <a:chExt cx="277275" cy="294950"/>
          </a:xfrm>
        </p:grpSpPr>
        <p:sp>
          <p:nvSpPr>
            <p:cNvPr id="9631" name="Google Shape;9631;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4" name="Google Shape;9634;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5" name="Google Shape;9635;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9" name="Google Shape;9639;p78"/>
          <p:cNvGrpSpPr/>
          <p:nvPr/>
        </p:nvGrpSpPr>
        <p:grpSpPr>
          <a:xfrm>
            <a:off x="8670895" y="4619309"/>
            <a:ext cx="442295" cy="443449"/>
            <a:chOff x="5355300" y="3598250"/>
            <a:chExt cx="296975" cy="297750"/>
          </a:xfrm>
        </p:grpSpPr>
        <p:sp>
          <p:nvSpPr>
            <p:cNvPr id="9640" name="Google Shape;9640;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1" name="Google Shape;9641;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3" name="Google Shape;9643;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4" name="Google Shape;9644;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6" name="Google Shape;9646;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7" name="Google Shape;9647;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8" name="Google Shape;9648;p78"/>
          <p:cNvGrpSpPr/>
          <p:nvPr/>
        </p:nvGrpSpPr>
        <p:grpSpPr>
          <a:xfrm>
            <a:off x="8676181" y="5233080"/>
            <a:ext cx="431720" cy="285096"/>
            <a:chOff x="5358450" y="4015675"/>
            <a:chExt cx="289875" cy="191425"/>
          </a:xfrm>
        </p:grpSpPr>
        <p:sp>
          <p:nvSpPr>
            <p:cNvPr id="9649" name="Google Shape;9649;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0" name="Google Shape;9650;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2" name="Google Shape;9652;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3" name="Google Shape;9653;p78"/>
          <p:cNvGrpSpPr/>
          <p:nvPr/>
        </p:nvGrpSpPr>
        <p:grpSpPr>
          <a:xfrm>
            <a:off x="10352822" y="4080839"/>
            <a:ext cx="442295" cy="410088"/>
            <a:chOff x="6543825" y="3202075"/>
            <a:chExt cx="296975" cy="275350"/>
          </a:xfrm>
        </p:grpSpPr>
        <p:sp>
          <p:nvSpPr>
            <p:cNvPr id="9654" name="Google Shape;9654;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5" name="Google Shape;9655;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6" name="Google Shape;9656;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8" name="Google Shape;9658;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9" name="Google Shape;9659;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1" name="Google Shape;9661;p78"/>
          <p:cNvGrpSpPr/>
          <p:nvPr/>
        </p:nvGrpSpPr>
        <p:grpSpPr>
          <a:xfrm>
            <a:off x="3636417" y="4065333"/>
            <a:ext cx="441103" cy="441103"/>
            <a:chOff x="2037825" y="3254050"/>
            <a:chExt cx="296175" cy="296175"/>
          </a:xfrm>
        </p:grpSpPr>
        <p:sp>
          <p:nvSpPr>
            <p:cNvPr id="9662" name="Google Shape;9662;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5" name="Google Shape;9665;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6" name="Google Shape;9666;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8" name="Google Shape;9668;p78"/>
          <p:cNvGrpSpPr/>
          <p:nvPr/>
        </p:nvGrpSpPr>
        <p:grpSpPr>
          <a:xfrm>
            <a:off x="3634071" y="4621207"/>
            <a:ext cx="445795" cy="439651"/>
            <a:chOff x="2034675" y="3617925"/>
            <a:chExt cx="299325" cy="295200"/>
          </a:xfrm>
        </p:grpSpPr>
        <p:sp>
          <p:nvSpPr>
            <p:cNvPr id="9669" name="Google Shape;9669;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0" name="Google Shape;9670;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1" name="Google Shape;9671;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4" name="Google Shape;9674;p78"/>
          <p:cNvGrpSpPr/>
          <p:nvPr/>
        </p:nvGrpSpPr>
        <p:grpSpPr>
          <a:xfrm>
            <a:off x="3636417" y="5155672"/>
            <a:ext cx="441103" cy="439912"/>
            <a:chOff x="2037825" y="3981825"/>
            <a:chExt cx="296175" cy="295375"/>
          </a:xfrm>
        </p:grpSpPr>
        <p:sp>
          <p:nvSpPr>
            <p:cNvPr id="9675" name="Google Shape;9675;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6" name="Google Shape;9676;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8" name="Google Shape;9678;p78"/>
          <p:cNvGrpSpPr/>
          <p:nvPr/>
        </p:nvGrpSpPr>
        <p:grpSpPr>
          <a:xfrm>
            <a:off x="6431450" y="4105805"/>
            <a:ext cx="441103" cy="360159"/>
            <a:chOff x="3860400" y="3254050"/>
            <a:chExt cx="296175" cy="241825"/>
          </a:xfrm>
        </p:grpSpPr>
        <p:sp>
          <p:nvSpPr>
            <p:cNvPr id="9679" name="Google Shape;9679;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0" name="Google Shape;9680;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1" name="Google Shape;9681;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2" name="Google Shape;9682;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3" name="Google Shape;9683;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4" name="Google Shape;9684;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5" name="Google Shape;9685;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86" name="Google Shape;9686;p78"/>
          <p:cNvGrpSpPr/>
          <p:nvPr/>
        </p:nvGrpSpPr>
        <p:grpSpPr>
          <a:xfrm>
            <a:off x="6430854" y="4620481"/>
            <a:ext cx="442295" cy="441103"/>
            <a:chOff x="3859600" y="3591950"/>
            <a:chExt cx="296975" cy="296175"/>
          </a:xfrm>
        </p:grpSpPr>
        <p:sp>
          <p:nvSpPr>
            <p:cNvPr id="9687" name="Google Shape;9687;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8" name="Google Shape;9688;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9" name="Google Shape;9689;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90" name="Google Shape;9690;p78"/>
          <p:cNvGrpSpPr/>
          <p:nvPr/>
        </p:nvGrpSpPr>
        <p:grpSpPr>
          <a:xfrm>
            <a:off x="6431450" y="5155078"/>
            <a:ext cx="441103" cy="441103"/>
            <a:chOff x="3860400" y="3955025"/>
            <a:chExt cx="296175" cy="296175"/>
          </a:xfrm>
        </p:grpSpPr>
        <p:sp>
          <p:nvSpPr>
            <p:cNvPr id="9691" name="Google Shape;9691;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2" name="Google Shape;9692;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3" name="Google Shape;9693;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4" name="Google Shape;9694;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5" name="Google Shape;9695;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96" name="Google Shape;9696;p78"/>
          <p:cNvGrpSpPr/>
          <p:nvPr/>
        </p:nvGrpSpPr>
        <p:grpSpPr>
          <a:xfrm>
            <a:off x="9222645" y="4065927"/>
            <a:ext cx="448140" cy="439912"/>
            <a:chOff x="5716825" y="3235950"/>
            <a:chExt cx="300900" cy="295375"/>
          </a:xfrm>
        </p:grpSpPr>
        <p:sp>
          <p:nvSpPr>
            <p:cNvPr id="9697" name="Google Shape;9697;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8" name="Google Shape;9698;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9" name="Google Shape;9699;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0" name="Google Shape;9700;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01" name="Google Shape;9701;p78"/>
          <p:cNvGrpSpPr/>
          <p:nvPr/>
        </p:nvGrpSpPr>
        <p:grpSpPr>
          <a:xfrm>
            <a:off x="9239065" y="4634555"/>
            <a:ext cx="415300" cy="412955"/>
            <a:chOff x="5727850" y="3609275"/>
            <a:chExt cx="278850" cy="277275"/>
          </a:xfrm>
        </p:grpSpPr>
        <p:sp>
          <p:nvSpPr>
            <p:cNvPr id="9702" name="Google Shape;9702;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3" name="Google Shape;9703;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4" name="Google Shape;9704;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5" name="Google Shape;9705;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6" name="Google Shape;9706;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07" name="Google Shape;9707;p78"/>
          <p:cNvGrpSpPr/>
          <p:nvPr/>
        </p:nvGrpSpPr>
        <p:grpSpPr>
          <a:xfrm>
            <a:off x="9253157" y="5155672"/>
            <a:ext cx="387115" cy="439912"/>
            <a:chOff x="5736525" y="3963700"/>
            <a:chExt cx="259925" cy="295375"/>
          </a:xfrm>
        </p:grpSpPr>
        <p:sp>
          <p:nvSpPr>
            <p:cNvPr id="9708" name="Google Shape;9708;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9" name="Google Shape;9709;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0" name="Google Shape;9710;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1" name="Google Shape;9711;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2" name="Google Shape;9712;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3" name="Google Shape;9713;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4" name="Google Shape;9714;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715" name="Google Shape;9715;p78"/>
          <p:cNvGrpSpPr/>
          <p:nvPr/>
        </p:nvGrpSpPr>
        <p:grpSpPr>
          <a:xfrm>
            <a:off x="10352822" y="4620481"/>
            <a:ext cx="442295" cy="441103"/>
            <a:chOff x="6553275" y="3604550"/>
            <a:chExt cx="296975" cy="296175"/>
          </a:xfrm>
        </p:grpSpPr>
        <p:sp>
          <p:nvSpPr>
            <p:cNvPr id="9716" name="Google Shape;9716;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7" name="Google Shape;9717;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8" name="Google Shape;9718;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9" name="Google Shape;9719;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0" name="Google Shape;9720;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1" name="Google Shape;9721;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4" y="2206628"/>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2"/>
            <a:ext cx="9241339" cy="1815882"/>
          </a:xfrm>
          <a:prstGeom prst="rect">
            <a:avLst/>
          </a:prstGeom>
          <a:noFill/>
        </p:spPr>
        <p:txBody>
          <a:bodyPr wrap="square" rtlCol="0">
            <a:spAutoFit/>
          </a:bodyPr>
          <a:lstStyle/>
          <a:p>
            <a:pPr algn="ctr" defTabSz="1219170">
              <a:buClr>
                <a:srgbClr val="000000"/>
              </a:buClr>
              <a:defRPr/>
            </a:pPr>
            <a:r>
              <a:rPr lang="en-US" altLang="zh-CN" sz="4800" kern="0" dirty="0">
                <a:solidFill>
                  <a:srgbClr val="FFFFFF"/>
                </a:solidFill>
                <a:latin typeface="Arial"/>
                <a:cs typeface="Arial"/>
                <a:sym typeface="Arial"/>
                <a:hlinkClick r:id="rId4"/>
              </a:rPr>
              <a:t>www.greatppt.com</a:t>
            </a:r>
            <a:endParaRPr lang="en-US" altLang="zh-CN" sz="4800" kern="0" dirty="0">
              <a:solidFill>
                <a:srgbClr val="FFFFFF"/>
              </a:solidFill>
              <a:latin typeface="Arial"/>
              <a:cs typeface="Arial"/>
              <a:sym typeface="Arial"/>
            </a:endParaRPr>
          </a:p>
          <a:p>
            <a:pPr algn="ctr" defTabSz="1219170">
              <a:buClr>
                <a:srgbClr val="000000"/>
              </a:buClr>
              <a:defRPr/>
            </a:pPr>
            <a:r>
              <a:rPr lang="en-US" altLang="zh-CN" sz="3200" kern="0" dirty="0">
                <a:solidFill>
                  <a:srgbClr val="78909C">
                    <a:lumMod val="20000"/>
                    <a:lumOff val="80000"/>
                  </a:srgbClr>
                </a:solidFill>
                <a:latin typeface="Arial"/>
                <a:cs typeface="Arial"/>
                <a:sym typeface="Arial"/>
              </a:rPr>
              <a:t>Free Templates and Themes</a:t>
            </a:r>
          </a:p>
          <a:p>
            <a:pPr algn="ctr" defTabSz="1219170">
              <a:buClr>
                <a:srgbClr val="000000"/>
              </a:buClr>
              <a:defRPr/>
            </a:pPr>
            <a:r>
              <a:rPr lang="en-US" altLang="zh-CN" sz="3200" kern="0" dirty="0">
                <a:solidFill>
                  <a:srgbClr val="78909C">
                    <a:lumMod val="20000"/>
                    <a:lumOff val="80000"/>
                  </a:srgbClr>
                </a:solidFill>
                <a:latin typeface="Arial"/>
                <a:cs typeface="Arial"/>
                <a:sym typeface="Arial"/>
              </a:rPr>
              <a:t>Create beautiful presentations in minutes</a:t>
            </a:r>
            <a:endParaRPr lang="zh-CN" altLang="en-US" sz="3200"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a:extLst>
              <a:ext uri="{FF2B5EF4-FFF2-40B4-BE49-F238E27FC236}">
                <a16:creationId xmlns:a16="http://schemas.microsoft.com/office/drawing/2014/main" id="{510E1DE6-4AA7-1948-9434-A4F235385150}"/>
              </a:ext>
            </a:extLst>
          </p:cNvPr>
          <p:cNvSpPr>
            <a:spLocks noGrp="1"/>
          </p:cNvSpPr>
          <p:nvPr>
            <p:ph idx="1"/>
          </p:nvPr>
        </p:nvSpPr>
        <p:spPr/>
        <p:txBody>
          <a:bodyPr/>
          <a:lstStyle/>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endParaRPr kumimoji="1" lang="zh-CN" altLang="en-US" dirty="0"/>
          </a:p>
        </p:txBody>
      </p:sp>
      <p:sp>
        <p:nvSpPr>
          <p:cNvPr id="3" name="标题 2">
            <a:extLst>
              <a:ext uri="{FF2B5EF4-FFF2-40B4-BE49-F238E27FC236}">
                <a16:creationId xmlns:a16="http://schemas.microsoft.com/office/drawing/2014/main" id="{23FF93AD-B291-5347-AC70-D7287ABA5C8E}"/>
              </a:ext>
            </a:extLst>
          </p:cNvPr>
          <p:cNvSpPr>
            <a:spLocks noGrp="1"/>
          </p:cNvSpPr>
          <p:nvPr>
            <p:ph type="title"/>
          </p:nvPr>
        </p:nvSpPr>
        <p:spPr/>
        <p:txBody>
          <a:bodyPr/>
          <a:lstStyle/>
          <a:p>
            <a:r>
              <a:rPr kumimoji="1" lang="en-US" altLang="zh-CN" dirty="0"/>
              <a:t>This is a title</a:t>
            </a:r>
            <a:endParaRPr kumimoji="1" lang="zh-CN" altLang="en-US" dirty="0"/>
          </a:p>
        </p:txBody>
      </p:sp>
    </p:spTree>
    <p:extLst>
      <p:ext uri="{BB962C8B-B14F-4D97-AF65-F5344CB8AC3E}">
        <p14:creationId xmlns:p14="http://schemas.microsoft.com/office/powerpoint/2010/main" val="23460336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4EBCB47-E079-8145-ACD0-A7E22DA14EF1}"/>
              </a:ext>
            </a:extLst>
          </p:cNvPr>
          <p:cNvSpPr>
            <a:spLocks noGrp="1"/>
          </p:cNvSpPr>
          <p:nvPr>
            <p:ph type="body" idx="1"/>
          </p:nvPr>
        </p:nvSpPr>
        <p:spPr/>
        <p:txBody>
          <a:bodyPr/>
          <a:lstStyle/>
          <a:p>
            <a:r>
              <a:rPr kumimoji="1" lang="en-US" altLang="zh-CN" dirty="0"/>
              <a:t>Foo</a:t>
            </a:r>
            <a:endParaRPr kumimoji="1" lang="zh-CN" altLang="en-US" dirty="0"/>
          </a:p>
        </p:txBody>
      </p:sp>
      <p:sp>
        <p:nvSpPr>
          <p:cNvPr id="3" name="内容占位符 2">
            <a:extLst>
              <a:ext uri="{FF2B5EF4-FFF2-40B4-BE49-F238E27FC236}">
                <a16:creationId xmlns:a16="http://schemas.microsoft.com/office/drawing/2014/main" id="{5AA4184C-CC2D-694B-9F25-182F7D3C3CBE}"/>
              </a:ext>
            </a:extLst>
          </p:cNvPr>
          <p:cNvSpPr>
            <a:spLocks noGrp="1"/>
          </p:cNvSpPr>
          <p:nvPr>
            <p:ph sz="half" idx="2"/>
          </p:nvPr>
        </p:nvSpPr>
        <p:spPr/>
        <p:txBody>
          <a:bodyPr>
            <a:normAutofit fontScale="85000" lnSpcReduction="10000"/>
          </a:bodyPr>
          <a:lstStyle/>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endParaRPr kumimoji="1" lang="zh-CN" altLang="en-US" dirty="0"/>
          </a:p>
        </p:txBody>
      </p:sp>
      <p:sp>
        <p:nvSpPr>
          <p:cNvPr id="4" name="文本占位符 3">
            <a:extLst>
              <a:ext uri="{FF2B5EF4-FFF2-40B4-BE49-F238E27FC236}">
                <a16:creationId xmlns:a16="http://schemas.microsoft.com/office/drawing/2014/main" id="{E1F4BA5D-7260-7C42-9521-BC1650AE8C71}"/>
              </a:ext>
            </a:extLst>
          </p:cNvPr>
          <p:cNvSpPr>
            <a:spLocks noGrp="1"/>
          </p:cNvSpPr>
          <p:nvPr>
            <p:ph type="body" sz="quarter" idx="3"/>
          </p:nvPr>
        </p:nvSpPr>
        <p:spPr/>
        <p:txBody>
          <a:bodyPr/>
          <a:lstStyle/>
          <a:p>
            <a:r>
              <a:rPr kumimoji="1" lang="en-US" altLang="zh-CN" dirty="0"/>
              <a:t>Bar</a:t>
            </a:r>
            <a:endParaRPr kumimoji="1" lang="zh-CN" altLang="en-US" dirty="0"/>
          </a:p>
        </p:txBody>
      </p:sp>
      <p:sp>
        <p:nvSpPr>
          <p:cNvPr id="5" name="内容占位符 4">
            <a:extLst>
              <a:ext uri="{FF2B5EF4-FFF2-40B4-BE49-F238E27FC236}">
                <a16:creationId xmlns:a16="http://schemas.microsoft.com/office/drawing/2014/main" id="{BC24247E-BDFE-4545-BC58-B2351CD1E6E3}"/>
              </a:ext>
            </a:extLst>
          </p:cNvPr>
          <p:cNvSpPr>
            <a:spLocks noGrp="1"/>
          </p:cNvSpPr>
          <p:nvPr>
            <p:ph sz="quarter" idx="4"/>
          </p:nvPr>
        </p:nvSpPr>
        <p:spPr/>
        <p:txBody>
          <a:bodyPr>
            <a:normAutofit fontScale="85000" lnSpcReduction="10000"/>
          </a:bodyPr>
          <a:lstStyle/>
          <a:p>
            <a:r>
              <a:rPr kumimoji="1" lang="en" altLang="zh-CN" dirty="0"/>
              <a:t>Made by</a:t>
            </a:r>
            <a:r>
              <a:rPr kumimoji="1" lang="zh-CN" altLang="en-US" dirty="0"/>
              <a:t> </a:t>
            </a:r>
            <a:r>
              <a:rPr kumimoji="1" lang="en" altLang="zh-CN" dirty="0"/>
              <a:t>Weihao CHEN from Xinya College</a:t>
            </a:r>
          </a:p>
          <a:p>
            <a:r>
              <a:rPr kumimoji="1" lang="en-US" altLang="zh-CN" dirty="0"/>
              <a:t>Sweeper</a:t>
            </a:r>
            <a:r>
              <a:rPr kumimoji="1" lang="zh-CN" altLang="en-US" dirty="0"/>
              <a:t> </a:t>
            </a:r>
            <a:r>
              <a:rPr kumimoji="1" lang="en-US" altLang="zh-CN" dirty="0"/>
              <a:t>Science</a:t>
            </a:r>
            <a:r>
              <a:rPr kumimoji="1" lang="zh-CN" altLang="en-US" dirty="0"/>
              <a:t> </a:t>
            </a:r>
            <a:r>
              <a:rPr kumimoji="1" lang="en-US" altLang="zh-CN" dirty="0"/>
              <a:t>and</a:t>
            </a:r>
            <a:r>
              <a:rPr kumimoji="1" lang="zh-CN" altLang="en-US" dirty="0"/>
              <a:t> </a:t>
            </a:r>
            <a:r>
              <a:rPr kumimoji="1" lang="en-US" altLang="zh-CN" dirty="0"/>
              <a:t>Technology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endParaRPr kumimoji="1" lang="zh-CN" altLang="en-US" dirty="0"/>
          </a:p>
        </p:txBody>
      </p:sp>
      <p:sp>
        <p:nvSpPr>
          <p:cNvPr id="6" name="标题 5">
            <a:extLst>
              <a:ext uri="{FF2B5EF4-FFF2-40B4-BE49-F238E27FC236}">
                <a16:creationId xmlns:a16="http://schemas.microsoft.com/office/drawing/2014/main" id="{749DA121-AAE1-8447-8DF5-6C89DB3D3284}"/>
              </a:ext>
            </a:extLst>
          </p:cNvPr>
          <p:cNvSpPr>
            <a:spLocks noGrp="1"/>
          </p:cNvSpPr>
          <p:nvPr>
            <p:ph type="title"/>
          </p:nvPr>
        </p:nvSpPr>
        <p:spPr/>
        <p:txBody>
          <a:bodyPr/>
          <a:lstStyle/>
          <a:p>
            <a:r>
              <a:rPr kumimoji="1" lang="en-US" altLang="zh-CN" dirty="0"/>
              <a:t>This is a title</a:t>
            </a:r>
            <a:endParaRPr kumimoji="1" lang="zh-CN" altLang="en-US" dirty="0"/>
          </a:p>
        </p:txBody>
      </p:sp>
    </p:spTree>
    <p:extLst>
      <p:ext uri="{BB962C8B-B14F-4D97-AF65-F5344CB8AC3E}">
        <p14:creationId xmlns:p14="http://schemas.microsoft.com/office/powerpoint/2010/main" val="32322228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3C4BB7B-3953-EC47-A0EB-2FE48D54AF5C}"/>
              </a:ext>
            </a:extLst>
          </p:cNvPr>
          <p:cNvSpPr>
            <a:spLocks noGrp="1"/>
          </p:cNvSpPr>
          <p:nvPr>
            <p:ph type="title"/>
          </p:nvPr>
        </p:nvSpPr>
        <p:spPr/>
        <p:txBody>
          <a:bodyPr/>
          <a:lstStyle/>
          <a:p>
            <a:r>
              <a:rPr kumimoji="1" lang="en-US" altLang="zh-CN" dirty="0"/>
              <a:t>Next chapter</a:t>
            </a:r>
            <a:endParaRPr kumimoji="1" lang="zh-CN" altLang="en-US" dirty="0"/>
          </a:p>
        </p:txBody>
      </p:sp>
      <p:sp>
        <p:nvSpPr>
          <p:cNvPr id="3" name="文本占位符 2">
            <a:extLst>
              <a:ext uri="{FF2B5EF4-FFF2-40B4-BE49-F238E27FC236}">
                <a16:creationId xmlns:a16="http://schemas.microsoft.com/office/drawing/2014/main" id="{00756719-6C6D-A144-880F-C329C26FBBE3}"/>
              </a:ext>
            </a:extLst>
          </p:cNvPr>
          <p:cNvSpPr>
            <a:spLocks noGrp="1"/>
          </p:cNvSpPr>
          <p:nvPr>
            <p:ph type="body" idx="1"/>
          </p:nvPr>
        </p:nvSpPr>
        <p:spPr/>
        <p:txBody>
          <a:bodyPr/>
          <a:lstStyle/>
          <a:p>
            <a:r>
              <a:rPr kumimoji="1" lang="en-US" altLang="zh-CN" dirty="0"/>
              <a:t>This is the subtitle that makes it comprehensible</a:t>
            </a:r>
          </a:p>
        </p:txBody>
      </p:sp>
    </p:spTree>
    <p:extLst>
      <p:ext uri="{BB962C8B-B14F-4D97-AF65-F5344CB8AC3E}">
        <p14:creationId xmlns:p14="http://schemas.microsoft.com/office/powerpoint/2010/main" val="15261578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731E0E24-E099-8B4F-8CA2-04B828D790EF}"/>
              </a:ext>
            </a:extLst>
          </p:cNvPr>
          <p:cNvSpPr>
            <a:spLocks noGrp="1"/>
          </p:cNvSpPr>
          <p:nvPr>
            <p:ph type="title" orient="vert"/>
          </p:nvPr>
        </p:nvSpPr>
        <p:spPr/>
        <p:txBody>
          <a:bodyPr/>
          <a:lstStyle/>
          <a:p>
            <a:r>
              <a:rPr kumimoji="1" lang="en-US" altLang="zh-CN" dirty="0"/>
              <a:t>This is a title</a:t>
            </a:r>
            <a:endParaRPr kumimoji="1" lang="zh-CN" altLang="en-US" dirty="0"/>
          </a:p>
        </p:txBody>
      </p:sp>
      <p:sp>
        <p:nvSpPr>
          <p:cNvPr id="3" name="竖排文字占位符 2">
            <a:extLst>
              <a:ext uri="{FF2B5EF4-FFF2-40B4-BE49-F238E27FC236}">
                <a16:creationId xmlns:a16="http://schemas.microsoft.com/office/drawing/2014/main" id="{FB2F21B7-6DD4-2240-86E2-0461F60906A5}"/>
              </a:ext>
            </a:extLst>
          </p:cNvPr>
          <p:cNvSpPr>
            <a:spLocks noGrp="1"/>
          </p:cNvSpPr>
          <p:nvPr>
            <p:ph type="body" orient="vert" idx="1"/>
          </p:nvPr>
        </p:nvSpPr>
        <p:spPr/>
        <p:txBody>
          <a:bodyPr/>
          <a:lstStyle/>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a:p>
            <a:r>
              <a:rPr kumimoji="1" lang="en-US" altLang="zh-CN" dirty="0"/>
              <a:t>Mercury is the closest planet to the Sun and the smallest one in the Solar System—it’s only a bit larger than our Moon. The planet’s name has nothing to do with the liquid metal since it was named after the Roman messenger god, Mercury</a:t>
            </a:r>
          </a:p>
        </p:txBody>
      </p:sp>
    </p:spTree>
    <p:extLst>
      <p:ext uri="{BB962C8B-B14F-4D97-AF65-F5344CB8AC3E}">
        <p14:creationId xmlns:p14="http://schemas.microsoft.com/office/powerpoint/2010/main" val="23250700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D8A6FF1-38C6-BF40-AA54-FC2C1268CA34}"/>
              </a:ext>
            </a:extLst>
          </p:cNvPr>
          <p:cNvSpPr>
            <a:spLocks noGrp="1"/>
          </p:cNvSpPr>
          <p:nvPr>
            <p:ph type="ctrTitle"/>
          </p:nvPr>
        </p:nvSpPr>
        <p:spPr/>
        <p:txBody>
          <a:bodyPr/>
          <a:lstStyle/>
          <a:p>
            <a:r>
              <a:rPr kumimoji="1" lang="en-US" altLang="zh-CN" dirty="0"/>
              <a:t>Thank you!</a:t>
            </a:r>
            <a:endParaRPr kumimoji="1" lang="zh-CN" altLang="en-US" dirty="0"/>
          </a:p>
        </p:txBody>
      </p:sp>
      <p:sp>
        <p:nvSpPr>
          <p:cNvPr id="3" name="副标题 2">
            <a:extLst>
              <a:ext uri="{FF2B5EF4-FFF2-40B4-BE49-F238E27FC236}">
                <a16:creationId xmlns:a16="http://schemas.microsoft.com/office/drawing/2014/main" id="{0486DF19-DC1B-514A-8C02-64E0ECCD2C31}"/>
              </a:ext>
            </a:extLst>
          </p:cNvPr>
          <p:cNvSpPr>
            <a:spLocks noGrp="1"/>
          </p:cNvSpPr>
          <p:nvPr>
            <p:ph type="subTitle" idx="1"/>
          </p:nvPr>
        </p:nvSpPr>
        <p:spPr/>
        <p:txBody>
          <a:bodyPr>
            <a:normAutofit fontScale="55000" lnSpcReduction="20000"/>
          </a:bodyPr>
          <a:lstStyle/>
          <a:p>
            <a:r>
              <a:rPr kumimoji="1" lang="en-US" altLang="zh-CN" sz="2900" dirty="0"/>
              <a:t>Does anyone have any questions?</a:t>
            </a:r>
          </a:p>
          <a:p>
            <a:endParaRPr kumimoji="1" lang="en-US" altLang="zh-CN" dirty="0"/>
          </a:p>
          <a:p>
            <a:r>
              <a:rPr kumimoji="1" lang="en-US" altLang="zh-CN" dirty="0"/>
              <a:t>addyouremail@greatppt.com</a:t>
            </a:r>
          </a:p>
          <a:p>
            <a:r>
              <a:rPr kumimoji="1" lang="en-US" altLang="zh-CN" dirty="0"/>
              <a:t>+00 000 000 000	</a:t>
            </a:r>
          </a:p>
          <a:p>
            <a:r>
              <a:rPr kumimoji="1" lang="en-US" altLang="zh-CN" dirty="0"/>
              <a:t>www.greatppt.com</a:t>
            </a:r>
          </a:p>
        </p:txBody>
      </p:sp>
    </p:spTree>
    <p:extLst>
      <p:ext uri="{BB962C8B-B14F-4D97-AF65-F5344CB8AC3E}">
        <p14:creationId xmlns:p14="http://schemas.microsoft.com/office/powerpoint/2010/main" val="14333082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3"/>
        <p:cNvGrpSpPr/>
        <p:nvPr/>
      </p:nvGrpSpPr>
      <p:grpSpPr>
        <a:xfrm>
          <a:off x="0" y="0"/>
          <a:ext cx="0" cy="0"/>
          <a:chOff x="0" y="0"/>
          <a:chExt cx="0" cy="0"/>
        </a:xfrm>
      </p:grpSpPr>
      <p:sp>
        <p:nvSpPr>
          <p:cNvPr id="1484" name="Google Shape;1484;p66"/>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grpSp>
        <p:nvGrpSpPr>
          <p:cNvPr id="1485" name="Google Shape;1485;p66"/>
          <p:cNvGrpSpPr/>
          <p:nvPr/>
        </p:nvGrpSpPr>
        <p:grpSpPr>
          <a:xfrm>
            <a:off x="4321636" y="5084573"/>
            <a:ext cx="679184" cy="678280"/>
            <a:chOff x="3514800" y="5145975"/>
            <a:chExt cx="233525" cy="233225"/>
          </a:xfrm>
        </p:grpSpPr>
        <p:sp>
          <p:nvSpPr>
            <p:cNvPr id="1486" name="Google Shape;1486;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9" name="Google Shape;1499;p66"/>
          <p:cNvGrpSpPr/>
          <p:nvPr/>
        </p:nvGrpSpPr>
        <p:grpSpPr>
          <a:xfrm>
            <a:off x="5241088" y="3095149"/>
            <a:ext cx="632392" cy="735055"/>
            <a:chOff x="4727025" y="1332775"/>
            <a:chExt cx="59900" cy="69625"/>
          </a:xfrm>
        </p:grpSpPr>
        <p:sp>
          <p:nvSpPr>
            <p:cNvPr id="1500" name="Google Shape;1500;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2" name="Google Shape;1502;p66"/>
          <p:cNvGrpSpPr/>
          <p:nvPr/>
        </p:nvGrpSpPr>
        <p:grpSpPr>
          <a:xfrm>
            <a:off x="6059297" y="3091322"/>
            <a:ext cx="740871" cy="742708"/>
            <a:chOff x="4820425" y="1329900"/>
            <a:chExt cx="70175" cy="70350"/>
          </a:xfrm>
        </p:grpSpPr>
        <p:sp>
          <p:nvSpPr>
            <p:cNvPr id="1503" name="Google Shape;1503;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7" name="Google Shape;1507;p66"/>
          <p:cNvGrpSpPr/>
          <p:nvPr/>
        </p:nvGrpSpPr>
        <p:grpSpPr>
          <a:xfrm>
            <a:off x="6981754" y="3106762"/>
            <a:ext cx="776765" cy="711828"/>
            <a:chOff x="4903200" y="1331525"/>
            <a:chExt cx="73575" cy="67425"/>
          </a:xfrm>
        </p:grpSpPr>
        <p:sp>
          <p:nvSpPr>
            <p:cNvPr id="1508" name="Google Shape;1508;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0" name="Google Shape;1510;p66"/>
          <p:cNvGrpSpPr/>
          <p:nvPr/>
        </p:nvGrpSpPr>
        <p:grpSpPr>
          <a:xfrm>
            <a:off x="5162171" y="4094683"/>
            <a:ext cx="790227" cy="710508"/>
            <a:chOff x="4721625" y="1420750"/>
            <a:chExt cx="74850" cy="67300"/>
          </a:xfrm>
        </p:grpSpPr>
        <p:sp>
          <p:nvSpPr>
            <p:cNvPr id="1511" name="Google Shape;1511;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4" name="Google Shape;1514;p66"/>
          <p:cNvGrpSpPr/>
          <p:nvPr/>
        </p:nvGrpSpPr>
        <p:grpSpPr>
          <a:xfrm>
            <a:off x="6040424" y="4052982"/>
            <a:ext cx="778613" cy="753793"/>
            <a:chOff x="4815575" y="1416800"/>
            <a:chExt cx="73750" cy="71400"/>
          </a:xfrm>
        </p:grpSpPr>
        <p:sp>
          <p:nvSpPr>
            <p:cNvPr id="1515" name="Google Shape;151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8" name="Google Shape;1518;p66"/>
          <p:cNvGrpSpPr/>
          <p:nvPr/>
        </p:nvGrpSpPr>
        <p:grpSpPr>
          <a:xfrm>
            <a:off x="6974100" y="4074888"/>
            <a:ext cx="786531" cy="673293"/>
            <a:chOff x="4902475" y="1418875"/>
            <a:chExt cx="74500" cy="63775"/>
          </a:xfrm>
        </p:grpSpPr>
        <p:sp>
          <p:nvSpPr>
            <p:cNvPr id="1519" name="Google Shape;151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1" name="Google Shape;1521;p66"/>
          <p:cNvGrpSpPr/>
          <p:nvPr/>
        </p:nvGrpSpPr>
        <p:grpSpPr>
          <a:xfrm>
            <a:off x="6053754" y="5012380"/>
            <a:ext cx="751956" cy="756169"/>
            <a:chOff x="4818100" y="1507675"/>
            <a:chExt cx="71225" cy="71625"/>
          </a:xfrm>
        </p:grpSpPr>
        <p:sp>
          <p:nvSpPr>
            <p:cNvPr id="1522" name="Google Shape;152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6" name="Google Shape;1526;p66"/>
          <p:cNvGrpSpPr/>
          <p:nvPr/>
        </p:nvGrpSpPr>
        <p:grpSpPr>
          <a:xfrm>
            <a:off x="5138417" y="5031384"/>
            <a:ext cx="837735" cy="784673"/>
            <a:chOff x="4721450" y="1509475"/>
            <a:chExt cx="79350" cy="74325"/>
          </a:xfrm>
        </p:grpSpPr>
        <p:sp>
          <p:nvSpPr>
            <p:cNvPr id="1527" name="Google Shape;152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1" name="Google Shape;1531;p66"/>
          <p:cNvGrpSpPr/>
          <p:nvPr/>
        </p:nvGrpSpPr>
        <p:grpSpPr>
          <a:xfrm>
            <a:off x="7019762" y="5010532"/>
            <a:ext cx="742717" cy="750363"/>
            <a:chOff x="4906800" y="1507500"/>
            <a:chExt cx="70350" cy="71075"/>
          </a:xfrm>
        </p:grpSpPr>
        <p:sp>
          <p:nvSpPr>
            <p:cNvPr id="1532" name="Google Shape;153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7" name="Google Shape;1537;p66"/>
          <p:cNvGrpSpPr/>
          <p:nvPr/>
        </p:nvGrpSpPr>
        <p:grpSpPr>
          <a:xfrm>
            <a:off x="2521894" y="5090077"/>
            <a:ext cx="668839" cy="667256"/>
            <a:chOff x="2637425" y="5179000"/>
            <a:chExt cx="196725" cy="196275"/>
          </a:xfrm>
        </p:grpSpPr>
        <p:sp>
          <p:nvSpPr>
            <p:cNvPr id="1538" name="Google Shape;1538;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0" name="Google Shape;1560;p66"/>
          <p:cNvGrpSpPr/>
          <p:nvPr/>
        </p:nvGrpSpPr>
        <p:grpSpPr>
          <a:xfrm>
            <a:off x="3390414" y="5057667"/>
            <a:ext cx="679193" cy="679804"/>
            <a:chOff x="3231350" y="5179700"/>
            <a:chExt cx="194775" cy="194950"/>
          </a:xfrm>
        </p:grpSpPr>
        <p:sp>
          <p:nvSpPr>
            <p:cNvPr id="1561" name="Google Shape;1561;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0" name="Google Shape;1620;p66"/>
          <p:cNvGrpSpPr/>
          <p:nvPr/>
        </p:nvGrpSpPr>
        <p:grpSpPr>
          <a:xfrm>
            <a:off x="1628193" y="3124040"/>
            <a:ext cx="677497" cy="677273"/>
            <a:chOff x="1897577" y="2802432"/>
            <a:chExt cx="492176" cy="492014"/>
          </a:xfrm>
        </p:grpSpPr>
        <p:sp>
          <p:nvSpPr>
            <p:cNvPr id="1621" name="Google Shape;162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3" name="Google Shape;1633;p66"/>
          <p:cNvGrpSpPr/>
          <p:nvPr/>
        </p:nvGrpSpPr>
        <p:grpSpPr>
          <a:xfrm>
            <a:off x="2517567" y="4128754"/>
            <a:ext cx="677491" cy="677421"/>
            <a:chOff x="2543222" y="2802319"/>
            <a:chExt cx="492172" cy="492122"/>
          </a:xfrm>
        </p:grpSpPr>
        <p:sp>
          <p:nvSpPr>
            <p:cNvPr id="1634" name="Google Shape;1634;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4" name="Google Shape;1644;p66"/>
          <p:cNvGrpSpPr/>
          <p:nvPr/>
        </p:nvGrpSpPr>
        <p:grpSpPr>
          <a:xfrm>
            <a:off x="4315939" y="3117387"/>
            <a:ext cx="690579" cy="690579"/>
            <a:chOff x="3736598" y="2170606"/>
            <a:chExt cx="404889" cy="404889"/>
          </a:xfrm>
        </p:grpSpPr>
        <p:sp>
          <p:nvSpPr>
            <p:cNvPr id="1645" name="Google Shape;1645;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9" name="Google Shape;1649;p66"/>
          <p:cNvGrpSpPr/>
          <p:nvPr/>
        </p:nvGrpSpPr>
        <p:grpSpPr>
          <a:xfrm>
            <a:off x="3338687" y="3117516"/>
            <a:ext cx="782648" cy="690320"/>
            <a:chOff x="3161917" y="2170682"/>
            <a:chExt cx="458870" cy="404737"/>
          </a:xfrm>
        </p:grpSpPr>
        <p:sp>
          <p:nvSpPr>
            <p:cNvPr id="1650" name="Google Shape;1650;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3" name="Google Shape;1653;p66"/>
          <p:cNvGrpSpPr/>
          <p:nvPr/>
        </p:nvGrpSpPr>
        <p:grpSpPr>
          <a:xfrm>
            <a:off x="3369382" y="4137910"/>
            <a:ext cx="721257" cy="690617"/>
            <a:chOff x="3179914" y="2889488"/>
            <a:chExt cx="422876" cy="404911"/>
          </a:xfrm>
        </p:grpSpPr>
        <p:sp>
          <p:nvSpPr>
            <p:cNvPr id="1654" name="Google Shape;1654;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 name="Google Shape;1660;p66"/>
          <p:cNvGrpSpPr/>
          <p:nvPr/>
        </p:nvGrpSpPr>
        <p:grpSpPr>
          <a:xfrm>
            <a:off x="4303773" y="4137798"/>
            <a:ext cx="714907" cy="690729"/>
            <a:chOff x="3729467" y="2889422"/>
            <a:chExt cx="419153" cy="404977"/>
          </a:xfrm>
        </p:grpSpPr>
        <p:sp>
          <p:nvSpPr>
            <p:cNvPr id="1661" name="Google Shape;1661;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8" name="Google Shape;1668;p66"/>
          <p:cNvGrpSpPr/>
          <p:nvPr/>
        </p:nvGrpSpPr>
        <p:grpSpPr>
          <a:xfrm>
            <a:off x="2484529" y="3119886"/>
            <a:ext cx="743569" cy="685580"/>
            <a:chOff x="7135920" y="3403879"/>
            <a:chExt cx="882400" cy="813584"/>
          </a:xfrm>
        </p:grpSpPr>
        <p:sp>
          <p:nvSpPr>
            <p:cNvPr id="1669" name="Google Shape;1669;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4" name="Google Shape;1674;p66"/>
          <p:cNvGrpSpPr/>
          <p:nvPr/>
        </p:nvGrpSpPr>
        <p:grpSpPr>
          <a:xfrm>
            <a:off x="1654562" y="4155157"/>
            <a:ext cx="624759" cy="624596"/>
            <a:chOff x="1286994" y="2840926"/>
            <a:chExt cx="453864" cy="453745"/>
          </a:xfrm>
        </p:grpSpPr>
        <p:sp>
          <p:nvSpPr>
            <p:cNvPr id="1675" name="Google Shape;1675;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85" name="Google Shape;1685;p66"/>
          <p:cNvSpPr/>
          <p:nvPr/>
        </p:nvSpPr>
        <p:spPr>
          <a:xfrm>
            <a:off x="9558225" y="3180577"/>
            <a:ext cx="238545" cy="120947"/>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66"/>
          <p:cNvSpPr/>
          <p:nvPr/>
        </p:nvSpPr>
        <p:spPr>
          <a:xfrm>
            <a:off x="9157607" y="3157938"/>
            <a:ext cx="220997" cy="166223"/>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66"/>
          <p:cNvSpPr/>
          <p:nvPr/>
        </p:nvSpPr>
        <p:spPr>
          <a:xfrm>
            <a:off x="9976312" y="3166242"/>
            <a:ext cx="215905" cy="150244"/>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66"/>
          <p:cNvSpPr/>
          <p:nvPr/>
        </p:nvSpPr>
        <p:spPr>
          <a:xfrm>
            <a:off x="10371838" y="3157938"/>
            <a:ext cx="210813" cy="166223"/>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89" name="Google Shape;1689;p66"/>
          <p:cNvGrpSpPr/>
          <p:nvPr/>
        </p:nvGrpSpPr>
        <p:grpSpPr>
          <a:xfrm>
            <a:off x="9161530" y="3469525"/>
            <a:ext cx="214181" cy="182047"/>
            <a:chOff x="4660325" y="1866850"/>
            <a:chExt cx="68350" cy="58100"/>
          </a:xfrm>
        </p:grpSpPr>
        <p:sp>
          <p:nvSpPr>
            <p:cNvPr id="1690" name="Google Shape;169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2" name="Google Shape;1692;p66"/>
          <p:cNvGrpSpPr/>
          <p:nvPr/>
        </p:nvGrpSpPr>
        <p:grpSpPr>
          <a:xfrm>
            <a:off x="9573442" y="3502894"/>
            <a:ext cx="209089" cy="115855"/>
            <a:chOff x="4791775" y="1877500"/>
            <a:chExt cx="66725" cy="36975"/>
          </a:xfrm>
        </p:grpSpPr>
        <p:sp>
          <p:nvSpPr>
            <p:cNvPr id="1693" name="Google Shape;169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5" name="Google Shape;1695;p66"/>
          <p:cNvGrpSpPr/>
          <p:nvPr/>
        </p:nvGrpSpPr>
        <p:grpSpPr>
          <a:xfrm>
            <a:off x="9987547" y="3502894"/>
            <a:ext cx="186528" cy="115855"/>
            <a:chOff x="4923925" y="1877500"/>
            <a:chExt cx="59525" cy="36975"/>
          </a:xfrm>
        </p:grpSpPr>
        <p:sp>
          <p:nvSpPr>
            <p:cNvPr id="1696" name="Google Shape;169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8" name="Google Shape;1698;p66"/>
          <p:cNvGrpSpPr/>
          <p:nvPr/>
        </p:nvGrpSpPr>
        <p:grpSpPr>
          <a:xfrm>
            <a:off x="10409095" y="3479707"/>
            <a:ext cx="181984" cy="161680"/>
            <a:chOff x="5058450" y="1870100"/>
            <a:chExt cx="58075" cy="51600"/>
          </a:xfrm>
        </p:grpSpPr>
        <p:sp>
          <p:nvSpPr>
            <p:cNvPr id="1699" name="Google Shape;169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1" name="Google Shape;1701;p66"/>
          <p:cNvGrpSpPr/>
          <p:nvPr/>
        </p:nvGrpSpPr>
        <p:grpSpPr>
          <a:xfrm>
            <a:off x="9635017" y="4090472"/>
            <a:ext cx="130044" cy="138493"/>
            <a:chOff x="4811425" y="2065025"/>
            <a:chExt cx="41500" cy="44200"/>
          </a:xfrm>
        </p:grpSpPr>
        <p:sp>
          <p:nvSpPr>
            <p:cNvPr id="1702" name="Google Shape;170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4" name="Google Shape;1704;p66"/>
          <p:cNvGrpSpPr/>
          <p:nvPr/>
        </p:nvGrpSpPr>
        <p:grpSpPr>
          <a:xfrm>
            <a:off x="10006193" y="4090473"/>
            <a:ext cx="155505" cy="137945"/>
            <a:chOff x="4929875" y="2065025"/>
            <a:chExt cx="49625" cy="44025"/>
          </a:xfrm>
        </p:grpSpPr>
        <p:sp>
          <p:nvSpPr>
            <p:cNvPr id="1705" name="Google Shape;170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7" name="Google Shape;1707;p66"/>
          <p:cNvGrpSpPr/>
          <p:nvPr/>
        </p:nvGrpSpPr>
        <p:grpSpPr>
          <a:xfrm>
            <a:off x="10488923" y="4094625"/>
            <a:ext cx="90327" cy="130191"/>
            <a:chOff x="5083925" y="2066350"/>
            <a:chExt cx="28825" cy="41550"/>
          </a:xfrm>
        </p:grpSpPr>
        <p:sp>
          <p:nvSpPr>
            <p:cNvPr id="1708" name="Google Shape;170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0" name="Google Shape;1710;p66"/>
          <p:cNvGrpSpPr/>
          <p:nvPr/>
        </p:nvGrpSpPr>
        <p:grpSpPr>
          <a:xfrm>
            <a:off x="9159808" y="4114757"/>
            <a:ext cx="232905" cy="89927"/>
            <a:chOff x="4659775" y="2072775"/>
            <a:chExt cx="74325" cy="28700"/>
          </a:xfrm>
        </p:grpSpPr>
        <p:sp>
          <p:nvSpPr>
            <p:cNvPr id="1711" name="Google Shape;171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4" name="Google Shape;1714;p66"/>
          <p:cNvGrpSpPr/>
          <p:nvPr/>
        </p:nvGrpSpPr>
        <p:grpSpPr>
          <a:xfrm>
            <a:off x="9168267" y="3813094"/>
            <a:ext cx="215356" cy="114759"/>
            <a:chOff x="4662475" y="1976500"/>
            <a:chExt cx="68725" cy="36625"/>
          </a:xfrm>
        </p:grpSpPr>
        <p:sp>
          <p:nvSpPr>
            <p:cNvPr id="1715" name="Google Shape;171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8" name="Google Shape;1718;p66"/>
          <p:cNvGrpSpPr/>
          <p:nvPr/>
        </p:nvGrpSpPr>
        <p:grpSpPr>
          <a:xfrm>
            <a:off x="10400007" y="3802911"/>
            <a:ext cx="207444" cy="134499"/>
            <a:chOff x="5055550" y="1973250"/>
            <a:chExt cx="66200" cy="42925"/>
          </a:xfrm>
        </p:grpSpPr>
        <p:sp>
          <p:nvSpPr>
            <p:cNvPr id="1719" name="Google Shape;1719;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2" name="Google Shape;1722;p66"/>
          <p:cNvGrpSpPr/>
          <p:nvPr/>
        </p:nvGrpSpPr>
        <p:grpSpPr>
          <a:xfrm>
            <a:off x="9975718" y="3817403"/>
            <a:ext cx="214729" cy="105907"/>
            <a:chOff x="4920150" y="1977875"/>
            <a:chExt cx="68525" cy="33800"/>
          </a:xfrm>
        </p:grpSpPr>
        <p:sp>
          <p:nvSpPr>
            <p:cNvPr id="1723" name="Google Shape;172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6" name="Google Shape;1726;p66"/>
          <p:cNvGrpSpPr/>
          <p:nvPr/>
        </p:nvGrpSpPr>
        <p:grpSpPr>
          <a:xfrm>
            <a:off x="9577907" y="3826019"/>
            <a:ext cx="217628" cy="88829"/>
            <a:chOff x="4793200" y="1980625"/>
            <a:chExt cx="69450" cy="28350"/>
          </a:xfrm>
        </p:grpSpPr>
        <p:sp>
          <p:nvSpPr>
            <p:cNvPr id="1727" name="Google Shape;1727;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0" name="Google Shape;1730;p66"/>
          <p:cNvGrpSpPr/>
          <p:nvPr/>
        </p:nvGrpSpPr>
        <p:grpSpPr>
          <a:xfrm>
            <a:off x="9212372" y="4389863"/>
            <a:ext cx="161067" cy="164500"/>
            <a:chOff x="4676550" y="2160575"/>
            <a:chExt cx="51400" cy="52500"/>
          </a:xfrm>
        </p:grpSpPr>
        <p:sp>
          <p:nvSpPr>
            <p:cNvPr id="1731" name="Google Shape;173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4" name="Google Shape;1734;p66"/>
          <p:cNvGrpSpPr/>
          <p:nvPr/>
        </p:nvGrpSpPr>
        <p:grpSpPr>
          <a:xfrm>
            <a:off x="9499959" y="4398950"/>
            <a:ext cx="187076" cy="146405"/>
            <a:chOff x="4768325" y="2163475"/>
            <a:chExt cx="59700" cy="46725"/>
          </a:xfrm>
        </p:grpSpPr>
        <p:sp>
          <p:nvSpPr>
            <p:cNvPr id="1735" name="Google Shape;173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37" name="Google Shape;1737;p66"/>
          <p:cNvSpPr/>
          <p:nvPr/>
        </p:nvSpPr>
        <p:spPr>
          <a:xfrm>
            <a:off x="9827705" y="4388143"/>
            <a:ext cx="110851" cy="168260"/>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66"/>
          <p:cNvSpPr/>
          <p:nvPr/>
        </p:nvSpPr>
        <p:spPr>
          <a:xfrm>
            <a:off x="10052065" y="4367617"/>
            <a:ext cx="207993" cy="209699"/>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66"/>
          <p:cNvSpPr/>
          <p:nvPr/>
        </p:nvSpPr>
        <p:spPr>
          <a:xfrm>
            <a:off x="10401761" y="5528103"/>
            <a:ext cx="190523" cy="20969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66"/>
          <p:cNvSpPr/>
          <p:nvPr/>
        </p:nvSpPr>
        <p:spPr>
          <a:xfrm>
            <a:off x="9996131" y="4923027"/>
            <a:ext cx="271840" cy="232807"/>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66"/>
          <p:cNvSpPr/>
          <p:nvPr/>
        </p:nvSpPr>
        <p:spPr>
          <a:xfrm>
            <a:off x="9196620" y="4646733"/>
            <a:ext cx="153233" cy="21024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66"/>
          <p:cNvSpPr/>
          <p:nvPr/>
        </p:nvSpPr>
        <p:spPr>
          <a:xfrm>
            <a:off x="9440719" y="5548470"/>
            <a:ext cx="235647" cy="16896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66"/>
          <p:cNvSpPr/>
          <p:nvPr/>
        </p:nvSpPr>
        <p:spPr>
          <a:xfrm>
            <a:off x="9186983" y="4967052"/>
            <a:ext cx="191071" cy="14476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66"/>
          <p:cNvSpPr/>
          <p:nvPr/>
        </p:nvSpPr>
        <p:spPr>
          <a:xfrm>
            <a:off x="9792140" y="5273899"/>
            <a:ext cx="216453" cy="129407"/>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66"/>
          <p:cNvSpPr/>
          <p:nvPr/>
        </p:nvSpPr>
        <p:spPr>
          <a:xfrm>
            <a:off x="9812743" y="4942925"/>
            <a:ext cx="129183" cy="19129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66"/>
          <p:cNvSpPr/>
          <p:nvPr/>
        </p:nvSpPr>
        <p:spPr>
          <a:xfrm>
            <a:off x="9735659" y="4657073"/>
            <a:ext cx="224365" cy="189488"/>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66"/>
          <p:cNvSpPr/>
          <p:nvPr/>
        </p:nvSpPr>
        <p:spPr>
          <a:xfrm>
            <a:off x="9196620" y="5552387"/>
            <a:ext cx="153233" cy="161132"/>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48" name="Google Shape;1748;p66"/>
          <p:cNvGrpSpPr/>
          <p:nvPr/>
        </p:nvGrpSpPr>
        <p:grpSpPr>
          <a:xfrm>
            <a:off x="9500742" y="4682437"/>
            <a:ext cx="145085" cy="137475"/>
            <a:chOff x="4768575" y="2253950"/>
            <a:chExt cx="46300" cy="43875"/>
          </a:xfrm>
        </p:grpSpPr>
        <p:sp>
          <p:nvSpPr>
            <p:cNvPr id="1749" name="Google Shape;17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51" name="Google Shape;1751;p66"/>
          <p:cNvSpPr/>
          <p:nvPr/>
        </p:nvSpPr>
        <p:spPr>
          <a:xfrm>
            <a:off x="10342460" y="4649004"/>
            <a:ext cx="239643" cy="205704"/>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52" name="Google Shape;1752;p66"/>
          <p:cNvGrpSpPr/>
          <p:nvPr/>
        </p:nvGrpSpPr>
        <p:grpSpPr>
          <a:xfrm>
            <a:off x="10103413" y="5244166"/>
            <a:ext cx="152057" cy="188157"/>
            <a:chOff x="4960900" y="2433225"/>
            <a:chExt cx="48525" cy="60050"/>
          </a:xfrm>
        </p:grpSpPr>
        <p:sp>
          <p:nvSpPr>
            <p:cNvPr id="1753" name="Google Shape;175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5" name="Google Shape;1755;p66"/>
          <p:cNvGrpSpPr/>
          <p:nvPr/>
        </p:nvGrpSpPr>
        <p:grpSpPr>
          <a:xfrm>
            <a:off x="9768666" y="5539952"/>
            <a:ext cx="175481" cy="185024"/>
            <a:chOff x="4854075" y="2527625"/>
            <a:chExt cx="56000" cy="59050"/>
          </a:xfrm>
        </p:grpSpPr>
        <p:sp>
          <p:nvSpPr>
            <p:cNvPr id="1756" name="Google Shape;175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58" name="Google Shape;1758;p66"/>
          <p:cNvSpPr/>
          <p:nvPr/>
        </p:nvSpPr>
        <p:spPr>
          <a:xfrm>
            <a:off x="9532217" y="5253531"/>
            <a:ext cx="136233" cy="17068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66"/>
          <p:cNvSpPr/>
          <p:nvPr/>
        </p:nvSpPr>
        <p:spPr>
          <a:xfrm>
            <a:off x="10376381" y="4386811"/>
            <a:ext cx="205721" cy="17068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66"/>
          <p:cNvSpPr/>
          <p:nvPr/>
        </p:nvSpPr>
        <p:spPr>
          <a:xfrm>
            <a:off x="9207351" y="5253531"/>
            <a:ext cx="174072" cy="17068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61" name="Google Shape;1761;p66"/>
          <p:cNvGrpSpPr/>
          <p:nvPr/>
        </p:nvGrpSpPr>
        <p:grpSpPr>
          <a:xfrm>
            <a:off x="10413011" y="4935690"/>
            <a:ext cx="127772" cy="206879"/>
            <a:chOff x="5059700" y="2334775"/>
            <a:chExt cx="40775" cy="66025"/>
          </a:xfrm>
        </p:grpSpPr>
        <p:sp>
          <p:nvSpPr>
            <p:cNvPr id="1762" name="Google Shape;176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1" name="Google Shape;1771;p66"/>
          <p:cNvGrpSpPr/>
          <p:nvPr/>
        </p:nvGrpSpPr>
        <p:grpSpPr>
          <a:xfrm>
            <a:off x="10097771" y="4649224"/>
            <a:ext cx="112496" cy="204451"/>
            <a:chOff x="4959100" y="2243350"/>
            <a:chExt cx="35900" cy="65250"/>
          </a:xfrm>
        </p:grpSpPr>
        <p:sp>
          <p:nvSpPr>
            <p:cNvPr id="1772" name="Google Shape;1772;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88" name="Google Shape;1788;p66"/>
          <p:cNvGrpSpPr/>
          <p:nvPr/>
        </p:nvGrpSpPr>
        <p:grpSpPr>
          <a:xfrm>
            <a:off x="10344072" y="5235080"/>
            <a:ext cx="237997" cy="206329"/>
            <a:chOff x="5037700" y="2430325"/>
            <a:chExt cx="75950" cy="65850"/>
          </a:xfrm>
        </p:grpSpPr>
        <p:sp>
          <p:nvSpPr>
            <p:cNvPr id="1789" name="Google Shape;1789;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1" name="Google Shape;1791;p66"/>
          <p:cNvGrpSpPr/>
          <p:nvPr/>
        </p:nvGrpSpPr>
        <p:grpSpPr>
          <a:xfrm>
            <a:off x="9464392" y="4957700"/>
            <a:ext cx="288213" cy="162699"/>
            <a:chOff x="4756975" y="2341800"/>
            <a:chExt cx="91975" cy="51925"/>
          </a:xfrm>
        </p:grpSpPr>
        <p:sp>
          <p:nvSpPr>
            <p:cNvPr id="1792" name="Google Shape;1792;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2" name="Google Shape;1812;p66"/>
          <p:cNvGrpSpPr/>
          <p:nvPr/>
        </p:nvGrpSpPr>
        <p:grpSpPr>
          <a:xfrm>
            <a:off x="10049121" y="5504625"/>
            <a:ext cx="309208" cy="255993"/>
            <a:chOff x="4943575" y="2516350"/>
            <a:chExt cx="98675" cy="81700"/>
          </a:xfrm>
        </p:grpSpPr>
        <p:sp>
          <p:nvSpPr>
            <p:cNvPr id="1813" name="Google Shape;1813;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1" name="Google Shape;1891;p66"/>
          <p:cNvSpPr/>
          <p:nvPr/>
        </p:nvSpPr>
        <p:spPr>
          <a:xfrm>
            <a:off x="8109871" y="4728503"/>
            <a:ext cx="299815" cy="392532"/>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66"/>
          <p:cNvSpPr/>
          <p:nvPr/>
        </p:nvSpPr>
        <p:spPr>
          <a:xfrm>
            <a:off x="8398119" y="4551935"/>
            <a:ext cx="235304" cy="408643"/>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66"/>
          <p:cNvSpPr/>
          <p:nvPr/>
        </p:nvSpPr>
        <p:spPr>
          <a:xfrm>
            <a:off x="8348356" y="4991655"/>
            <a:ext cx="416457" cy="139427"/>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66"/>
          <p:cNvSpPr/>
          <p:nvPr/>
        </p:nvSpPr>
        <p:spPr>
          <a:xfrm>
            <a:off x="8167254" y="5568086"/>
            <a:ext cx="432591" cy="153013"/>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66"/>
          <p:cNvSpPr/>
          <p:nvPr/>
        </p:nvSpPr>
        <p:spPr>
          <a:xfrm>
            <a:off x="8186433" y="5237841"/>
            <a:ext cx="536107" cy="15847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66"/>
          <p:cNvSpPr/>
          <p:nvPr/>
        </p:nvSpPr>
        <p:spPr>
          <a:xfrm>
            <a:off x="8520713" y="3130724"/>
            <a:ext cx="214408" cy="197813"/>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66"/>
          <p:cNvSpPr/>
          <p:nvPr/>
        </p:nvSpPr>
        <p:spPr>
          <a:xfrm>
            <a:off x="8128893" y="4406402"/>
            <a:ext cx="260767" cy="250757"/>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66"/>
          <p:cNvSpPr/>
          <p:nvPr/>
        </p:nvSpPr>
        <p:spPr>
          <a:xfrm>
            <a:off x="8521723" y="3484125"/>
            <a:ext cx="201304" cy="300583"/>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66"/>
          <p:cNvSpPr/>
          <p:nvPr/>
        </p:nvSpPr>
        <p:spPr>
          <a:xfrm>
            <a:off x="8394754" y="4051162"/>
            <a:ext cx="389261" cy="301637"/>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66"/>
          <p:cNvSpPr/>
          <p:nvPr/>
        </p:nvSpPr>
        <p:spPr>
          <a:xfrm>
            <a:off x="8086691" y="3415121"/>
            <a:ext cx="387725" cy="215417"/>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66"/>
          <p:cNvSpPr/>
          <p:nvPr/>
        </p:nvSpPr>
        <p:spPr>
          <a:xfrm>
            <a:off x="8147866" y="3657598"/>
            <a:ext cx="233548" cy="263509"/>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66"/>
          <p:cNvSpPr/>
          <p:nvPr/>
        </p:nvSpPr>
        <p:spPr>
          <a:xfrm>
            <a:off x="8099405" y="4127071"/>
            <a:ext cx="255235" cy="285789"/>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66"/>
          <p:cNvSpPr/>
          <p:nvPr/>
        </p:nvSpPr>
        <p:spPr>
          <a:xfrm rot="5756195">
            <a:off x="8086658" y="3190731"/>
            <a:ext cx="355948" cy="256744"/>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66"/>
          <p:cNvSpPr/>
          <p:nvPr/>
        </p:nvSpPr>
        <p:spPr>
          <a:xfrm>
            <a:off x="8597435" y="5503103"/>
            <a:ext cx="238596" cy="217195"/>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66"/>
          <p:cNvSpPr/>
          <p:nvPr/>
        </p:nvSpPr>
        <p:spPr>
          <a:xfrm>
            <a:off x="8584956" y="4073834"/>
            <a:ext cx="264" cy="1273"/>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66"/>
          <p:cNvSpPr/>
          <p:nvPr/>
        </p:nvSpPr>
        <p:spPr>
          <a:xfrm>
            <a:off x="8436588" y="3887915"/>
            <a:ext cx="193489" cy="335703"/>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66"/>
          <p:cNvSpPr/>
          <p:nvPr/>
        </p:nvSpPr>
        <p:spPr>
          <a:xfrm>
            <a:off x="8216669" y="5436092"/>
            <a:ext cx="366083" cy="126235"/>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66"/>
          <p:cNvSpPr/>
          <p:nvPr/>
        </p:nvSpPr>
        <p:spPr>
          <a:xfrm>
            <a:off x="8580289" y="3814819"/>
            <a:ext cx="210632" cy="162276"/>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66"/>
          <p:cNvSpPr/>
          <p:nvPr/>
        </p:nvSpPr>
        <p:spPr>
          <a:xfrm rot="4553285">
            <a:off x="8264472" y="3232362"/>
            <a:ext cx="148617" cy="249365"/>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66"/>
          <p:cNvSpPr/>
          <p:nvPr/>
        </p:nvSpPr>
        <p:spPr>
          <a:xfrm>
            <a:off x="8332363" y="4468930"/>
            <a:ext cx="364063" cy="258111"/>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66"/>
          <p:cNvSpPr/>
          <p:nvPr/>
        </p:nvSpPr>
        <p:spPr>
          <a:xfrm>
            <a:off x="8410117" y="3310014"/>
            <a:ext cx="439395" cy="226063"/>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66"/>
          <p:cNvSpPr/>
          <p:nvPr/>
        </p:nvSpPr>
        <p:spPr>
          <a:xfrm rot="-5400000">
            <a:off x="7978891" y="3710938"/>
            <a:ext cx="440383" cy="335725"/>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66"/>
          <p:cNvSpPr/>
          <p:nvPr/>
        </p:nvSpPr>
        <p:spPr>
          <a:xfrm>
            <a:off x="8246671" y="5029272"/>
            <a:ext cx="505136" cy="176544"/>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14" name="Google Shape;1914;p66"/>
          <p:cNvGrpSpPr/>
          <p:nvPr/>
        </p:nvGrpSpPr>
        <p:grpSpPr>
          <a:xfrm>
            <a:off x="1634516" y="5037527"/>
            <a:ext cx="673737" cy="671957"/>
            <a:chOff x="1190625" y="238125"/>
            <a:chExt cx="5252625" cy="5238750"/>
          </a:xfrm>
        </p:grpSpPr>
        <p:sp>
          <p:nvSpPr>
            <p:cNvPr id="1915" name="Google Shape;1915;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95" name="Google Shape;2095;p66"/>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s" sz="1467" kern="0" dirty="0">
                <a:solidFill>
                  <a:srgbClr val="FFFFFF"/>
                </a:solidFill>
                <a:latin typeface="Arial"/>
                <a:cs typeface="Arial"/>
                <a:sym typeface="Arial"/>
              </a:rPr>
              <a:t>You can easily</a:t>
            </a:r>
            <a:r>
              <a:rPr lang="es" sz="1467" kern="0" dirty="0">
                <a:solidFill>
                  <a:srgbClr val="435D74"/>
                </a:solidFill>
                <a:latin typeface="Arial"/>
                <a:cs typeface="Arial"/>
                <a:sym typeface="Arial"/>
              </a:rPr>
              <a:t> </a:t>
            </a:r>
            <a:r>
              <a:rPr lang="es" sz="1467" kern="0" dirty="0">
                <a:solidFill>
                  <a:srgbClr val="869FB2"/>
                </a:solidFill>
                <a:latin typeface="Arial"/>
                <a:cs typeface="Arial"/>
                <a:sym typeface="Arial"/>
              </a:rPr>
              <a:t>resize</a:t>
            </a:r>
            <a:r>
              <a:rPr lang="es" sz="1467" kern="0" dirty="0">
                <a:solidFill>
                  <a:srgbClr val="435D74"/>
                </a:solidFill>
                <a:latin typeface="Arial"/>
                <a:cs typeface="Arial"/>
                <a:sym typeface="Arial"/>
              </a:rPr>
              <a:t> </a:t>
            </a:r>
            <a:r>
              <a:rPr lang="es" sz="1467" kern="0" dirty="0">
                <a:solidFill>
                  <a:srgbClr val="FFFFFF"/>
                </a:solidFill>
                <a:latin typeface="Arial"/>
                <a:cs typeface="Arial"/>
                <a:sym typeface="Arial"/>
              </a:rPr>
              <a:t>these resources without losing quality. To</a:t>
            </a:r>
            <a:r>
              <a:rPr lang="es" sz="1467" kern="0" dirty="0">
                <a:solidFill>
                  <a:srgbClr val="435D74"/>
                </a:solidFill>
                <a:latin typeface="Arial"/>
                <a:cs typeface="Arial"/>
                <a:sym typeface="Arial"/>
              </a:rPr>
              <a:t> </a:t>
            </a:r>
            <a:r>
              <a:rPr lang="es" sz="1467" kern="0" dirty="0">
                <a:solidFill>
                  <a:srgbClr val="869FB2"/>
                </a:solidFill>
                <a:latin typeface="Arial"/>
                <a:cs typeface="Arial"/>
                <a:sym typeface="Arial"/>
              </a:rPr>
              <a:t>change the color</a:t>
            </a:r>
            <a:r>
              <a:rPr lang="es"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s" sz="1467" kern="0" dirty="0">
                <a:solidFill>
                  <a:srgbClr val="869FB2"/>
                </a:solidFill>
                <a:uFill>
                  <a:noFill/>
                </a:uFill>
                <a:latin typeface="Arial"/>
                <a:cs typeface="Arial"/>
                <a:sym typeface="Arial"/>
              </a:rPr>
              <a:t>infographics</a:t>
            </a:r>
            <a:r>
              <a:rPr lang="es" sz="1467" kern="0" dirty="0">
                <a:solidFill>
                  <a:srgbClr val="FFFFFF"/>
                </a:solidFill>
                <a:latin typeface="Arial"/>
                <a:cs typeface="Arial"/>
                <a:sym typeface="Arial"/>
              </a:rPr>
              <a:t> on GreatPPT.com</a:t>
            </a:r>
            <a:endParaRPr sz="1467" kern="0" dirty="0">
              <a:solidFill>
                <a:srgbClr val="FFFFFF"/>
              </a:solidFill>
              <a:latin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9"/>
        <p:cNvGrpSpPr/>
        <p:nvPr/>
      </p:nvGrpSpPr>
      <p:grpSpPr>
        <a:xfrm>
          <a:off x="0" y="0"/>
          <a:ext cx="0" cy="0"/>
          <a:chOff x="0" y="0"/>
          <a:chExt cx="0" cy="0"/>
        </a:xfrm>
      </p:grpSpPr>
      <p:grpSp>
        <p:nvGrpSpPr>
          <p:cNvPr id="2100" name="Google Shape;2100;p67"/>
          <p:cNvGrpSpPr/>
          <p:nvPr/>
        </p:nvGrpSpPr>
        <p:grpSpPr>
          <a:xfrm>
            <a:off x="1460191" y="2988800"/>
            <a:ext cx="974528" cy="204197"/>
            <a:chOff x="4635250" y="3790225"/>
            <a:chExt cx="415825" cy="87125"/>
          </a:xfrm>
        </p:grpSpPr>
        <p:sp>
          <p:nvSpPr>
            <p:cNvPr id="2101" name="Google Shape;2101;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04" name="Google Shape;2104;p67"/>
          <p:cNvGrpSpPr/>
          <p:nvPr/>
        </p:nvGrpSpPr>
        <p:grpSpPr>
          <a:xfrm>
            <a:off x="2222444" y="5383803"/>
            <a:ext cx="234501" cy="239995"/>
            <a:chOff x="4280575" y="2131725"/>
            <a:chExt cx="141950" cy="145275"/>
          </a:xfrm>
        </p:grpSpPr>
        <p:sp>
          <p:nvSpPr>
            <p:cNvPr id="2105" name="Google Shape;2105;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07" name="Google Shape;2107;p67"/>
          <p:cNvGrpSpPr/>
          <p:nvPr/>
        </p:nvGrpSpPr>
        <p:grpSpPr>
          <a:xfrm>
            <a:off x="2223902" y="5687044"/>
            <a:ext cx="234569" cy="203003"/>
            <a:chOff x="4088738" y="4379875"/>
            <a:chExt cx="176900" cy="153125"/>
          </a:xfrm>
        </p:grpSpPr>
        <p:sp>
          <p:nvSpPr>
            <p:cNvPr id="2108" name="Google Shape;2108;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0" name="Google Shape;2110;p67"/>
          <p:cNvGrpSpPr/>
          <p:nvPr/>
        </p:nvGrpSpPr>
        <p:grpSpPr>
          <a:xfrm rot="10800000" flipH="1">
            <a:off x="1448761" y="5721904"/>
            <a:ext cx="648833" cy="169312"/>
            <a:chOff x="4173650" y="2515975"/>
            <a:chExt cx="216413" cy="56475"/>
          </a:xfrm>
        </p:grpSpPr>
        <p:sp>
          <p:nvSpPr>
            <p:cNvPr id="2111" name="Google Shape;2111;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3" name="Google Shape;2113;p67"/>
          <p:cNvGrpSpPr/>
          <p:nvPr/>
        </p:nvGrpSpPr>
        <p:grpSpPr>
          <a:xfrm>
            <a:off x="1451677" y="2302083"/>
            <a:ext cx="991729" cy="228488"/>
            <a:chOff x="4109513" y="1964562"/>
            <a:chExt cx="501313" cy="117575"/>
          </a:xfrm>
        </p:grpSpPr>
        <p:sp>
          <p:nvSpPr>
            <p:cNvPr id="2114" name="Google Shape;2114;p67"/>
            <p:cNvSpPr/>
            <p:nvPr/>
          </p:nvSpPr>
          <p:spPr>
            <a:xfrm>
              <a:off x="4230425" y="1964850"/>
              <a:ext cx="380400" cy="117000"/>
            </a:xfrm>
            <a:prstGeom prst="rect">
              <a:avLst/>
            </a:pr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15" name="Google Shape;2115;p67"/>
            <p:cNvGrpSpPr/>
            <p:nvPr/>
          </p:nvGrpSpPr>
          <p:grpSpPr>
            <a:xfrm rot="-5400000">
              <a:off x="4154963" y="1919112"/>
              <a:ext cx="117575" cy="208475"/>
              <a:chOff x="3314125" y="1799775"/>
              <a:chExt cx="117575" cy="208475"/>
            </a:xfrm>
          </p:grpSpPr>
          <p:sp>
            <p:nvSpPr>
              <p:cNvPr id="2116" name="Google Shape;2116;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119" name="Google Shape;2119;p67"/>
          <p:cNvGrpSpPr/>
          <p:nvPr/>
        </p:nvGrpSpPr>
        <p:grpSpPr>
          <a:xfrm>
            <a:off x="1468093" y="3624701"/>
            <a:ext cx="959348" cy="371185"/>
            <a:chOff x="3515000" y="3200728"/>
            <a:chExt cx="338100" cy="130822"/>
          </a:xfrm>
        </p:grpSpPr>
        <p:sp>
          <p:nvSpPr>
            <p:cNvPr id="2120" name="Google Shape;2120;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21" name="Google Shape;2121;p67"/>
            <p:cNvGrpSpPr/>
            <p:nvPr/>
          </p:nvGrpSpPr>
          <p:grpSpPr>
            <a:xfrm>
              <a:off x="3515000" y="3200728"/>
              <a:ext cx="282025" cy="67650"/>
              <a:chOff x="3515000" y="3112625"/>
              <a:chExt cx="282025" cy="67650"/>
            </a:xfrm>
          </p:grpSpPr>
          <p:sp>
            <p:nvSpPr>
              <p:cNvPr id="2122" name="Google Shape;2122;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124" name="Google Shape;2124;p67"/>
          <p:cNvGrpSpPr/>
          <p:nvPr/>
        </p:nvGrpSpPr>
        <p:grpSpPr>
          <a:xfrm rot="10800000" flipH="1">
            <a:off x="1443406" y="1237225"/>
            <a:ext cx="1008997" cy="251615"/>
            <a:chOff x="3199075" y="3739025"/>
            <a:chExt cx="448629" cy="111875"/>
          </a:xfrm>
        </p:grpSpPr>
        <p:sp>
          <p:nvSpPr>
            <p:cNvPr id="2125" name="Google Shape;2125;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27" name="Google Shape;2127;p67"/>
          <p:cNvGrpSpPr/>
          <p:nvPr/>
        </p:nvGrpSpPr>
        <p:grpSpPr>
          <a:xfrm>
            <a:off x="1457779" y="4103159"/>
            <a:ext cx="979879" cy="376939"/>
            <a:chOff x="4047975" y="3769179"/>
            <a:chExt cx="343175" cy="132000"/>
          </a:xfrm>
        </p:grpSpPr>
        <p:grpSp>
          <p:nvGrpSpPr>
            <p:cNvPr id="2128" name="Google Shape;2128;p67"/>
            <p:cNvGrpSpPr/>
            <p:nvPr/>
          </p:nvGrpSpPr>
          <p:grpSpPr>
            <a:xfrm>
              <a:off x="4047975" y="3769179"/>
              <a:ext cx="343175" cy="132000"/>
              <a:chOff x="4047975" y="3769179"/>
              <a:chExt cx="343175" cy="132000"/>
            </a:xfrm>
          </p:grpSpPr>
          <p:sp>
            <p:nvSpPr>
              <p:cNvPr id="2129" name="Google Shape;2129;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30" name="Google Shape;2130;p67"/>
              <p:cNvGrpSpPr/>
              <p:nvPr/>
            </p:nvGrpSpPr>
            <p:grpSpPr>
              <a:xfrm>
                <a:off x="4047975" y="3769179"/>
                <a:ext cx="288175" cy="132000"/>
                <a:chOff x="4047975" y="3635175"/>
                <a:chExt cx="288175" cy="132000"/>
              </a:xfrm>
            </p:grpSpPr>
            <p:sp>
              <p:nvSpPr>
                <p:cNvPr id="2131" name="Google Shape;2131;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33" name="Google Shape;2133;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34" name="Google Shape;2134;p67"/>
          <p:cNvGrpSpPr/>
          <p:nvPr/>
        </p:nvGrpSpPr>
        <p:grpSpPr>
          <a:xfrm>
            <a:off x="1443168" y="3299201"/>
            <a:ext cx="1008987" cy="279704"/>
            <a:chOff x="3176563" y="1380375"/>
            <a:chExt cx="844388" cy="234075"/>
          </a:xfrm>
        </p:grpSpPr>
        <p:sp>
          <p:nvSpPr>
            <p:cNvPr id="2135" name="Google Shape;2135;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39" name="Google Shape;2139;p67"/>
            <p:cNvGrpSpPr/>
            <p:nvPr/>
          </p:nvGrpSpPr>
          <p:grpSpPr>
            <a:xfrm>
              <a:off x="3176563" y="1380375"/>
              <a:ext cx="196550" cy="234075"/>
              <a:chOff x="3077200" y="1380375"/>
              <a:chExt cx="196550" cy="234075"/>
            </a:xfrm>
          </p:grpSpPr>
          <p:sp>
            <p:nvSpPr>
              <p:cNvPr id="2140" name="Google Shape;2140;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144" name="Google Shape;2144;p67"/>
          <p:cNvGrpSpPr/>
          <p:nvPr/>
        </p:nvGrpSpPr>
        <p:grpSpPr>
          <a:xfrm>
            <a:off x="1558622" y="4571045"/>
            <a:ext cx="778244" cy="686721"/>
            <a:chOff x="4150855" y="3304766"/>
            <a:chExt cx="400468" cy="353373"/>
          </a:xfrm>
        </p:grpSpPr>
        <p:grpSp>
          <p:nvGrpSpPr>
            <p:cNvPr id="2145" name="Google Shape;2145;p67"/>
            <p:cNvGrpSpPr/>
            <p:nvPr/>
          </p:nvGrpSpPr>
          <p:grpSpPr>
            <a:xfrm rot="5400000">
              <a:off x="4069042" y="3402899"/>
              <a:ext cx="320732" cy="157107"/>
              <a:chOff x="2578246" y="3661125"/>
              <a:chExt cx="226794" cy="111100"/>
            </a:xfrm>
          </p:grpSpPr>
          <p:grpSp>
            <p:nvGrpSpPr>
              <p:cNvPr id="2146" name="Google Shape;2146;p67"/>
              <p:cNvGrpSpPr/>
              <p:nvPr/>
            </p:nvGrpSpPr>
            <p:grpSpPr>
              <a:xfrm>
                <a:off x="2610652" y="3685297"/>
                <a:ext cx="194387" cy="60778"/>
                <a:chOff x="2610652" y="3685297"/>
                <a:chExt cx="194387" cy="60778"/>
              </a:xfrm>
            </p:grpSpPr>
            <p:sp>
              <p:nvSpPr>
                <p:cNvPr id="2147" name="Google Shape;2147;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49" name="Google Shape;2149;p67"/>
              <p:cNvGrpSpPr/>
              <p:nvPr/>
            </p:nvGrpSpPr>
            <p:grpSpPr>
              <a:xfrm>
                <a:off x="2578246" y="3661125"/>
                <a:ext cx="128225" cy="111100"/>
                <a:chOff x="2578246" y="3661125"/>
                <a:chExt cx="128225" cy="111100"/>
              </a:xfrm>
            </p:grpSpPr>
            <p:sp>
              <p:nvSpPr>
                <p:cNvPr id="2150" name="Google Shape;2150;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51" name="Google Shape;2151;p67"/>
                <p:cNvGrpSpPr/>
                <p:nvPr/>
              </p:nvGrpSpPr>
              <p:grpSpPr>
                <a:xfrm>
                  <a:off x="2596850" y="3677550"/>
                  <a:ext cx="102450" cy="94675"/>
                  <a:chOff x="2596850" y="3677550"/>
                  <a:chExt cx="102450" cy="94675"/>
                </a:xfrm>
              </p:grpSpPr>
              <p:sp>
                <p:nvSpPr>
                  <p:cNvPr id="2152" name="Google Shape;2152;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2154" name="Google Shape;2154;p67"/>
            <p:cNvGrpSpPr/>
            <p:nvPr/>
          </p:nvGrpSpPr>
          <p:grpSpPr>
            <a:xfrm rot="5400000">
              <a:off x="4302139" y="3408954"/>
              <a:ext cx="353373" cy="144996"/>
              <a:chOff x="5075685" y="2271925"/>
              <a:chExt cx="492712" cy="202254"/>
            </a:xfrm>
          </p:grpSpPr>
          <p:sp>
            <p:nvSpPr>
              <p:cNvPr id="2155" name="Google Shape;2155;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157" name="Google Shape;2157;p67"/>
          <p:cNvGrpSpPr/>
          <p:nvPr/>
        </p:nvGrpSpPr>
        <p:grpSpPr>
          <a:xfrm>
            <a:off x="1452128" y="5353938"/>
            <a:ext cx="623305" cy="257975"/>
            <a:chOff x="4260510" y="2242993"/>
            <a:chExt cx="628501" cy="260125"/>
          </a:xfrm>
        </p:grpSpPr>
        <p:grpSp>
          <p:nvGrpSpPr>
            <p:cNvPr id="2158" name="Google Shape;2158;p67"/>
            <p:cNvGrpSpPr/>
            <p:nvPr/>
          </p:nvGrpSpPr>
          <p:grpSpPr>
            <a:xfrm>
              <a:off x="4260510" y="2286954"/>
              <a:ext cx="628501" cy="172421"/>
              <a:chOff x="4260510" y="2286954"/>
              <a:chExt cx="628501" cy="172421"/>
            </a:xfrm>
          </p:grpSpPr>
          <p:sp>
            <p:nvSpPr>
              <p:cNvPr id="2159" name="Google Shape;2159;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162" name="Google Shape;2162;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5" name="Google Shape;2165;p67"/>
          <p:cNvGrpSpPr/>
          <p:nvPr/>
        </p:nvGrpSpPr>
        <p:grpSpPr>
          <a:xfrm>
            <a:off x="1460238" y="1589300"/>
            <a:ext cx="974564" cy="260925"/>
            <a:chOff x="3099239" y="3615343"/>
            <a:chExt cx="689745" cy="184687"/>
          </a:xfrm>
        </p:grpSpPr>
        <p:sp>
          <p:nvSpPr>
            <p:cNvPr id="2166" name="Google Shape;2166;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70" name="Google Shape;2170;p67"/>
          <p:cNvGrpSpPr/>
          <p:nvPr/>
        </p:nvGrpSpPr>
        <p:grpSpPr>
          <a:xfrm rot="10800000" flipH="1">
            <a:off x="1443233" y="2674969"/>
            <a:ext cx="1008987" cy="169313"/>
            <a:chOff x="1154425" y="3251263"/>
            <a:chExt cx="695150" cy="116650"/>
          </a:xfrm>
        </p:grpSpPr>
        <p:sp>
          <p:nvSpPr>
            <p:cNvPr id="2171" name="Google Shape;2171;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77" name="Google Shape;2177;p67"/>
          <p:cNvGrpSpPr/>
          <p:nvPr/>
        </p:nvGrpSpPr>
        <p:grpSpPr>
          <a:xfrm>
            <a:off x="1451861" y="1947088"/>
            <a:ext cx="991767" cy="229997"/>
            <a:chOff x="4100207" y="2107304"/>
            <a:chExt cx="510343" cy="118352"/>
          </a:xfrm>
        </p:grpSpPr>
        <p:sp>
          <p:nvSpPr>
            <p:cNvPr id="2178" name="Google Shape;2178;p67"/>
            <p:cNvSpPr/>
            <p:nvPr/>
          </p:nvSpPr>
          <p:spPr>
            <a:xfrm>
              <a:off x="4171350" y="2107375"/>
              <a:ext cx="439200" cy="1182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81" name="Google Shape;2181;p67"/>
          <p:cNvGrpSpPr/>
          <p:nvPr/>
        </p:nvGrpSpPr>
        <p:grpSpPr>
          <a:xfrm>
            <a:off x="2710320" y="2038633"/>
            <a:ext cx="830752" cy="541507"/>
            <a:chOff x="2525450" y="2505350"/>
            <a:chExt cx="373450" cy="243425"/>
          </a:xfrm>
        </p:grpSpPr>
        <p:grpSp>
          <p:nvGrpSpPr>
            <p:cNvPr id="2182" name="Google Shape;2182;p67"/>
            <p:cNvGrpSpPr/>
            <p:nvPr/>
          </p:nvGrpSpPr>
          <p:grpSpPr>
            <a:xfrm>
              <a:off x="2525450" y="2505350"/>
              <a:ext cx="373450" cy="107475"/>
              <a:chOff x="2525450" y="2505350"/>
              <a:chExt cx="373450" cy="107475"/>
            </a:xfrm>
          </p:grpSpPr>
          <p:sp>
            <p:nvSpPr>
              <p:cNvPr id="2183" name="Google Shape;2183;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86" name="Google Shape;2186;p67"/>
            <p:cNvGrpSpPr/>
            <p:nvPr/>
          </p:nvGrpSpPr>
          <p:grpSpPr>
            <a:xfrm>
              <a:off x="2525450" y="2586475"/>
              <a:ext cx="373450" cy="81175"/>
              <a:chOff x="2525450" y="2586475"/>
              <a:chExt cx="373450" cy="81175"/>
            </a:xfrm>
          </p:grpSpPr>
          <p:sp>
            <p:nvSpPr>
              <p:cNvPr id="2187" name="Google Shape;2187;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90" name="Google Shape;2190;p67"/>
            <p:cNvGrpSpPr/>
            <p:nvPr/>
          </p:nvGrpSpPr>
          <p:grpSpPr>
            <a:xfrm>
              <a:off x="2525450" y="2667625"/>
              <a:ext cx="373450" cy="81150"/>
              <a:chOff x="2525450" y="2667625"/>
              <a:chExt cx="373450" cy="81150"/>
            </a:xfrm>
          </p:grpSpPr>
          <p:sp>
            <p:nvSpPr>
              <p:cNvPr id="2191" name="Google Shape;2191;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194" name="Google Shape;2194;p67"/>
          <p:cNvGrpSpPr/>
          <p:nvPr/>
        </p:nvGrpSpPr>
        <p:grpSpPr>
          <a:xfrm>
            <a:off x="2695990" y="1639245"/>
            <a:ext cx="941780" cy="340731"/>
            <a:chOff x="2600813" y="2069700"/>
            <a:chExt cx="448638" cy="162325"/>
          </a:xfrm>
        </p:grpSpPr>
        <p:sp>
          <p:nvSpPr>
            <p:cNvPr id="2195" name="Google Shape;2195;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97" name="Google Shape;2197;p67"/>
          <p:cNvGrpSpPr/>
          <p:nvPr/>
        </p:nvGrpSpPr>
        <p:grpSpPr>
          <a:xfrm>
            <a:off x="3567983" y="1967376"/>
            <a:ext cx="473980" cy="440969"/>
            <a:chOff x="3631100" y="1774000"/>
            <a:chExt cx="380850" cy="354325"/>
          </a:xfrm>
        </p:grpSpPr>
        <p:grpSp>
          <p:nvGrpSpPr>
            <p:cNvPr id="2198" name="Google Shape;2198;p67"/>
            <p:cNvGrpSpPr/>
            <p:nvPr/>
          </p:nvGrpSpPr>
          <p:grpSpPr>
            <a:xfrm>
              <a:off x="3750225" y="1774000"/>
              <a:ext cx="149575" cy="145525"/>
              <a:chOff x="3750225" y="1774000"/>
              <a:chExt cx="149575" cy="145525"/>
            </a:xfrm>
          </p:grpSpPr>
          <p:sp>
            <p:nvSpPr>
              <p:cNvPr id="2199" name="Google Shape;2199;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01" name="Google Shape;2201;p67"/>
            <p:cNvGrpSpPr/>
            <p:nvPr/>
          </p:nvGrpSpPr>
          <p:grpSpPr>
            <a:xfrm>
              <a:off x="3847850" y="1889150"/>
              <a:ext cx="164100" cy="145600"/>
              <a:chOff x="3847850" y="1889150"/>
              <a:chExt cx="164100" cy="145600"/>
            </a:xfrm>
          </p:grpSpPr>
          <p:sp>
            <p:nvSpPr>
              <p:cNvPr id="2202" name="Google Shape;2202;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04" name="Google Shape;2204;p67"/>
            <p:cNvGrpSpPr/>
            <p:nvPr/>
          </p:nvGrpSpPr>
          <p:grpSpPr>
            <a:xfrm>
              <a:off x="3631100" y="1866150"/>
              <a:ext cx="149875" cy="144800"/>
              <a:chOff x="3631100" y="1866150"/>
              <a:chExt cx="149875" cy="144800"/>
            </a:xfrm>
          </p:grpSpPr>
          <p:sp>
            <p:nvSpPr>
              <p:cNvPr id="2205" name="Google Shape;2205;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07" name="Google Shape;2207;p67"/>
            <p:cNvGrpSpPr/>
            <p:nvPr/>
          </p:nvGrpSpPr>
          <p:grpSpPr>
            <a:xfrm>
              <a:off x="3730650" y="1982800"/>
              <a:ext cx="149550" cy="145525"/>
              <a:chOff x="3730650" y="1982800"/>
              <a:chExt cx="149550" cy="145525"/>
            </a:xfrm>
          </p:grpSpPr>
          <p:sp>
            <p:nvSpPr>
              <p:cNvPr id="2208" name="Google Shape;220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210" name="Google Shape;2210;p67"/>
          <p:cNvGrpSpPr/>
          <p:nvPr/>
        </p:nvGrpSpPr>
        <p:grpSpPr>
          <a:xfrm rot="5400000">
            <a:off x="2822515" y="1079273"/>
            <a:ext cx="287052" cy="603443"/>
            <a:chOff x="2506150" y="1152650"/>
            <a:chExt cx="230650" cy="484875"/>
          </a:xfrm>
        </p:grpSpPr>
        <p:sp>
          <p:nvSpPr>
            <p:cNvPr id="2211" name="Google Shape;2211;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13" name="Google Shape;2213;p67"/>
          <p:cNvGrpSpPr/>
          <p:nvPr/>
        </p:nvGrpSpPr>
        <p:grpSpPr>
          <a:xfrm>
            <a:off x="9077579" y="1288553"/>
            <a:ext cx="813507" cy="51241"/>
            <a:chOff x="2521850" y="1810250"/>
            <a:chExt cx="540225" cy="34025"/>
          </a:xfrm>
        </p:grpSpPr>
        <p:sp>
          <p:nvSpPr>
            <p:cNvPr id="2214" name="Google Shape;2214;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24" name="Google Shape;2224;p67"/>
          <p:cNvGrpSpPr/>
          <p:nvPr/>
        </p:nvGrpSpPr>
        <p:grpSpPr>
          <a:xfrm>
            <a:off x="3817863" y="1634500"/>
            <a:ext cx="830840" cy="585365"/>
            <a:chOff x="2196556" y="2995700"/>
            <a:chExt cx="636756" cy="448625"/>
          </a:xfrm>
        </p:grpSpPr>
        <p:grpSp>
          <p:nvGrpSpPr>
            <p:cNvPr id="2225" name="Google Shape;2225;p67"/>
            <p:cNvGrpSpPr/>
            <p:nvPr/>
          </p:nvGrpSpPr>
          <p:grpSpPr>
            <a:xfrm flipH="1">
              <a:off x="2437481" y="3288975"/>
              <a:ext cx="226125" cy="154175"/>
              <a:chOff x="4472075" y="2905100"/>
              <a:chExt cx="226125" cy="154175"/>
            </a:xfrm>
          </p:grpSpPr>
          <p:sp>
            <p:nvSpPr>
              <p:cNvPr id="2226" name="Google Shape;222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28" name="Google Shape;2228;p67"/>
            <p:cNvGrpSpPr/>
            <p:nvPr/>
          </p:nvGrpSpPr>
          <p:grpSpPr>
            <a:xfrm>
              <a:off x="2196556" y="2995700"/>
              <a:ext cx="636756" cy="448625"/>
              <a:chOff x="4407819" y="2905100"/>
              <a:chExt cx="636756" cy="448625"/>
            </a:xfrm>
          </p:grpSpPr>
          <p:grpSp>
            <p:nvGrpSpPr>
              <p:cNvPr id="2229" name="Google Shape;2229;p67"/>
              <p:cNvGrpSpPr/>
              <p:nvPr/>
            </p:nvGrpSpPr>
            <p:grpSpPr>
              <a:xfrm>
                <a:off x="4825475" y="3136075"/>
                <a:ext cx="187000" cy="217650"/>
                <a:chOff x="4825475" y="3136075"/>
                <a:chExt cx="187000" cy="217650"/>
              </a:xfrm>
            </p:grpSpPr>
            <p:sp>
              <p:nvSpPr>
                <p:cNvPr id="2230" name="Google Shape;2230;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32" name="Google Shape;2232;p67"/>
              <p:cNvGrpSpPr/>
              <p:nvPr/>
            </p:nvGrpSpPr>
            <p:grpSpPr>
              <a:xfrm>
                <a:off x="4882275" y="2949625"/>
                <a:ext cx="162300" cy="235875"/>
                <a:chOff x="4882275" y="2949625"/>
                <a:chExt cx="162300" cy="235875"/>
              </a:xfrm>
            </p:grpSpPr>
            <p:sp>
              <p:nvSpPr>
                <p:cNvPr id="2233" name="Google Shape;2233;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35" name="Google Shape;2235;p67"/>
              <p:cNvGrpSpPr/>
              <p:nvPr/>
            </p:nvGrpSpPr>
            <p:grpSpPr>
              <a:xfrm>
                <a:off x="4705225" y="2937550"/>
                <a:ext cx="221425" cy="133450"/>
                <a:chOff x="4705225" y="2937550"/>
                <a:chExt cx="221425" cy="133450"/>
              </a:xfrm>
            </p:grpSpPr>
            <p:sp>
              <p:nvSpPr>
                <p:cNvPr id="2236" name="Google Shape;2236;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38" name="Google Shape;2238;p67"/>
              <p:cNvGrpSpPr/>
              <p:nvPr/>
            </p:nvGrpSpPr>
            <p:grpSpPr>
              <a:xfrm>
                <a:off x="4528269" y="2905100"/>
                <a:ext cx="226125" cy="154175"/>
                <a:chOff x="4472075" y="2905100"/>
                <a:chExt cx="226125" cy="154175"/>
              </a:xfrm>
            </p:grpSpPr>
            <p:sp>
              <p:nvSpPr>
                <p:cNvPr id="2239" name="Google Shape;2239;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241" name="Google Shape;2241;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242" name="Google Shape;2242;p67"/>
          <p:cNvGrpSpPr/>
          <p:nvPr/>
        </p:nvGrpSpPr>
        <p:grpSpPr>
          <a:xfrm>
            <a:off x="3868691" y="2289416"/>
            <a:ext cx="745635" cy="303837"/>
            <a:chOff x="5793270" y="3739034"/>
            <a:chExt cx="1174105" cy="478433"/>
          </a:xfrm>
        </p:grpSpPr>
        <p:grpSp>
          <p:nvGrpSpPr>
            <p:cNvPr id="2243" name="Google Shape;2243;p67"/>
            <p:cNvGrpSpPr/>
            <p:nvPr/>
          </p:nvGrpSpPr>
          <p:grpSpPr>
            <a:xfrm>
              <a:off x="5793269" y="3739034"/>
              <a:ext cx="368725" cy="478433"/>
              <a:chOff x="5793270" y="3739034"/>
              <a:chExt cx="368725" cy="478433"/>
            </a:xfrm>
          </p:grpSpPr>
          <p:sp>
            <p:nvSpPr>
              <p:cNvPr id="2244" name="Google Shape;2244;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47" name="Google Shape;2247;p67"/>
            <p:cNvGrpSpPr/>
            <p:nvPr/>
          </p:nvGrpSpPr>
          <p:grpSpPr>
            <a:xfrm>
              <a:off x="6034165" y="3739034"/>
              <a:ext cx="263339" cy="478433"/>
              <a:chOff x="6034165" y="3739034"/>
              <a:chExt cx="263339" cy="478433"/>
            </a:xfrm>
          </p:grpSpPr>
          <p:sp>
            <p:nvSpPr>
              <p:cNvPr id="2248" name="Google Shape;2248;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51" name="Google Shape;2251;p67"/>
            <p:cNvGrpSpPr/>
            <p:nvPr/>
          </p:nvGrpSpPr>
          <p:grpSpPr>
            <a:xfrm>
              <a:off x="6274808" y="3739034"/>
              <a:ext cx="210793" cy="478433"/>
              <a:chOff x="6274808" y="3739034"/>
              <a:chExt cx="210793" cy="478433"/>
            </a:xfrm>
          </p:grpSpPr>
          <p:sp>
            <p:nvSpPr>
              <p:cNvPr id="2252" name="Google Shape;2252;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55" name="Google Shape;2255;p67"/>
            <p:cNvGrpSpPr/>
            <p:nvPr/>
          </p:nvGrpSpPr>
          <p:grpSpPr>
            <a:xfrm>
              <a:off x="6463133" y="3739034"/>
              <a:ext cx="263344" cy="478433"/>
              <a:chOff x="6463133" y="3739034"/>
              <a:chExt cx="263344" cy="478433"/>
            </a:xfrm>
          </p:grpSpPr>
          <p:sp>
            <p:nvSpPr>
              <p:cNvPr id="2256" name="Google Shape;2256;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59" name="Google Shape;2259;p67"/>
            <p:cNvGrpSpPr/>
            <p:nvPr/>
          </p:nvGrpSpPr>
          <p:grpSpPr>
            <a:xfrm>
              <a:off x="6598649" y="3739034"/>
              <a:ext cx="368726" cy="478433"/>
              <a:chOff x="6598649" y="3739034"/>
              <a:chExt cx="368726" cy="478433"/>
            </a:xfrm>
          </p:grpSpPr>
          <p:sp>
            <p:nvSpPr>
              <p:cNvPr id="2260" name="Google Shape;2260;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263" name="Google Shape;2263;p67"/>
          <p:cNvGrpSpPr/>
          <p:nvPr/>
        </p:nvGrpSpPr>
        <p:grpSpPr>
          <a:xfrm>
            <a:off x="2708325" y="5039745"/>
            <a:ext cx="1938215" cy="488065"/>
            <a:chOff x="5778536" y="3183751"/>
            <a:chExt cx="1203561" cy="303071"/>
          </a:xfrm>
        </p:grpSpPr>
        <p:sp>
          <p:nvSpPr>
            <p:cNvPr id="2264" name="Google Shape;2264;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281" name="Google Shape;2281;p67"/>
          <p:cNvSpPr/>
          <p:nvPr/>
        </p:nvSpPr>
        <p:spPr>
          <a:xfrm rot="-5400000">
            <a:off x="4201138" y="1163067"/>
            <a:ext cx="282892" cy="43151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82" name="Google Shape;2282;p67"/>
          <p:cNvGrpSpPr/>
          <p:nvPr/>
        </p:nvGrpSpPr>
        <p:grpSpPr>
          <a:xfrm rot="-5400000">
            <a:off x="3550593" y="1100563"/>
            <a:ext cx="284793" cy="558488"/>
            <a:chOff x="4379261" y="3450715"/>
            <a:chExt cx="390984" cy="766732"/>
          </a:xfrm>
        </p:grpSpPr>
        <p:sp>
          <p:nvSpPr>
            <p:cNvPr id="2283" name="Google Shape;2283;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85" name="Google Shape;2285;p67"/>
          <p:cNvGrpSpPr/>
          <p:nvPr/>
        </p:nvGrpSpPr>
        <p:grpSpPr>
          <a:xfrm>
            <a:off x="2679453" y="3812434"/>
            <a:ext cx="1995689" cy="1069959"/>
            <a:chOff x="5793258" y="2247269"/>
            <a:chExt cx="1174119" cy="629486"/>
          </a:xfrm>
        </p:grpSpPr>
        <p:sp>
          <p:nvSpPr>
            <p:cNvPr id="2286" name="Google Shape;2286;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7" name="Google Shape;2297;p67"/>
          <p:cNvGrpSpPr/>
          <p:nvPr/>
        </p:nvGrpSpPr>
        <p:grpSpPr>
          <a:xfrm rot="5400000">
            <a:off x="3144614" y="2266744"/>
            <a:ext cx="1065788" cy="1914841"/>
            <a:chOff x="3088670" y="1930338"/>
            <a:chExt cx="380983" cy="684491"/>
          </a:xfrm>
        </p:grpSpPr>
        <p:sp>
          <p:nvSpPr>
            <p:cNvPr id="2298" name="Google Shape;2298;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25" name="Google Shape;2325;p67"/>
          <p:cNvGrpSpPr/>
          <p:nvPr/>
        </p:nvGrpSpPr>
        <p:grpSpPr>
          <a:xfrm>
            <a:off x="2664407" y="5626872"/>
            <a:ext cx="2025984" cy="264385"/>
            <a:chOff x="504546" y="564561"/>
            <a:chExt cx="1627907" cy="212437"/>
          </a:xfrm>
        </p:grpSpPr>
        <p:sp>
          <p:nvSpPr>
            <p:cNvPr id="2326" name="Google Shape;2326;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327" name="Google Shape;2327;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328" name="Google Shape;2328;p67"/>
            <p:cNvSpPr/>
            <p:nvPr/>
          </p:nvSpPr>
          <p:spPr>
            <a:xfrm>
              <a:off x="1730956" y="636576"/>
              <a:ext cx="261900" cy="69600"/>
            </a:xfrm>
            <a:prstGeom prst="rect">
              <a:avLst/>
            </a:prstGeom>
            <a:solidFill>
              <a:srgbClr val="6C7E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330" name="Google Shape;2330;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67"/>
            <p:cNvSpPr/>
            <p:nvPr/>
          </p:nvSpPr>
          <p:spPr>
            <a:xfrm>
              <a:off x="1358412" y="635738"/>
              <a:ext cx="184800" cy="69600"/>
            </a:xfrm>
            <a:prstGeom prst="rect">
              <a:avLst/>
            </a:prstGeom>
            <a:solidFill>
              <a:srgbClr val="6C7E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333" name="Google Shape;2333;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334" name="Google Shape;2334;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335" name="Google Shape;2335;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67"/>
            <p:cNvSpPr/>
            <p:nvPr/>
          </p:nvSpPr>
          <p:spPr>
            <a:xfrm>
              <a:off x="1063422" y="636133"/>
              <a:ext cx="108600" cy="69600"/>
            </a:xfrm>
            <a:prstGeom prst="rect">
              <a:avLst/>
            </a:prstGeom>
            <a:solidFill>
              <a:srgbClr val="6C7E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340" name="Google Shape;2340;p67"/>
            <p:cNvSpPr/>
            <p:nvPr/>
          </p:nvSpPr>
          <p:spPr>
            <a:xfrm>
              <a:off x="792967" y="638429"/>
              <a:ext cx="42600" cy="65100"/>
            </a:xfrm>
            <a:prstGeom prst="rect">
              <a:avLst/>
            </a:prstGeom>
            <a:solidFill>
              <a:srgbClr val="6C7E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67"/>
            <p:cNvSpPr/>
            <p:nvPr/>
          </p:nvSpPr>
          <p:spPr>
            <a:xfrm>
              <a:off x="730243" y="635553"/>
              <a:ext cx="66000" cy="70200"/>
            </a:xfrm>
            <a:prstGeom prst="rect">
              <a:avLst/>
            </a:prstGeom>
            <a:solidFill>
              <a:srgbClr val="EFD6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81" name="Google Shape;2381;p67"/>
          <p:cNvGrpSpPr/>
          <p:nvPr/>
        </p:nvGrpSpPr>
        <p:grpSpPr>
          <a:xfrm flipH="1">
            <a:off x="4939557" y="3793274"/>
            <a:ext cx="547744" cy="1108263"/>
            <a:chOff x="3564075" y="2091586"/>
            <a:chExt cx="329966" cy="667521"/>
          </a:xfrm>
        </p:grpSpPr>
        <p:sp>
          <p:nvSpPr>
            <p:cNvPr id="2382" name="Google Shape;2382;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383" name="Google Shape;2383;p67"/>
            <p:cNvGrpSpPr/>
            <p:nvPr/>
          </p:nvGrpSpPr>
          <p:grpSpPr>
            <a:xfrm>
              <a:off x="3577470" y="2091586"/>
              <a:ext cx="203196" cy="352319"/>
              <a:chOff x="3976450" y="5044825"/>
              <a:chExt cx="107625" cy="186600"/>
            </a:xfrm>
          </p:grpSpPr>
          <p:sp>
            <p:nvSpPr>
              <p:cNvPr id="2384" name="Google Shape;2384;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88" name="Google Shape;2388;p67"/>
            <p:cNvGrpSpPr/>
            <p:nvPr/>
          </p:nvGrpSpPr>
          <p:grpSpPr>
            <a:xfrm>
              <a:off x="3690750" y="2391589"/>
              <a:ext cx="203290" cy="367519"/>
              <a:chOff x="4036450" y="5279050"/>
              <a:chExt cx="107675" cy="194650"/>
            </a:xfrm>
          </p:grpSpPr>
          <p:sp>
            <p:nvSpPr>
              <p:cNvPr id="2389" name="Google Shape;2389;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393" name="Google Shape;2393;p67"/>
          <p:cNvGrpSpPr/>
          <p:nvPr/>
        </p:nvGrpSpPr>
        <p:grpSpPr>
          <a:xfrm>
            <a:off x="9169960" y="1442287"/>
            <a:ext cx="630864" cy="198493"/>
            <a:chOff x="4458420" y="5169625"/>
            <a:chExt cx="178850" cy="56275"/>
          </a:xfrm>
        </p:grpSpPr>
        <p:sp>
          <p:nvSpPr>
            <p:cNvPr id="2394" name="Google Shape;2394;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98" name="Google Shape;2398;p67"/>
          <p:cNvGrpSpPr/>
          <p:nvPr/>
        </p:nvGrpSpPr>
        <p:grpSpPr>
          <a:xfrm>
            <a:off x="7096620" y="1288672"/>
            <a:ext cx="1010777" cy="922512"/>
            <a:chOff x="5976993" y="238644"/>
            <a:chExt cx="671226" cy="612558"/>
          </a:xfrm>
        </p:grpSpPr>
        <p:grpSp>
          <p:nvGrpSpPr>
            <p:cNvPr id="2399" name="Google Shape;2399;p67"/>
            <p:cNvGrpSpPr/>
            <p:nvPr/>
          </p:nvGrpSpPr>
          <p:grpSpPr>
            <a:xfrm>
              <a:off x="6207869" y="264821"/>
              <a:ext cx="255900" cy="309550"/>
              <a:chOff x="4721075" y="260350"/>
              <a:chExt cx="255900" cy="309550"/>
            </a:xfrm>
          </p:grpSpPr>
          <p:sp>
            <p:nvSpPr>
              <p:cNvPr id="2400" name="Google Shape;2400;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04" name="Google Shape;2404;p67"/>
            <p:cNvGrpSpPr/>
            <p:nvPr/>
          </p:nvGrpSpPr>
          <p:grpSpPr>
            <a:xfrm>
              <a:off x="6014775" y="319425"/>
              <a:ext cx="267975" cy="297900"/>
              <a:chOff x="4428250" y="314750"/>
              <a:chExt cx="267975" cy="297900"/>
            </a:xfrm>
          </p:grpSpPr>
          <p:sp>
            <p:nvSpPr>
              <p:cNvPr id="2405" name="Google Shape;2405;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08" name="Google Shape;2408;p67"/>
            <p:cNvGrpSpPr/>
            <p:nvPr/>
          </p:nvGrpSpPr>
          <p:grpSpPr>
            <a:xfrm>
              <a:off x="6384394" y="238644"/>
              <a:ext cx="263825" cy="384100"/>
              <a:chOff x="4897600" y="530925"/>
              <a:chExt cx="263825" cy="384100"/>
            </a:xfrm>
          </p:grpSpPr>
          <p:sp>
            <p:nvSpPr>
              <p:cNvPr id="2409" name="Google Shape;2409;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12" name="Google Shape;2412;p67"/>
            <p:cNvGrpSpPr/>
            <p:nvPr/>
          </p:nvGrpSpPr>
          <p:grpSpPr>
            <a:xfrm>
              <a:off x="5976993" y="471107"/>
              <a:ext cx="222175" cy="258225"/>
              <a:chOff x="4390750" y="609200"/>
              <a:chExt cx="222175" cy="258225"/>
            </a:xfrm>
          </p:grpSpPr>
          <p:sp>
            <p:nvSpPr>
              <p:cNvPr id="2413" name="Google Shape;2413;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17" name="Google Shape;2417;p67"/>
            <p:cNvGrpSpPr/>
            <p:nvPr/>
          </p:nvGrpSpPr>
          <p:grpSpPr>
            <a:xfrm>
              <a:off x="6012699" y="624883"/>
              <a:ext cx="258950" cy="209025"/>
              <a:chOff x="4427350" y="850800"/>
              <a:chExt cx="258950" cy="209025"/>
            </a:xfrm>
          </p:grpSpPr>
          <p:sp>
            <p:nvSpPr>
              <p:cNvPr id="2418" name="Google Shape;2418;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21" name="Google Shape;2421;p67"/>
            <p:cNvGrpSpPr/>
            <p:nvPr/>
          </p:nvGrpSpPr>
          <p:grpSpPr>
            <a:xfrm>
              <a:off x="6192527" y="709277"/>
              <a:ext cx="269050" cy="141925"/>
              <a:chOff x="4703050" y="934300"/>
              <a:chExt cx="269050" cy="141925"/>
            </a:xfrm>
          </p:grpSpPr>
          <p:sp>
            <p:nvSpPr>
              <p:cNvPr id="2422" name="Google Shape;2422;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24" name="Google Shape;2424;p67"/>
          <p:cNvGrpSpPr/>
          <p:nvPr/>
        </p:nvGrpSpPr>
        <p:grpSpPr>
          <a:xfrm rot="5400000">
            <a:off x="10415819" y="1003887"/>
            <a:ext cx="116527" cy="689988"/>
            <a:chOff x="4427900" y="1369375"/>
            <a:chExt cx="77375" cy="458200"/>
          </a:xfrm>
        </p:grpSpPr>
        <p:grpSp>
          <p:nvGrpSpPr>
            <p:cNvPr id="2425" name="Google Shape;2425;p67"/>
            <p:cNvGrpSpPr/>
            <p:nvPr/>
          </p:nvGrpSpPr>
          <p:grpSpPr>
            <a:xfrm>
              <a:off x="4427900" y="1369375"/>
              <a:ext cx="36800" cy="458200"/>
              <a:chOff x="4427900" y="1369375"/>
              <a:chExt cx="36800" cy="458200"/>
            </a:xfrm>
          </p:grpSpPr>
          <p:sp>
            <p:nvSpPr>
              <p:cNvPr id="2426" name="Google Shape;2426;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59" name="Google Shape;2459;p67"/>
            <p:cNvGrpSpPr/>
            <p:nvPr/>
          </p:nvGrpSpPr>
          <p:grpSpPr>
            <a:xfrm>
              <a:off x="4488850" y="1372625"/>
              <a:ext cx="16425" cy="169875"/>
              <a:chOff x="4488850" y="1372625"/>
              <a:chExt cx="16425" cy="169875"/>
            </a:xfrm>
          </p:grpSpPr>
          <p:sp>
            <p:nvSpPr>
              <p:cNvPr id="2460" name="Google Shape;2460;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7" name="Google Shape;2467;p67"/>
          <p:cNvGrpSpPr/>
          <p:nvPr/>
        </p:nvGrpSpPr>
        <p:grpSpPr>
          <a:xfrm>
            <a:off x="6071538" y="1870814"/>
            <a:ext cx="383996" cy="292089"/>
            <a:chOff x="5023100" y="253750"/>
            <a:chExt cx="255000" cy="193950"/>
          </a:xfrm>
        </p:grpSpPr>
        <p:sp>
          <p:nvSpPr>
            <p:cNvPr id="2468" name="Google Shape;2468;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74" name="Google Shape;2474;p67"/>
          <p:cNvGrpSpPr/>
          <p:nvPr/>
        </p:nvGrpSpPr>
        <p:grpSpPr>
          <a:xfrm>
            <a:off x="6002354" y="1372081"/>
            <a:ext cx="218615" cy="324807"/>
            <a:chOff x="3431675" y="243350"/>
            <a:chExt cx="145175" cy="215675"/>
          </a:xfrm>
        </p:grpSpPr>
        <p:sp>
          <p:nvSpPr>
            <p:cNvPr id="2475" name="Google Shape;2475;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79" name="Google Shape;2479;p67"/>
          <p:cNvGrpSpPr/>
          <p:nvPr/>
        </p:nvGrpSpPr>
        <p:grpSpPr>
          <a:xfrm>
            <a:off x="6678724" y="1391357"/>
            <a:ext cx="268571" cy="294649"/>
            <a:chOff x="3782200" y="256150"/>
            <a:chExt cx="178350" cy="195650"/>
          </a:xfrm>
        </p:grpSpPr>
        <p:sp>
          <p:nvSpPr>
            <p:cNvPr id="2480" name="Google Shape;2480;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83" name="Google Shape;2483;p67"/>
          <p:cNvGrpSpPr/>
          <p:nvPr/>
        </p:nvGrpSpPr>
        <p:grpSpPr>
          <a:xfrm>
            <a:off x="7974690" y="1935108"/>
            <a:ext cx="255809" cy="276049"/>
            <a:chOff x="3189900" y="762150"/>
            <a:chExt cx="169875" cy="183300"/>
          </a:xfrm>
        </p:grpSpPr>
        <p:grpSp>
          <p:nvGrpSpPr>
            <p:cNvPr id="2484" name="Google Shape;2484;p67"/>
            <p:cNvGrpSpPr/>
            <p:nvPr/>
          </p:nvGrpSpPr>
          <p:grpSpPr>
            <a:xfrm>
              <a:off x="3192775" y="894450"/>
              <a:ext cx="164100" cy="51000"/>
              <a:chOff x="3192775" y="894450"/>
              <a:chExt cx="164100" cy="51000"/>
            </a:xfrm>
          </p:grpSpPr>
          <p:sp>
            <p:nvSpPr>
              <p:cNvPr id="2485" name="Google Shape;2485;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87" name="Google Shape;2487;p67"/>
            <p:cNvGrpSpPr/>
            <p:nvPr/>
          </p:nvGrpSpPr>
          <p:grpSpPr>
            <a:xfrm>
              <a:off x="3192775" y="862421"/>
              <a:ext cx="164100" cy="34915"/>
              <a:chOff x="3192775" y="867225"/>
              <a:chExt cx="164100" cy="25450"/>
            </a:xfrm>
          </p:grpSpPr>
          <p:sp>
            <p:nvSpPr>
              <p:cNvPr id="2488" name="Google Shape;2488;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90" name="Google Shape;2490;p67"/>
            <p:cNvGrpSpPr/>
            <p:nvPr/>
          </p:nvGrpSpPr>
          <p:grpSpPr>
            <a:xfrm>
              <a:off x="3189900" y="762150"/>
              <a:ext cx="169875" cy="102375"/>
              <a:chOff x="3189900" y="762150"/>
              <a:chExt cx="169875" cy="102375"/>
            </a:xfrm>
          </p:grpSpPr>
          <p:sp>
            <p:nvSpPr>
              <p:cNvPr id="2491" name="Google Shape;2491;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94" name="Google Shape;2494;p67"/>
          <p:cNvGrpSpPr/>
          <p:nvPr/>
        </p:nvGrpSpPr>
        <p:grpSpPr>
          <a:xfrm>
            <a:off x="5601100" y="1898944"/>
            <a:ext cx="270001" cy="231361"/>
            <a:chOff x="2862744" y="750125"/>
            <a:chExt cx="179300" cy="153627"/>
          </a:xfrm>
        </p:grpSpPr>
        <p:grpSp>
          <p:nvGrpSpPr>
            <p:cNvPr id="2495" name="Google Shape;2495;p67"/>
            <p:cNvGrpSpPr/>
            <p:nvPr/>
          </p:nvGrpSpPr>
          <p:grpSpPr>
            <a:xfrm>
              <a:off x="2934544" y="750125"/>
              <a:ext cx="107500" cy="112300"/>
              <a:chOff x="2934750" y="687150"/>
              <a:chExt cx="107500" cy="112300"/>
            </a:xfrm>
          </p:grpSpPr>
          <p:sp>
            <p:nvSpPr>
              <p:cNvPr id="2496" name="Google Shape;2496;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99" name="Google Shape;2499;p67"/>
            <p:cNvGrpSpPr/>
            <p:nvPr/>
          </p:nvGrpSpPr>
          <p:grpSpPr>
            <a:xfrm>
              <a:off x="2896875" y="767675"/>
              <a:ext cx="114700" cy="116325"/>
              <a:chOff x="2896875" y="767675"/>
              <a:chExt cx="114700" cy="116325"/>
            </a:xfrm>
          </p:grpSpPr>
          <p:sp>
            <p:nvSpPr>
              <p:cNvPr id="2500" name="Google Shape;2500;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03" name="Google Shape;2503;p67"/>
            <p:cNvGrpSpPr/>
            <p:nvPr/>
          </p:nvGrpSpPr>
          <p:grpSpPr>
            <a:xfrm>
              <a:off x="2862744" y="789602"/>
              <a:ext cx="110750" cy="114150"/>
              <a:chOff x="2862975" y="845225"/>
              <a:chExt cx="110750" cy="114150"/>
            </a:xfrm>
          </p:grpSpPr>
          <p:sp>
            <p:nvSpPr>
              <p:cNvPr id="2504" name="Google Shape;2504;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506" name="Google Shape;2506;p67"/>
          <p:cNvGrpSpPr/>
          <p:nvPr/>
        </p:nvGrpSpPr>
        <p:grpSpPr>
          <a:xfrm>
            <a:off x="4690916" y="1428499"/>
            <a:ext cx="813617" cy="752604"/>
            <a:chOff x="2431875" y="700600"/>
            <a:chExt cx="264700" cy="244850"/>
          </a:xfrm>
        </p:grpSpPr>
        <p:sp>
          <p:nvSpPr>
            <p:cNvPr id="2507" name="Google Shape;2507;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20" name="Google Shape;2520;p67"/>
          <p:cNvGrpSpPr/>
          <p:nvPr/>
        </p:nvGrpSpPr>
        <p:grpSpPr>
          <a:xfrm>
            <a:off x="5591869" y="1391357"/>
            <a:ext cx="288463" cy="353859"/>
            <a:chOff x="4722841" y="238125"/>
            <a:chExt cx="191559" cy="234966"/>
          </a:xfrm>
        </p:grpSpPr>
        <p:grpSp>
          <p:nvGrpSpPr>
            <p:cNvPr id="2521" name="Google Shape;2521;p67"/>
            <p:cNvGrpSpPr/>
            <p:nvPr/>
          </p:nvGrpSpPr>
          <p:grpSpPr>
            <a:xfrm>
              <a:off x="4818100" y="238125"/>
              <a:ext cx="96300" cy="179775"/>
              <a:chOff x="2798800" y="238125"/>
              <a:chExt cx="96300" cy="179775"/>
            </a:xfrm>
          </p:grpSpPr>
          <p:sp>
            <p:nvSpPr>
              <p:cNvPr id="2522" name="Google Shape;2522;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25" name="Google Shape;2525;p67"/>
            <p:cNvGrpSpPr/>
            <p:nvPr/>
          </p:nvGrpSpPr>
          <p:grpSpPr>
            <a:xfrm>
              <a:off x="4769812" y="311347"/>
              <a:ext cx="96300" cy="134375"/>
              <a:chOff x="2698550" y="350800"/>
              <a:chExt cx="96300" cy="134375"/>
            </a:xfrm>
          </p:grpSpPr>
          <p:sp>
            <p:nvSpPr>
              <p:cNvPr id="2526" name="Google Shape;2526;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29" name="Google Shape;2529;p67"/>
            <p:cNvGrpSpPr/>
            <p:nvPr/>
          </p:nvGrpSpPr>
          <p:grpSpPr>
            <a:xfrm>
              <a:off x="4722841" y="379141"/>
              <a:ext cx="96125" cy="93950"/>
              <a:chOff x="2615975" y="444575"/>
              <a:chExt cx="96125" cy="93950"/>
            </a:xfrm>
          </p:grpSpPr>
          <p:sp>
            <p:nvSpPr>
              <p:cNvPr id="2530" name="Google Shape;2530;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533" name="Google Shape;2533;p67"/>
          <p:cNvGrpSpPr/>
          <p:nvPr/>
        </p:nvGrpSpPr>
        <p:grpSpPr>
          <a:xfrm>
            <a:off x="6612334" y="1811349"/>
            <a:ext cx="401351" cy="372660"/>
            <a:chOff x="3506875" y="724175"/>
            <a:chExt cx="266525" cy="247450"/>
          </a:xfrm>
        </p:grpSpPr>
        <p:sp>
          <p:nvSpPr>
            <p:cNvPr id="2534" name="Google Shape;2534;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45" name="Google Shape;2545;p67"/>
          <p:cNvGrpSpPr/>
          <p:nvPr/>
        </p:nvGrpSpPr>
        <p:grpSpPr>
          <a:xfrm>
            <a:off x="6342995" y="1386350"/>
            <a:ext cx="227575" cy="334708"/>
            <a:chOff x="3608400" y="252825"/>
            <a:chExt cx="151125" cy="222250"/>
          </a:xfrm>
        </p:grpSpPr>
        <p:sp>
          <p:nvSpPr>
            <p:cNvPr id="2546" name="Google Shape;2546;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48" name="Google Shape;2548;p67"/>
          <p:cNvGrpSpPr/>
          <p:nvPr/>
        </p:nvGrpSpPr>
        <p:grpSpPr>
          <a:xfrm>
            <a:off x="4965335" y="5501760"/>
            <a:ext cx="439853" cy="301552"/>
            <a:chOff x="1267553" y="2204175"/>
            <a:chExt cx="492740" cy="337759"/>
          </a:xfrm>
        </p:grpSpPr>
        <p:sp>
          <p:nvSpPr>
            <p:cNvPr id="2549" name="Google Shape;2549;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86" name="Google Shape;2586;p67"/>
          <p:cNvGrpSpPr/>
          <p:nvPr/>
        </p:nvGrpSpPr>
        <p:grpSpPr>
          <a:xfrm>
            <a:off x="4982610" y="5039743"/>
            <a:ext cx="405321" cy="281740"/>
            <a:chOff x="1916639" y="2215270"/>
            <a:chExt cx="454057" cy="315569"/>
          </a:xfrm>
        </p:grpSpPr>
        <p:sp>
          <p:nvSpPr>
            <p:cNvPr id="2587" name="Google Shape;2587;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02" name="Google Shape;2602;p67"/>
          <p:cNvGrpSpPr/>
          <p:nvPr/>
        </p:nvGrpSpPr>
        <p:grpSpPr>
          <a:xfrm>
            <a:off x="8252116" y="1280814"/>
            <a:ext cx="683051" cy="575445"/>
            <a:chOff x="2577764" y="2194918"/>
            <a:chExt cx="422855" cy="356269"/>
          </a:xfrm>
        </p:grpSpPr>
        <p:grpSp>
          <p:nvGrpSpPr>
            <p:cNvPr id="2603" name="Google Shape;2603;p67"/>
            <p:cNvGrpSpPr/>
            <p:nvPr/>
          </p:nvGrpSpPr>
          <p:grpSpPr>
            <a:xfrm>
              <a:off x="2577764" y="2355085"/>
              <a:ext cx="422855" cy="196102"/>
              <a:chOff x="1957711" y="1893712"/>
              <a:chExt cx="429818" cy="199311"/>
            </a:xfrm>
          </p:grpSpPr>
          <p:sp>
            <p:nvSpPr>
              <p:cNvPr id="2604" name="Google Shape;260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06" name="Google Shape;2606;p67"/>
            <p:cNvGrpSpPr/>
            <p:nvPr/>
          </p:nvGrpSpPr>
          <p:grpSpPr>
            <a:xfrm>
              <a:off x="2577764" y="2301696"/>
              <a:ext cx="422855" cy="196102"/>
              <a:chOff x="1957711" y="1893712"/>
              <a:chExt cx="429818" cy="199311"/>
            </a:xfrm>
          </p:grpSpPr>
          <p:sp>
            <p:nvSpPr>
              <p:cNvPr id="2607" name="Google Shape;260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09" name="Google Shape;2609;p67"/>
            <p:cNvGrpSpPr/>
            <p:nvPr/>
          </p:nvGrpSpPr>
          <p:grpSpPr>
            <a:xfrm>
              <a:off x="2577764" y="2248307"/>
              <a:ext cx="422855" cy="196102"/>
              <a:chOff x="1957711" y="1893712"/>
              <a:chExt cx="429818" cy="199311"/>
            </a:xfrm>
          </p:grpSpPr>
          <p:sp>
            <p:nvSpPr>
              <p:cNvPr id="2610" name="Google Shape;261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12" name="Google Shape;2612;p67"/>
            <p:cNvGrpSpPr/>
            <p:nvPr/>
          </p:nvGrpSpPr>
          <p:grpSpPr>
            <a:xfrm>
              <a:off x="2577764" y="2194918"/>
              <a:ext cx="422855" cy="196102"/>
              <a:chOff x="1957711" y="1893712"/>
              <a:chExt cx="429818" cy="199311"/>
            </a:xfrm>
          </p:grpSpPr>
          <p:sp>
            <p:nvSpPr>
              <p:cNvPr id="2613" name="Google Shape;2613;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615" name="Google Shape;2615;p67"/>
          <p:cNvGrpSpPr/>
          <p:nvPr/>
        </p:nvGrpSpPr>
        <p:grpSpPr>
          <a:xfrm>
            <a:off x="8332301" y="1697275"/>
            <a:ext cx="775099" cy="474860"/>
            <a:chOff x="1293855" y="3668534"/>
            <a:chExt cx="896137" cy="548930"/>
          </a:xfrm>
        </p:grpSpPr>
        <p:grpSp>
          <p:nvGrpSpPr>
            <p:cNvPr id="2616" name="Google Shape;2616;p67"/>
            <p:cNvGrpSpPr/>
            <p:nvPr/>
          </p:nvGrpSpPr>
          <p:grpSpPr>
            <a:xfrm>
              <a:off x="2109599" y="3668534"/>
              <a:ext cx="80392" cy="527901"/>
              <a:chOff x="2109599" y="3668534"/>
              <a:chExt cx="80392" cy="527901"/>
            </a:xfrm>
          </p:grpSpPr>
          <p:sp>
            <p:nvSpPr>
              <p:cNvPr id="2617" name="Google Shape;2617;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20" name="Google Shape;2620;p67"/>
            <p:cNvGrpSpPr/>
            <p:nvPr/>
          </p:nvGrpSpPr>
          <p:grpSpPr>
            <a:xfrm>
              <a:off x="2019021" y="3719234"/>
              <a:ext cx="80180" cy="479631"/>
              <a:chOff x="2019021" y="3719234"/>
              <a:chExt cx="80180" cy="479631"/>
            </a:xfrm>
          </p:grpSpPr>
          <p:sp>
            <p:nvSpPr>
              <p:cNvPr id="2621" name="Google Shape;2621;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24" name="Google Shape;2624;p67"/>
            <p:cNvGrpSpPr/>
            <p:nvPr/>
          </p:nvGrpSpPr>
          <p:grpSpPr>
            <a:xfrm>
              <a:off x="1928250" y="3769723"/>
              <a:ext cx="80392" cy="431573"/>
              <a:chOff x="1928250" y="3769723"/>
              <a:chExt cx="80392" cy="431573"/>
            </a:xfrm>
          </p:grpSpPr>
          <p:sp>
            <p:nvSpPr>
              <p:cNvPr id="2625" name="Google Shape;2625;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28" name="Google Shape;2628;p67"/>
            <p:cNvGrpSpPr/>
            <p:nvPr/>
          </p:nvGrpSpPr>
          <p:grpSpPr>
            <a:xfrm>
              <a:off x="1837672" y="3820443"/>
              <a:ext cx="80411" cy="383072"/>
              <a:chOff x="1837672" y="3820443"/>
              <a:chExt cx="80411" cy="383072"/>
            </a:xfrm>
          </p:grpSpPr>
          <p:sp>
            <p:nvSpPr>
              <p:cNvPr id="2629" name="Google Shape;2629;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2" name="Google Shape;2632;p67"/>
            <p:cNvGrpSpPr/>
            <p:nvPr/>
          </p:nvGrpSpPr>
          <p:grpSpPr>
            <a:xfrm>
              <a:off x="1747113" y="3870912"/>
              <a:ext cx="80411" cy="335034"/>
              <a:chOff x="1747113" y="3870912"/>
              <a:chExt cx="80411" cy="335034"/>
            </a:xfrm>
          </p:grpSpPr>
          <p:sp>
            <p:nvSpPr>
              <p:cNvPr id="2633" name="Google Shape;2633;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6" name="Google Shape;2636;p67"/>
            <p:cNvGrpSpPr/>
            <p:nvPr/>
          </p:nvGrpSpPr>
          <p:grpSpPr>
            <a:xfrm>
              <a:off x="1656341" y="3921632"/>
              <a:ext cx="80392" cy="286532"/>
              <a:chOff x="1656341" y="3921632"/>
              <a:chExt cx="80392" cy="286532"/>
            </a:xfrm>
          </p:grpSpPr>
          <p:sp>
            <p:nvSpPr>
              <p:cNvPr id="2637" name="Google Shape;2637;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0" name="Google Shape;2640;p67"/>
            <p:cNvGrpSpPr/>
            <p:nvPr/>
          </p:nvGrpSpPr>
          <p:grpSpPr>
            <a:xfrm>
              <a:off x="1565763" y="3972101"/>
              <a:ext cx="80411" cy="238494"/>
              <a:chOff x="1565763" y="3972101"/>
              <a:chExt cx="80411" cy="238494"/>
            </a:xfrm>
          </p:grpSpPr>
          <p:sp>
            <p:nvSpPr>
              <p:cNvPr id="2641" name="Google Shape;2641;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4" name="Google Shape;2644;p67"/>
            <p:cNvGrpSpPr/>
            <p:nvPr/>
          </p:nvGrpSpPr>
          <p:grpSpPr>
            <a:xfrm>
              <a:off x="1475204" y="4022821"/>
              <a:ext cx="80392" cy="189993"/>
              <a:chOff x="1475204" y="4022821"/>
              <a:chExt cx="80392" cy="189993"/>
            </a:xfrm>
          </p:grpSpPr>
          <p:sp>
            <p:nvSpPr>
              <p:cNvPr id="2645" name="Google Shape;2645;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8" name="Google Shape;2648;p67"/>
            <p:cNvGrpSpPr/>
            <p:nvPr/>
          </p:nvGrpSpPr>
          <p:grpSpPr>
            <a:xfrm>
              <a:off x="1384645" y="4073310"/>
              <a:ext cx="80180" cy="141935"/>
              <a:chOff x="1384645" y="4073310"/>
              <a:chExt cx="80180" cy="141935"/>
            </a:xfrm>
          </p:grpSpPr>
          <p:sp>
            <p:nvSpPr>
              <p:cNvPr id="2649" name="Google Shape;2649;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2" name="Google Shape;2652;p67"/>
            <p:cNvGrpSpPr/>
            <p:nvPr/>
          </p:nvGrpSpPr>
          <p:grpSpPr>
            <a:xfrm>
              <a:off x="1293855" y="4123779"/>
              <a:ext cx="80411" cy="93684"/>
              <a:chOff x="1293855" y="4123779"/>
              <a:chExt cx="80411" cy="93684"/>
            </a:xfrm>
          </p:grpSpPr>
          <p:sp>
            <p:nvSpPr>
              <p:cNvPr id="2653" name="Google Shape;2653;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656" name="Google Shape;2656;p67"/>
          <p:cNvGrpSpPr/>
          <p:nvPr/>
        </p:nvGrpSpPr>
        <p:grpSpPr>
          <a:xfrm>
            <a:off x="9208105" y="1743254"/>
            <a:ext cx="768207" cy="428881"/>
            <a:chOff x="2306421" y="3721685"/>
            <a:chExt cx="888169" cy="495779"/>
          </a:xfrm>
        </p:grpSpPr>
        <p:grpSp>
          <p:nvGrpSpPr>
            <p:cNvPr id="2657" name="Google Shape;2657;p67"/>
            <p:cNvGrpSpPr/>
            <p:nvPr/>
          </p:nvGrpSpPr>
          <p:grpSpPr>
            <a:xfrm>
              <a:off x="3123054" y="3721685"/>
              <a:ext cx="71537" cy="495779"/>
              <a:chOff x="3123054" y="3721685"/>
              <a:chExt cx="71537" cy="495779"/>
            </a:xfrm>
          </p:grpSpPr>
          <p:sp>
            <p:nvSpPr>
              <p:cNvPr id="2658" name="Google Shape;2658;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0" name="Google Shape;2660;p67"/>
            <p:cNvGrpSpPr/>
            <p:nvPr/>
          </p:nvGrpSpPr>
          <p:grpSpPr>
            <a:xfrm>
              <a:off x="3032475" y="3769067"/>
              <a:ext cx="71324" cy="448396"/>
              <a:chOff x="3032475" y="3769067"/>
              <a:chExt cx="71324" cy="448396"/>
            </a:xfrm>
          </p:grpSpPr>
          <p:sp>
            <p:nvSpPr>
              <p:cNvPr id="2661" name="Google Shape;2661;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3" name="Google Shape;2663;p67"/>
            <p:cNvGrpSpPr/>
            <p:nvPr/>
          </p:nvGrpSpPr>
          <p:grpSpPr>
            <a:xfrm>
              <a:off x="2941704" y="3816218"/>
              <a:ext cx="71305" cy="401245"/>
              <a:chOff x="2941704" y="3816218"/>
              <a:chExt cx="71305" cy="401245"/>
            </a:xfrm>
          </p:grpSpPr>
          <p:sp>
            <p:nvSpPr>
              <p:cNvPr id="2664" name="Google Shape;2664;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6" name="Google Shape;2666;p67"/>
            <p:cNvGrpSpPr/>
            <p:nvPr/>
          </p:nvGrpSpPr>
          <p:grpSpPr>
            <a:xfrm>
              <a:off x="2850914" y="3863600"/>
              <a:ext cx="71324" cy="353863"/>
              <a:chOff x="2850914" y="3863600"/>
              <a:chExt cx="71324" cy="353863"/>
            </a:xfrm>
          </p:grpSpPr>
          <p:sp>
            <p:nvSpPr>
              <p:cNvPr id="2667" name="Google Shape;2667;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9" name="Google Shape;2669;p67"/>
            <p:cNvGrpSpPr/>
            <p:nvPr/>
          </p:nvGrpSpPr>
          <p:grpSpPr>
            <a:xfrm>
              <a:off x="2760123" y="3910770"/>
              <a:ext cx="71537" cy="306693"/>
              <a:chOff x="2760123" y="3910770"/>
              <a:chExt cx="71537" cy="306693"/>
            </a:xfrm>
          </p:grpSpPr>
          <p:sp>
            <p:nvSpPr>
              <p:cNvPr id="2670" name="Google Shape;2670;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2" name="Google Shape;2672;p67"/>
            <p:cNvGrpSpPr/>
            <p:nvPr/>
          </p:nvGrpSpPr>
          <p:grpSpPr>
            <a:xfrm>
              <a:off x="2669352" y="3958153"/>
              <a:ext cx="71537" cy="259310"/>
              <a:chOff x="2669352" y="3958153"/>
              <a:chExt cx="71537" cy="259310"/>
            </a:xfrm>
          </p:grpSpPr>
          <p:sp>
            <p:nvSpPr>
              <p:cNvPr id="2673" name="Google Shape;2673;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5" name="Google Shape;2675;p67"/>
            <p:cNvGrpSpPr/>
            <p:nvPr/>
          </p:nvGrpSpPr>
          <p:grpSpPr>
            <a:xfrm>
              <a:off x="2578561" y="4005323"/>
              <a:ext cx="71537" cy="212140"/>
              <a:chOff x="2578561" y="4005323"/>
              <a:chExt cx="71537" cy="212140"/>
            </a:xfrm>
          </p:grpSpPr>
          <p:sp>
            <p:nvSpPr>
              <p:cNvPr id="2676" name="Google Shape;2676;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8" name="Google Shape;2678;p67"/>
            <p:cNvGrpSpPr/>
            <p:nvPr/>
          </p:nvGrpSpPr>
          <p:grpSpPr>
            <a:xfrm>
              <a:off x="2488002" y="4052705"/>
              <a:ext cx="71305" cy="164758"/>
              <a:chOff x="2488002" y="4052705"/>
              <a:chExt cx="71305" cy="164758"/>
            </a:xfrm>
          </p:grpSpPr>
          <p:sp>
            <p:nvSpPr>
              <p:cNvPr id="2679" name="Google Shape;2679;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81" name="Google Shape;2681;p67"/>
            <p:cNvGrpSpPr/>
            <p:nvPr/>
          </p:nvGrpSpPr>
          <p:grpSpPr>
            <a:xfrm>
              <a:off x="2397212" y="4100088"/>
              <a:ext cx="71537" cy="117376"/>
              <a:chOff x="2397212" y="4100088"/>
              <a:chExt cx="71537" cy="117376"/>
            </a:xfrm>
          </p:grpSpPr>
          <p:sp>
            <p:nvSpPr>
              <p:cNvPr id="2682" name="Google Shape;2682;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84" name="Google Shape;2684;p67"/>
            <p:cNvGrpSpPr/>
            <p:nvPr/>
          </p:nvGrpSpPr>
          <p:grpSpPr>
            <a:xfrm>
              <a:off x="2306421" y="4147258"/>
              <a:ext cx="71537" cy="70205"/>
              <a:chOff x="2306421" y="4147258"/>
              <a:chExt cx="71537" cy="70205"/>
            </a:xfrm>
          </p:grpSpPr>
          <p:sp>
            <p:nvSpPr>
              <p:cNvPr id="2685" name="Google Shape;2685;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687" name="Google Shape;2687;p67"/>
          <p:cNvSpPr/>
          <p:nvPr/>
        </p:nvSpPr>
        <p:spPr>
          <a:xfrm>
            <a:off x="10077665" y="1867576"/>
            <a:ext cx="28003" cy="21345"/>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67"/>
          <p:cNvSpPr/>
          <p:nvPr/>
        </p:nvSpPr>
        <p:spPr>
          <a:xfrm>
            <a:off x="10105654" y="1844669"/>
            <a:ext cx="67681" cy="44248"/>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67"/>
          <p:cNvSpPr/>
          <p:nvPr/>
        </p:nvSpPr>
        <p:spPr>
          <a:xfrm>
            <a:off x="10077666" y="1813763"/>
            <a:ext cx="120183" cy="70092"/>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67"/>
          <p:cNvSpPr/>
          <p:nvPr/>
        </p:nvSpPr>
        <p:spPr>
          <a:xfrm>
            <a:off x="10173329" y="1844670"/>
            <a:ext cx="24543" cy="18145"/>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67"/>
          <p:cNvSpPr/>
          <p:nvPr/>
        </p:nvSpPr>
        <p:spPr>
          <a:xfrm>
            <a:off x="10128840" y="1815342"/>
            <a:ext cx="17601" cy="14425"/>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67"/>
          <p:cNvSpPr/>
          <p:nvPr/>
        </p:nvSpPr>
        <p:spPr>
          <a:xfrm>
            <a:off x="10203175" y="1623214"/>
            <a:ext cx="102343" cy="189471"/>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67"/>
          <p:cNvSpPr/>
          <p:nvPr/>
        </p:nvSpPr>
        <p:spPr>
          <a:xfrm>
            <a:off x="10203175" y="1597087"/>
            <a:ext cx="102343" cy="52251"/>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67"/>
          <p:cNvSpPr/>
          <p:nvPr/>
        </p:nvSpPr>
        <p:spPr>
          <a:xfrm>
            <a:off x="10199455" y="1939014"/>
            <a:ext cx="28261" cy="21605"/>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67"/>
          <p:cNvSpPr/>
          <p:nvPr/>
        </p:nvSpPr>
        <p:spPr>
          <a:xfrm>
            <a:off x="10227702" y="1916347"/>
            <a:ext cx="67681" cy="44269"/>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67"/>
          <p:cNvSpPr/>
          <p:nvPr/>
        </p:nvSpPr>
        <p:spPr>
          <a:xfrm>
            <a:off x="10199456" y="1885441"/>
            <a:ext cx="120441" cy="70113"/>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67"/>
          <p:cNvSpPr/>
          <p:nvPr/>
        </p:nvSpPr>
        <p:spPr>
          <a:xfrm>
            <a:off x="10295377" y="1916348"/>
            <a:ext cx="24543" cy="18145"/>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67"/>
          <p:cNvSpPr/>
          <p:nvPr/>
        </p:nvSpPr>
        <p:spPr>
          <a:xfrm>
            <a:off x="10250627" y="1887041"/>
            <a:ext cx="17861" cy="14404"/>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67"/>
          <p:cNvSpPr/>
          <p:nvPr/>
        </p:nvSpPr>
        <p:spPr>
          <a:xfrm>
            <a:off x="10325223" y="1694632"/>
            <a:ext cx="102084" cy="189752"/>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67"/>
          <p:cNvSpPr/>
          <p:nvPr/>
        </p:nvSpPr>
        <p:spPr>
          <a:xfrm>
            <a:off x="10325223" y="1668785"/>
            <a:ext cx="102084" cy="52251"/>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67"/>
          <p:cNvSpPr/>
          <p:nvPr/>
        </p:nvSpPr>
        <p:spPr>
          <a:xfrm>
            <a:off x="10322563" y="2009352"/>
            <a:ext cx="28261" cy="21345"/>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67"/>
          <p:cNvSpPr/>
          <p:nvPr/>
        </p:nvSpPr>
        <p:spPr>
          <a:xfrm>
            <a:off x="10350810" y="1986445"/>
            <a:ext cx="67703" cy="44248"/>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67"/>
          <p:cNvSpPr/>
          <p:nvPr/>
        </p:nvSpPr>
        <p:spPr>
          <a:xfrm>
            <a:off x="10322563" y="1955797"/>
            <a:ext cx="120464" cy="69832"/>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67"/>
          <p:cNvSpPr/>
          <p:nvPr/>
        </p:nvSpPr>
        <p:spPr>
          <a:xfrm>
            <a:off x="10418506" y="1986446"/>
            <a:ext cx="24543" cy="18145"/>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67"/>
          <p:cNvSpPr/>
          <p:nvPr/>
        </p:nvSpPr>
        <p:spPr>
          <a:xfrm>
            <a:off x="10373996" y="1957118"/>
            <a:ext cx="17601" cy="14425"/>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67"/>
          <p:cNvSpPr/>
          <p:nvPr/>
        </p:nvSpPr>
        <p:spPr>
          <a:xfrm>
            <a:off x="10448353" y="1764990"/>
            <a:ext cx="102321" cy="189471"/>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67"/>
          <p:cNvSpPr/>
          <p:nvPr/>
        </p:nvSpPr>
        <p:spPr>
          <a:xfrm>
            <a:off x="10448353" y="1738863"/>
            <a:ext cx="102063" cy="52251"/>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67"/>
          <p:cNvSpPr/>
          <p:nvPr/>
        </p:nvSpPr>
        <p:spPr>
          <a:xfrm>
            <a:off x="10445151" y="2080250"/>
            <a:ext cx="28261" cy="21345"/>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67"/>
          <p:cNvSpPr/>
          <p:nvPr/>
        </p:nvSpPr>
        <p:spPr>
          <a:xfrm>
            <a:off x="10473398" y="2057323"/>
            <a:ext cx="67421" cy="44269"/>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67"/>
          <p:cNvSpPr/>
          <p:nvPr/>
        </p:nvSpPr>
        <p:spPr>
          <a:xfrm>
            <a:off x="10445151" y="2026675"/>
            <a:ext cx="120183" cy="69855"/>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67"/>
          <p:cNvSpPr/>
          <p:nvPr/>
        </p:nvSpPr>
        <p:spPr>
          <a:xfrm>
            <a:off x="10540813" y="2057324"/>
            <a:ext cx="24543" cy="18145"/>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67"/>
          <p:cNvSpPr/>
          <p:nvPr/>
        </p:nvSpPr>
        <p:spPr>
          <a:xfrm>
            <a:off x="10496324" y="2028017"/>
            <a:ext cx="17861" cy="14404"/>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67"/>
          <p:cNvSpPr/>
          <p:nvPr/>
        </p:nvSpPr>
        <p:spPr>
          <a:xfrm>
            <a:off x="10570661" y="1835867"/>
            <a:ext cx="102343" cy="189493"/>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67"/>
          <p:cNvSpPr/>
          <p:nvPr/>
        </p:nvSpPr>
        <p:spPr>
          <a:xfrm>
            <a:off x="10570661" y="1809761"/>
            <a:ext cx="102343" cy="52251"/>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67"/>
          <p:cNvSpPr/>
          <p:nvPr/>
        </p:nvSpPr>
        <p:spPr>
          <a:xfrm>
            <a:off x="10568280" y="2151128"/>
            <a:ext cx="28261" cy="21345"/>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67"/>
          <p:cNvSpPr/>
          <p:nvPr/>
        </p:nvSpPr>
        <p:spPr>
          <a:xfrm>
            <a:off x="10596527" y="2128221"/>
            <a:ext cx="67421" cy="44248"/>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67"/>
          <p:cNvSpPr/>
          <p:nvPr/>
        </p:nvSpPr>
        <p:spPr>
          <a:xfrm>
            <a:off x="10568281" y="2097573"/>
            <a:ext cx="120183" cy="69832"/>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67"/>
          <p:cNvSpPr/>
          <p:nvPr/>
        </p:nvSpPr>
        <p:spPr>
          <a:xfrm>
            <a:off x="10663943" y="2128222"/>
            <a:ext cx="24543" cy="18145"/>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67"/>
          <p:cNvSpPr/>
          <p:nvPr/>
        </p:nvSpPr>
        <p:spPr>
          <a:xfrm>
            <a:off x="10619431" y="2098894"/>
            <a:ext cx="17883" cy="14684"/>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67"/>
          <p:cNvSpPr/>
          <p:nvPr/>
        </p:nvSpPr>
        <p:spPr>
          <a:xfrm>
            <a:off x="10694049" y="1906766"/>
            <a:ext cx="102063" cy="189471"/>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67"/>
          <p:cNvSpPr/>
          <p:nvPr/>
        </p:nvSpPr>
        <p:spPr>
          <a:xfrm>
            <a:off x="10694049" y="1880639"/>
            <a:ext cx="102063" cy="52251"/>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22" name="Google Shape;2722;p67"/>
          <p:cNvGrpSpPr/>
          <p:nvPr/>
        </p:nvGrpSpPr>
        <p:grpSpPr>
          <a:xfrm>
            <a:off x="8303851" y="2531161"/>
            <a:ext cx="2509917" cy="1524752"/>
            <a:chOff x="2529950" y="4155175"/>
            <a:chExt cx="1137425" cy="690975"/>
          </a:xfrm>
        </p:grpSpPr>
        <p:sp>
          <p:nvSpPr>
            <p:cNvPr id="2723" name="Google Shape;2723;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6" name="Google Shape;3676;p67"/>
          <p:cNvGrpSpPr/>
          <p:nvPr/>
        </p:nvGrpSpPr>
        <p:grpSpPr>
          <a:xfrm>
            <a:off x="4985894" y="3101048"/>
            <a:ext cx="398737" cy="384960"/>
            <a:chOff x="2127141" y="3043500"/>
            <a:chExt cx="422629" cy="408027"/>
          </a:xfrm>
        </p:grpSpPr>
        <p:grpSp>
          <p:nvGrpSpPr>
            <p:cNvPr id="3677" name="Google Shape;3677;p67"/>
            <p:cNvGrpSpPr/>
            <p:nvPr/>
          </p:nvGrpSpPr>
          <p:grpSpPr>
            <a:xfrm>
              <a:off x="2127141" y="3048223"/>
              <a:ext cx="418743" cy="403304"/>
              <a:chOff x="2101363" y="3048223"/>
              <a:chExt cx="418743" cy="403304"/>
            </a:xfrm>
          </p:grpSpPr>
          <p:sp>
            <p:nvSpPr>
              <p:cNvPr id="3678" name="Google Shape;3678;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80" name="Google Shape;3680;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2" name="Google Shape;3682;p67"/>
          <p:cNvGrpSpPr/>
          <p:nvPr/>
        </p:nvGrpSpPr>
        <p:grpSpPr>
          <a:xfrm>
            <a:off x="8272943" y="4269704"/>
            <a:ext cx="2571839" cy="1490832"/>
            <a:chOff x="1397225" y="1410350"/>
            <a:chExt cx="4786300" cy="2774500"/>
          </a:xfrm>
        </p:grpSpPr>
        <p:grpSp>
          <p:nvGrpSpPr>
            <p:cNvPr id="3683" name="Google Shape;3683;p67"/>
            <p:cNvGrpSpPr/>
            <p:nvPr/>
          </p:nvGrpSpPr>
          <p:grpSpPr>
            <a:xfrm>
              <a:off x="4293400" y="2574725"/>
              <a:ext cx="84425" cy="80100"/>
              <a:chOff x="4293400" y="2574725"/>
              <a:chExt cx="84425" cy="80100"/>
            </a:xfrm>
          </p:grpSpPr>
          <p:sp>
            <p:nvSpPr>
              <p:cNvPr id="3684" name="Google Shape;3684;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85" name="Google Shape;3685;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6" name="Google Shape;3686;p67"/>
            <p:cNvGrpSpPr/>
            <p:nvPr/>
          </p:nvGrpSpPr>
          <p:grpSpPr>
            <a:xfrm>
              <a:off x="4000175" y="1462675"/>
              <a:ext cx="1917275" cy="1140875"/>
              <a:chOff x="4000175" y="1462675"/>
              <a:chExt cx="1917275" cy="1140875"/>
            </a:xfrm>
          </p:grpSpPr>
          <p:sp>
            <p:nvSpPr>
              <p:cNvPr id="3687" name="Google Shape;3687;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88" name="Google Shape;3688;p67"/>
              <p:cNvGrpSpPr/>
              <p:nvPr/>
            </p:nvGrpSpPr>
            <p:grpSpPr>
              <a:xfrm>
                <a:off x="4000175" y="1462675"/>
                <a:ext cx="1917275" cy="1140875"/>
                <a:chOff x="4000175" y="1462675"/>
                <a:chExt cx="1917275" cy="1140875"/>
              </a:xfrm>
            </p:grpSpPr>
            <p:sp>
              <p:nvSpPr>
                <p:cNvPr id="3689" name="Google Shape;3689;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90" name="Google Shape;3690;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695" name="Google Shape;3695;p67"/>
            <p:cNvGrpSpPr/>
            <p:nvPr/>
          </p:nvGrpSpPr>
          <p:grpSpPr>
            <a:xfrm>
              <a:off x="3960625" y="2587825"/>
              <a:ext cx="94050" cy="104125"/>
              <a:chOff x="3960625" y="2587825"/>
              <a:chExt cx="94050" cy="104125"/>
            </a:xfrm>
          </p:grpSpPr>
          <p:sp>
            <p:nvSpPr>
              <p:cNvPr id="3696" name="Google Shape;3696;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97" name="Google Shape;3697;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98" name="Google Shape;3698;p67"/>
            <p:cNvGrpSpPr/>
            <p:nvPr/>
          </p:nvGrpSpPr>
          <p:grpSpPr>
            <a:xfrm>
              <a:off x="3765350" y="2500900"/>
              <a:ext cx="173600" cy="187925"/>
              <a:chOff x="3765350" y="2500900"/>
              <a:chExt cx="173600" cy="187925"/>
            </a:xfrm>
          </p:grpSpPr>
          <p:sp>
            <p:nvSpPr>
              <p:cNvPr id="3699" name="Google Shape;3699;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700" name="Google Shape;3700;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05" name="Google Shape;3705;p67"/>
            <p:cNvGrpSpPr/>
            <p:nvPr/>
          </p:nvGrpSpPr>
          <p:grpSpPr>
            <a:xfrm>
              <a:off x="3750475" y="2481850"/>
              <a:ext cx="85125" cy="51800"/>
              <a:chOff x="3750475" y="2481850"/>
              <a:chExt cx="85125" cy="51800"/>
            </a:xfrm>
          </p:grpSpPr>
          <p:sp>
            <p:nvSpPr>
              <p:cNvPr id="3706" name="Google Shape;3706;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708" name="Google Shape;3708;p67"/>
            <p:cNvGrpSpPr/>
            <p:nvPr/>
          </p:nvGrpSpPr>
          <p:grpSpPr>
            <a:xfrm>
              <a:off x="3627175" y="2432450"/>
              <a:ext cx="172100" cy="169075"/>
              <a:chOff x="3627175" y="2432450"/>
              <a:chExt cx="172100" cy="169075"/>
            </a:xfrm>
          </p:grpSpPr>
          <p:sp>
            <p:nvSpPr>
              <p:cNvPr id="3709" name="Google Shape;3709;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711" name="Google Shape;3711;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712" name="Google Shape;3712;p67"/>
            <p:cNvGrpSpPr/>
            <p:nvPr/>
          </p:nvGrpSpPr>
          <p:grpSpPr>
            <a:xfrm>
              <a:off x="3561536" y="2585450"/>
              <a:ext cx="61539" cy="99045"/>
              <a:chOff x="3561536" y="2585450"/>
              <a:chExt cx="61539" cy="99045"/>
            </a:xfrm>
          </p:grpSpPr>
          <p:sp>
            <p:nvSpPr>
              <p:cNvPr id="3713" name="Google Shape;3713;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715" name="Google Shape;3715;p67"/>
            <p:cNvGrpSpPr/>
            <p:nvPr/>
          </p:nvGrpSpPr>
          <p:grpSpPr>
            <a:xfrm>
              <a:off x="3906325" y="1984500"/>
              <a:ext cx="156075" cy="262825"/>
              <a:chOff x="3906325" y="1984500"/>
              <a:chExt cx="156075" cy="262825"/>
            </a:xfrm>
          </p:grpSpPr>
          <p:sp>
            <p:nvSpPr>
              <p:cNvPr id="3716" name="Google Shape;3716;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717" name="Google Shape;3717;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18" name="Google Shape;3718;p67"/>
            <p:cNvGrpSpPr/>
            <p:nvPr/>
          </p:nvGrpSpPr>
          <p:grpSpPr>
            <a:xfrm>
              <a:off x="1397225" y="1637375"/>
              <a:ext cx="1401575" cy="1228250"/>
              <a:chOff x="1397225" y="1637375"/>
              <a:chExt cx="1401575" cy="1228250"/>
            </a:xfrm>
          </p:grpSpPr>
          <p:sp>
            <p:nvSpPr>
              <p:cNvPr id="3719" name="Google Shape;3719;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720" name="Google Shape;3720;p67"/>
              <p:cNvGrpSpPr/>
              <p:nvPr/>
            </p:nvGrpSpPr>
            <p:grpSpPr>
              <a:xfrm>
                <a:off x="1397225" y="1637375"/>
                <a:ext cx="1398775" cy="1228250"/>
                <a:chOff x="1397225" y="1637375"/>
                <a:chExt cx="1398775" cy="1228250"/>
              </a:xfrm>
            </p:grpSpPr>
            <p:sp>
              <p:nvSpPr>
                <p:cNvPr id="3721" name="Google Shape;3721;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23" name="Google Shape;3723;p67"/>
            <p:cNvGrpSpPr/>
            <p:nvPr/>
          </p:nvGrpSpPr>
          <p:grpSpPr>
            <a:xfrm>
              <a:off x="2605700" y="3152850"/>
              <a:ext cx="594125" cy="616250"/>
              <a:chOff x="2605700" y="3152850"/>
              <a:chExt cx="594125" cy="616250"/>
            </a:xfrm>
          </p:grpSpPr>
          <p:sp>
            <p:nvSpPr>
              <p:cNvPr id="3724" name="Google Shape;3724;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725" name="Google Shape;3725;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26" name="Google Shape;3726;p67"/>
            <p:cNvGrpSpPr/>
            <p:nvPr/>
          </p:nvGrpSpPr>
          <p:grpSpPr>
            <a:xfrm>
              <a:off x="2680375" y="3423800"/>
              <a:ext cx="182975" cy="761050"/>
              <a:chOff x="2680375" y="3423800"/>
              <a:chExt cx="182975" cy="761050"/>
            </a:xfrm>
          </p:grpSpPr>
          <p:sp>
            <p:nvSpPr>
              <p:cNvPr id="3727" name="Google Shape;3727;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728" name="Google Shape;3728;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29" name="Google Shape;3729;p67"/>
            <p:cNvGrpSpPr/>
            <p:nvPr/>
          </p:nvGrpSpPr>
          <p:grpSpPr>
            <a:xfrm>
              <a:off x="3918000" y="3561900"/>
              <a:ext cx="236225" cy="207100"/>
              <a:chOff x="3918000" y="3561900"/>
              <a:chExt cx="236225" cy="207100"/>
            </a:xfrm>
          </p:grpSpPr>
          <p:sp>
            <p:nvSpPr>
              <p:cNvPr id="3730" name="Google Shape;3730;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731" name="Google Shape;3731;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32" name="Google Shape;3732;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35" name="Google Shape;3735;p67"/>
            <p:cNvGrpSpPr/>
            <p:nvPr/>
          </p:nvGrpSpPr>
          <p:grpSpPr>
            <a:xfrm>
              <a:off x="1922950" y="1410350"/>
              <a:ext cx="1252825" cy="1162875"/>
              <a:chOff x="1922950" y="1410350"/>
              <a:chExt cx="1252825" cy="1162875"/>
            </a:xfrm>
          </p:grpSpPr>
          <p:sp>
            <p:nvSpPr>
              <p:cNvPr id="3736" name="Google Shape;3736;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52" name="Google Shape;3752;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74" name="Google Shape;3774;p67"/>
            <p:cNvGrpSpPr/>
            <p:nvPr/>
          </p:nvGrpSpPr>
          <p:grpSpPr>
            <a:xfrm>
              <a:off x="2711750" y="3572300"/>
              <a:ext cx="230725" cy="598425"/>
              <a:chOff x="2711750" y="3572300"/>
              <a:chExt cx="230725" cy="598425"/>
            </a:xfrm>
          </p:grpSpPr>
          <p:sp>
            <p:nvSpPr>
              <p:cNvPr id="3775" name="Google Shape;3775;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77" name="Google Shape;3777;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78" name="Google Shape;3778;p67"/>
            <p:cNvGrpSpPr/>
            <p:nvPr/>
          </p:nvGrpSpPr>
          <p:grpSpPr>
            <a:xfrm>
              <a:off x="3781475" y="1624825"/>
              <a:ext cx="153300" cy="166375"/>
              <a:chOff x="3781475" y="1624825"/>
              <a:chExt cx="153300" cy="166375"/>
            </a:xfrm>
          </p:grpSpPr>
          <p:sp>
            <p:nvSpPr>
              <p:cNvPr id="3779" name="Google Shape;3779;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83" name="Google Shape;3783;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90" name="Google Shape;3790;p67"/>
            <p:cNvGrpSpPr/>
            <p:nvPr/>
          </p:nvGrpSpPr>
          <p:grpSpPr>
            <a:xfrm>
              <a:off x="5068275" y="3161675"/>
              <a:ext cx="664875" cy="222850"/>
              <a:chOff x="5068275" y="3161675"/>
              <a:chExt cx="664875" cy="222850"/>
            </a:xfrm>
          </p:grpSpPr>
          <p:sp>
            <p:nvSpPr>
              <p:cNvPr id="3791" name="Google Shape;3791;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95" name="Google Shape;3795;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24" name="Google Shape;3824;p67"/>
            <p:cNvGrpSpPr/>
            <p:nvPr/>
          </p:nvGrpSpPr>
          <p:grpSpPr>
            <a:xfrm>
              <a:off x="3586375" y="2281300"/>
              <a:ext cx="125025" cy="175275"/>
              <a:chOff x="3586375" y="2281300"/>
              <a:chExt cx="125025" cy="175275"/>
            </a:xfrm>
          </p:grpSpPr>
          <p:sp>
            <p:nvSpPr>
              <p:cNvPr id="3825" name="Google Shape;3825;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27" name="Google Shape;3827;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28" name="Google Shape;3828;p67"/>
            <p:cNvGrpSpPr/>
            <p:nvPr/>
          </p:nvGrpSpPr>
          <p:grpSpPr>
            <a:xfrm>
              <a:off x="5298975" y="3412225"/>
              <a:ext cx="576450" cy="616225"/>
              <a:chOff x="5298975" y="3412225"/>
              <a:chExt cx="576450" cy="616225"/>
            </a:xfrm>
          </p:grpSpPr>
          <p:sp>
            <p:nvSpPr>
              <p:cNvPr id="3829" name="Google Shape;3829;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31" name="Google Shape;3831;p67"/>
            <p:cNvGrpSpPr/>
            <p:nvPr/>
          </p:nvGrpSpPr>
          <p:grpSpPr>
            <a:xfrm>
              <a:off x="5952300" y="3852150"/>
              <a:ext cx="231225" cy="287200"/>
              <a:chOff x="5952300" y="3852150"/>
              <a:chExt cx="231225" cy="287200"/>
            </a:xfrm>
          </p:grpSpPr>
          <p:sp>
            <p:nvSpPr>
              <p:cNvPr id="3832" name="Google Shape;3832;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34" name="Google Shape;3834;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2" name="Google Shape;3842;p67"/>
            <p:cNvGrpSpPr/>
            <p:nvPr/>
          </p:nvGrpSpPr>
          <p:grpSpPr>
            <a:xfrm>
              <a:off x="4842300" y="3099950"/>
              <a:ext cx="31425" cy="59650"/>
              <a:chOff x="4842300" y="3099950"/>
              <a:chExt cx="31425" cy="59650"/>
            </a:xfrm>
          </p:grpSpPr>
          <p:sp>
            <p:nvSpPr>
              <p:cNvPr id="3843" name="Google Shape;3843;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47" name="Google Shape;3847;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55" name="Google Shape;3855;p67"/>
            <p:cNvGrpSpPr/>
            <p:nvPr/>
          </p:nvGrpSpPr>
          <p:grpSpPr>
            <a:xfrm>
              <a:off x="3866750" y="2520350"/>
              <a:ext cx="78475" cy="60700"/>
              <a:chOff x="3866750" y="2520350"/>
              <a:chExt cx="78475" cy="60700"/>
            </a:xfrm>
          </p:grpSpPr>
          <p:sp>
            <p:nvSpPr>
              <p:cNvPr id="3856" name="Google Shape;3856;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60" name="Google Shape;3860;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02" name="Google Shape;3902;p67"/>
            <p:cNvGrpSpPr/>
            <p:nvPr/>
          </p:nvGrpSpPr>
          <p:grpSpPr>
            <a:xfrm>
              <a:off x="3450375" y="3038225"/>
              <a:ext cx="132875" cy="99400"/>
              <a:chOff x="3450375" y="3038225"/>
              <a:chExt cx="132875" cy="99400"/>
            </a:xfrm>
          </p:grpSpPr>
          <p:sp>
            <p:nvSpPr>
              <p:cNvPr id="3903" name="Google Shape;3903;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905" name="Google Shape;3905;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0" name="Google Shape;3940;p67"/>
          <p:cNvGrpSpPr/>
          <p:nvPr/>
        </p:nvGrpSpPr>
        <p:grpSpPr>
          <a:xfrm>
            <a:off x="5431498" y="4261179"/>
            <a:ext cx="2654004" cy="1565059"/>
            <a:chOff x="4714886" y="3271938"/>
            <a:chExt cx="1202721" cy="709241"/>
          </a:xfrm>
        </p:grpSpPr>
        <p:grpSp>
          <p:nvGrpSpPr>
            <p:cNvPr id="3941" name="Google Shape;3941;p67"/>
            <p:cNvGrpSpPr/>
            <p:nvPr/>
          </p:nvGrpSpPr>
          <p:grpSpPr>
            <a:xfrm>
              <a:off x="4714886" y="3271938"/>
              <a:ext cx="1202721" cy="709241"/>
              <a:chOff x="2514225" y="4239175"/>
              <a:chExt cx="2084800" cy="1229400"/>
            </a:xfrm>
          </p:grpSpPr>
          <p:sp>
            <p:nvSpPr>
              <p:cNvPr id="3942" name="Google Shape;3942;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16" name="Google Shape;4216;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17" name="Google Shape;4217;p67"/>
            <p:cNvGrpSpPr/>
            <p:nvPr/>
          </p:nvGrpSpPr>
          <p:grpSpPr>
            <a:xfrm>
              <a:off x="4851510" y="3282978"/>
              <a:ext cx="1028757" cy="669305"/>
              <a:chOff x="2732000" y="1526850"/>
              <a:chExt cx="1783250" cy="1160175"/>
            </a:xfrm>
          </p:grpSpPr>
          <p:sp>
            <p:nvSpPr>
              <p:cNvPr id="4218" name="Google Shape;4218;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254" name="Google Shape;4254;p67"/>
          <p:cNvGrpSpPr/>
          <p:nvPr/>
        </p:nvGrpSpPr>
        <p:grpSpPr>
          <a:xfrm>
            <a:off x="5340134" y="2561729"/>
            <a:ext cx="2836545" cy="1463440"/>
            <a:chOff x="4758945" y="2591412"/>
            <a:chExt cx="1114585" cy="575011"/>
          </a:xfrm>
        </p:grpSpPr>
        <p:grpSp>
          <p:nvGrpSpPr>
            <p:cNvPr id="4255" name="Google Shape;4255;p67"/>
            <p:cNvGrpSpPr/>
            <p:nvPr/>
          </p:nvGrpSpPr>
          <p:grpSpPr>
            <a:xfrm>
              <a:off x="4758945" y="2591412"/>
              <a:ext cx="1114585" cy="575011"/>
              <a:chOff x="4758945" y="2591412"/>
              <a:chExt cx="1114585" cy="575011"/>
            </a:xfrm>
          </p:grpSpPr>
          <p:sp>
            <p:nvSpPr>
              <p:cNvPr id="4256" name="Google Shape;4256;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2" name="Google Shape;4272;p67"/>
            <p:cNvGrpSpPr/>
            <p:nvPr/>
          </p:nvGrpSpPr>
          <p:grpSpPr>
            <a:xfrm>
              <a:off x="4760834" y="2594715"/>
              <a:ext cx="1108903" cy="517407"/>
              <a:chOff x="4760834" y="2594715"/>
              <a:chExt cx="1108903" cy="517407"/>
            </a:xfrm>
          </p:grpSpPr>
          <p:sp>
            <p:nvSpPr>
              <p:cNvPr id="4273" name="Google Shape;4273;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6" name="Google Shape;4586;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theme/theme1.xml><?xml version="1.0" encoding="utf-8"?>
<a:theme xmlns:a="http://schemas.openxmlformats.org/drawingml/2006/main" name="清华简约主题-留边-16:9">
  <a:themeElements>
    <a:clrScheme name="自定义 4">
      <a:dk1>
        <a:srgbClr val="000000"/>
      </a:dk1>
      <a:lt1>
        <a:srgbClr val="FFFFFF"/>
      </a:lt1>
      <a:dk2>
        <a:srgbClr val="3D3D3D"/>
      </a:dk2>
      <a:lt2>
        <a:srgbClr val="EBEBEB"/>
      </a:lt2>
      <a:accent1>
        <a:srgbClr val="5C2F7D"/>
      </a:accent1>
      <a:accent2>
        <a:srgbClr val="5C2F7D"/>
      </a:accent2>
      <a:accent3>
        <a:srgbClr val="E6C46D"/>
      </a:accent3>
      <a:accent4>
        <a:srgbClr val="969FA7"/>
      </a:accent4>
      <a:accent5>
        <a:srgbClr val="A9C37C"/>
      </a:accent5>
      <a:accent6>
        <a:srgbClr val="5A8071"/>
      </a:accent6>
      <a:hlink>
        <a:srgbClr val="828282"/>
      </a:hlink>
      <a:folHlink>
        <a:srgbClr val="A5A5A5"/>
      </a:folHlink>
    </a:clrScheme>
    <a:fontScheme name="红利">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红利">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5D8C9649-FBE1-4B5B-8258-8A170F9843AD}"/>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3978</TotalTime>
  <Words>721</Words>
  <Application>Microsoft Office PowerPoint</Application>
  <PresentationFormat>宽屏</PresentationFormat>
  <Paragraphs>51</Paragraphs>
  <Slides>21</Slides>
  <Notes>14</Notes>
  <HiddenSlides>0</HiddenSlides>
  <MMClips>0</MMClips>
  <ScaleCrop>false</ScaleCrop>
  <HeadingPairs>
    <vt:vector size="6" baseType="variant">
      <vt:variant>
        <vt:lpstr>已用的字体</vt:lpstr>
      </vt:variant>
      <vt:variant>
        <vt:i4>7</vt:i4>
      </vt:variant>
      <vt:variant>
        <vt:lpstr>主题</vt:lpstr>
      </vt:variant>
      <vt:variant>
        <vt:i4>3</vt:i4>
      </vt:variant>
      <vt:variant>
        <vt:lpstr>幻灯片标题</vt:lpstr>
      </vt:variant>
      <vt:variant>
        <vt:i4>21</vt:i4>
      </vt:variant>
    </vt:vector>
  </HeadingPairs>
  <TitlesOfParts>
    <vt:vector size="31" baseType="lpstr">
      <vt:lpstr>等线</vt:lpstr>
      <vt:lpstr>Arial</vt:lpstr>
      <vt:lpstr>Arvo</vt:lpstr>
      <vt:lpstr>Gill Sans MT</vt:lpstr>
      <vt:lpstr>Proxima Nova</vt:lpstr>
      <vt:lpstr>Proxima Nova Semibold</vt:lpstr>
      <vt:lpstr>Wingdings 2</vt:lpstr>
      <vt:lpstr>清华简约主题-留边-16:9</vt:lpstr>
      <vt:lpstr>SlidesGo Final Pages</vt:lpstr>
      <vt:lpstr>1_Slidesgo Final Pages</vt:lpstr>
      <vt:lpstr>Tsinghua university purple &amp; simple</vt:lpstr>
      <vt:lpstr>TABLE OF CONTENT</vt:lpstr>
      <vt:lpstr>This is a title</vt:lpstr>
      <vt:lpstr>This is a title</vt:lpstr>
      <vt:lpstr>Next chapter</vt:lpstr>
      <vt:lpstr>This is a title</vt:lpstr>
      <vt:lpstr>Thank you!</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陈 伟浩</dc:creator>
  <cp:lastModifiedBy>刘 龙</cp:lastModifiedBy>
  <cp:revision>1166</cp:revision>
  <cp:lastPrinted>2020-04-04T02:50:47Z</cp:lastPrinted>
  <dcterms:created xsi:type="dcterms:W3CDTF">2020-01-04T07:43:38Z</dcterms:created>
  <dcterms:modified xsi:type="dcterms:W3CDTF">2020-07-30T03:54:04Z</dcterms:modified>
</cp:coreProperties>
</file>