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57" r:id="rId2"/>
    <p:sldMasterId id="2147483660" r:id="rId3"/>
  </p:sldMasterIdLst>
  <p:notesMasterIdLst>
    <p:notesMasterId r:id="rId45"/>
  </p:notesMasterIdLst>
  <p:sldIdLst>
    <p:sldId id="257" r:id="rId4"/>
    <p:sldId id="289" r:id="rId5"/>
    <p:sldId id="259" r:id="rId6"/>
    <p:sldId id="260" r:id="rId7"/>
    <p:sldId id="261" r:id="rId8"/>
    <p:sldId id="295" r:id="rId9"/>
    <p:sldId id="263" r:id="rId10"/>
    <p:sldId id="296" r:id="rId11"/>
    <p:sldId id="265" r:id="rId12"/>
    <p:sldId id="297" r:id="rId13"/>
    <p:sldId id="267" r:id="rId14"/>
    <p:sldId id="300" r:id="rId15"/>
    <p:sldId id="303" r:id="rId16"/>
    <p:sldId id="305" r:id="rId17"/>
    <p:sldId id="271" r:id="rId18"/>
    <p:sldId id="307" r:id="rId19"/>
    <p:sldId id="308" r:id="rId20"/>
    <p:sldId id="309" r:id="rId21"/>
    <p:sldId id="275" r:id="rId22"/>
    <p:sldId id="310" r:id="rId23"/>
    <p:sldId id="311" r:id="rId24"/>
    <p:sldId id="316" r:id="rId25"/>
    <p:sldId id="279" r:id="rId26"/>
    <p:sldId id="317" r:id="rId27"/>
    <p:sldId id="318" r:id="rId28"/>
    <p:sldId id="282" r:id="rId29"/>
    <p:sldId id="283" r:id="rId30"/>
    <p:sldId id="299" r:id="rId31"/>
    <p:sldId id="319" r:id="rId32"/>
    <p:sldId id="301" r:id="rId33"/>
    <p:sldId id="302" r:id="rId34"/>
    <p:sldId id="320" r:id="rId35"/>
    <p:sldId id="304" r:id="rId36"/>
    <p:sldId id="321" r:id="rId37"/>
    <p:sldId id="306" r:id="rId38"/>
    <p:sldId id="322" r:id="rId39"/>
    <p:sldId id="323" r:id="rId40"/>
    <p:sldId id="324" r:id="rId41"/>
    <p:sldId id="325" r:id="rId42"/>
    <p:sldId id="326" r:id="rId43"/>
    <p:sldId id="343" r:id="rId44"/>
  </p:sldIdLst>
  <p:sldSz cx="12192000"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808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86483" autoAdjust="0"/>
  </p:normalViewPr>
  <p:slideViewPr>
    <p:cSldViewPr snapToGrid="0" showGuides="1">
      <p:cViewPr varScale="1">
        <p:scale>
          <a:sx n="67" d="100"/>
          <a:sy n="67" d="100"/>
        </p:scale>
        <p:origin x="644" y="5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25" d="100"/>
        <a:sy n="125" d="100"/>
      </p:scale>
      <p:origin x="0" y="-10368"/>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viewProps" Target="viewProp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gs" Target="tags/tag1.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211648-F29F-48D1-8F36-F7C83068D755}" type="datetimeFigureOut">
              <a:rPr lang="zh-CN" altLang="en-US" smtClean="0"/>
              <a:t>2023/9/3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05E40A9-13D5-4663-A952-7C19943F44E8}" type="slidenum">
              <a:rPr lang="zh-CN" altLang="en-US" smtClean="0"/>
              <a:t>‹#›</a:t>
            </a:fld>
            <a:endParaRPr lang="zh-CN" altLang="en-US"/>
          </a:p>
        </p:txBody>
      </p:sp>
    </p:spTree>
    <p:extLst>
      <p:ext uri="{BB962C8B-B14F-4D97-AF65-F5344CB8AC3E}">
        <p14:creationId xmlns:p14="http://schemas.microsoft.com/office/powerpoint/2010/main" val="5861806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1819efc990c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1819efc990c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819efc990c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819efc990c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1819efc990c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1819efc990c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0"/>
        <p:cNvGrpSpPr/>
        <p:nvPr/>
      </p:nvGrpSpPr>
      <p:grpSpPr>
        <a:xfrm>
          <a:off x="0" y="0"/>
          <a:ext cx="0" cy="0"/>
          <a:chOff x="0" y="0"/>
          <a:chExt cx="0" cy="0"/>
        </a:xfrm>
      </p:grpSpPr>
      <p:sp>
        <p:nvSpPr>
          <p:cNvPr id="9051" name="Google Shape;9051;g1819efc990c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2" name="Google Shape;9052;g1819efc990c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1"/>
        <p:cNvGrpSpPr/>
        <p:nvPr/>
      </p:nvGrpSpPr>
      <p:grpSpPr>
        <a:xfrm>
          <a:off x="0" y="0"/>
          <a:ext cx="0" cy="0"/>
          <a:chOff x="0" y="0"/>
          <a:chExt cx="0" cy="0"/>
        </a:xfrm>
      </p:grpSpPr>
      <p:sp>
        <p:nvSpPr>
          <p:cNvPr id="9372" name="Google Shape;9372;g1819efc990c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3" name="Google Shape;9373;g1819efc990c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819efc990c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819efc990c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5"/>
        <p:cNvGrpSpPr/>
        <p:nvPr/>
      </p:nvGrpSpPr>
      <p:grpSpPr>
        <a:xfrm>
          <a:off x="0" y="0"/>
          <a:ext cx="0" cy="0"/>
          <a:chOff x="0" y="0"/>
          <a:chExt cx="0" cy="0"/>
        </a:xfrm>
      </p:grpSpPr>
      <p:sp>
        <p:nvSpPr>
          <p:cNvPr id="5166" name="Google Shape;5166;g1819efc990c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7" name="Google Shape;5167;g1819efc990c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819efc990c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819efc990c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4"/>
        <p:cNvGrpSpPr/>
        <p:nvPr/>
      </p:nvGrpSpPr>
      <p:grpSpPr>
        <a:xfrm>
          <a:off x="0" y="0"/>
          <a:ext cx="0" cy="0"/>
          <a:chOff x="0" y="0"/>
          <a:chExt cx="0" cy="0"/>
        </a:xfrm>
      </p:grpSpPr>
      <p:sp>
        <p:nvSpPr>
          <p:cNvPr id="5755" name="Google Shape;5755;g1819efc990c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6" name="Google Shape;5756;g1819efc990c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9"/>
        <p:cNvGrpSpPr/>
        <p:nvPr/>
      </p:nvGrpSpPr>
      <p:grpSpPr>
        <a:xfrm>
          <a:off x="0" y="0"/>
          <a:ext cx="0" cy="0"/>
          <a:chOff x="0" y="0"/>
          <a:chExt cx="0" cy="0"/>
        </a:xfrm>
      </p:grpSpPr>
      <p:sp>
        <p:nvSpPr>
          <p:cNvPr id="6160" name="Google Shape;6160;g1819efc990c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1" name="Google Shape;6161;g1819efc990c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g1819efc990c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1" name="Google Shape;6541;g1819efc990c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5"/>
        <p:cNvGrpSpPr/>
        <p:nvPr/>
      </p:nvGrpSpPr>
      <p:grpSpPr>
        <a:xfrm>
          <a:off x="0" y="0"/>
          <a:ext cx="0" cy="0"/>
          <a:chOff x="0" y="0"/>
          <a:chExt cx="0" cy="0"/>
        </a:xfrm>
      </p:grpSpPr>
      <p:sp>
        <p:nvSpPr>
          <p:cNvPr id="6966" name="Google Shape;6966;g1819efc990c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7" name="Google Shape;6967;g1819efc990c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6"/>
        <p:cNvGrpSpPr/>
        <p:nvPr/>
      </p:nvGrpSpPr>
      <p:grpSpPr>
        <a:xfrm>
          <a:off x="0" y="0"/>
          <a:ext cx="0" cy="0"/>
          <a:chOff x="0" y="0"/>
          <a:chExt cx="0" cy="0"/>
        </a:xfrm>
      </p:grpSpPr>
      <p:sp>
        <p:nvSpPr>
          <p:cNvPr id="7327" name="Google Shape;7327;g1819efc990c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8" name="Google Shape;7328;g1819efc990c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lumMod val="75000"/>
          </a:schemeClr>
        </a:solidFill>
        <a:effectLst/>
      </p:bgPr>
    </p:bg>
    <p:spTree>
      <p:nvGrpSpPr>
        <p:cNvPr id="1" name=""/>
        <p:cNvGrpSpPr/>
        <p:nvPr/>
      </p:nvGrpSpPr>
      <p:grpSpPr>
        <a:xfrm>
          <a:off x="0" y="0"/>
          <a:ext cx="0" cy="0"/>
          <a:chOff x="0" y="0"/>
          <a:chExt cx="0" cy="0"/>
        </a:xfrm>
      </p:grpSpPr>
      <p:grpSp>
        <p:nvGrpSpPr>
          <p:cNvPr id="13" name="组合 12"/>
          <p:cNvGrpSpPr/>
          <p:nvPr/>
        </p:nvGrpSpPr>
        <p:grpSpPr>
          <a:xfrm>
            <a:off x="0" y="0"/>
            <a:ext cx="12192000" cy="6858000"/>
            <a:chOff x="0" y="0"/>
            <a:chExt cx="12192000" cy="6858000"/>
          </a:xfrm>
        </p:grpSpPr>
        <p:sp>
          <p:nvSpPr>
            <p:cNvPr id="18" name="矩形 17"/>
            <p:cNvSpPr/>
            <p:nvPr/>
          </p:nvSpPr>
          <p:spPr>
            <a:xfrm>
              <a:off x="0" y="0"/>
              <a:ext cx="12192000" cy="6858000"/>
            </a:xfrm>
            <a:prstGeom prst="rect">
              <a:avLst/>
            </a:prstGeom>
            <a:blipFill dpi="0" rotWithShape="1">
              <a:blip r:embed="rId2"/>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7" name="组合 6"/>
            <p:cNvGrpSpPr/>
            <p:nvPr/>
          </p:nvGrpSpPr>
          <p:grpSpPr>
            <a:xfrm>
              <a:off x="0" y="4323538"/>
              <a:ext cx="12192000" cy="2534462"/>
              <a:chOff x="0" y="4323538"/>
              <a:chExt cx="12192000" cy="2534462"/>
            </a:xfrm>
          </p:grpSpPr>
          <p:sp>
            <p:nvSpPr>
              <p:cNvPr id="4" name="任意多边形: 形状 3"/>
              <p:cNvSpPr/>
              <p:nvPr/>
            </p:nvSpPr>
            <p:spPr>
              <a:xfrm>
                <a:off x="0" y="4814515"/>
                <a:ext cx="12192000" cy="2043484"/>
              </a:xfrm>
              <a:custGeom>
                <a:avLst/>
                <a:gdLst>
                  <a:gd name="connsiteX0" fmla="*/ 12191996 w 12192000"/>
                  <a:gd name="connsiteY0" fmla="*/ -893 h 2043484"/>
                  <a:gd name="connsiteX1" fmla="*/ 12191996 w 12192000"/>
                  <a:gd name="connsiteY1" fmla="*/ 2042592 h 2043484"/>
                  <a:gd name="connsiteX2" fmla="*/ -4 w 12192000"/>
                  <a:gd name="connsiteY2" fmla="*/ 2042592 h 2043484"/>
                  <a:gd name="connsiteX3" fmla="*/ -4 w 12192000"/>
                  <a:gd name="connsiteY3" fmla="*/ 305295 h 2043484"/>
                  <a:gd name="connsiteX4" fmla="*/ 393018 w 12192000"/>
                  <a:gd name="connsiteY4" fmla="*/ 381021 h 2043484"/>
                  <a:gd name="connsiteX5" fmla="*/ 3987512 w 12192000"/>
                  <a:gd name="connsiteY5" fmla="*/ 677492 h 2043484"/>
                  <a:gd name="connsiteX6" fmla="*/ 8416768 w 12192000"/>
                  <a:gd name="connsiteY6" fmla="*/ 17786 h 204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043484">
                    <a:moveTo>
                      <a:pt x="12191996" y="-893"/>
                    </a:moveTo>
                    <a:lnTo>
                      <a:pt x="12191996" y="2042592"/>
                    </a:lnTo>
                    <a:lnTo>
                      <a:pt x="-4" y="2042592"/>
                    </a:lnTo>
                    <a:lnTo>
                      <a:pt x="-4" y="305295"/>
                    </a:lnTo>
                    <a:lnTo>
                      <a:pt x="393018" y="381021"/>
                    </a:lnTo>
                    <a:cubicBezTo>
                      <a:pt x="1702206" y="625871"/>
                      <a:pt x="2932387" y="677492"/>
                      <a:pt x="3987512" y="677492"/>
                    </a:cubicBezTo>
                    <a:cubicBezTo>
                      <a:pt x="5766080" y="677492"/>
                      <a:pt x="7116035" y="419390"/>
                      <a:pt x="8416768" y="17786"/>
                    </a:cubicBezTo>
                    <a:close/>
                  </a:path>
                </a:pathLst>
              </a:custGeom>
              <a:solidFill>
                <a:schemeClr val="accent1">
                  <a:lumMod val="60000"/>
                  <a:lumOff val="40000"/>
                  <a:alpha val="69000"/>
                </a:schemeClr>
              </a:solidFill>
              <a:ln w="12621" cap="flat">
                <a:noFill/>
                <a:prstDash val="solid"/>
                <a:miter/>
              </a:ln>
            </p:spPr>
            <p:txBody>
              <a:bodyPr rtlCol="0" anchor="ctr"/>
              <a:lstStyle/>
              <a:p>
                <a:endParaRPr lang="zh-CN" altLang="en-US"/>
              </a:p>
            </p:txBody>
          </p:sp>
          <p:sp>
            <p:nvSpPr>
              <p:cNvPr id="6" name="任意多边形: 形状 5"/>
              <p:cNvSpPr/>
              <p:nvPr/>
            </p:nvSpPr>
            <p:spPr>
              <a:xfrm>
                <a:off x="0" y="4323538"/>
                <a:ext cx="12192000" cy="2534462"/>
              </a:xfrm>
              <a:custGeom>
                <a:avLst/>
                <a:gdLst>
                  <a:gd name="connsiteX0" fmla="*/ 12192000 w 12192000"/>
                  <a:gd name="connsiteY0" fmla="*/ 0 h 2534462"/>
                  <a:gd name="connsiteX1" fmla="*/ 12192000 w 12192000"/>
                  <a:gd name="connsiteY1" fmla="*/ 2534462 h 2534462"/>
                  <a:gd name="connsiteX2" fmla="*/ 0 w 12192000"/>
                  <a:gd name="connsiteY2" fmla="*/ 2534462 h 2534462"/>
                  <a:gd name="connsiteX3" fmla="*/ 0 w 12192000"/>
                  <a:gd name="connsiteY3" fmla="*/ 1042365 h 2534462"/>
                  <a:gd name="connsiteX4" fmla="*/ 356408 w 12192000"/>
                  <a:gd name="connsiteY4" fmla="*/ 1113847 h 2534462"/>
                  <a:gd name="connsiteX5" fmla="*/ 3616395 w 12192000"/>
                  <a:gd name="connsiteY5" fmla="*/ 1393893 h 2534462"/>
                  <a:gd name="connsiteX6" fmla="*/ 7644820 w 12192000"/>
                  <a:gd name="connsiteY6" fmla="*/ 734794 h 2534462"/>
                  <a:gd name="connsiteX7" fmla="*/ 11681120 w 12192000"/>
                  <a:gd name="connsiteY7" fmla="*/ 17900 h 253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534462">
                    <a:moveTo>
                      <a:pt x="12192000" y="0"/>
                    </a:moveTo>
                    <a:lnTo>
                      <a:pt x="12192000" y="2534462"/>
                    </a:lnTo>
                    <a:lnTo>
                      <a:pt x="0" y="2534462"/>
                    </a:lnTo>
                    <a:lnTo>
                      <a:pt x="0" y="1042365"/>
                    </a:lnTo>
                    <a:lnTo>
                      <a:pt x="356408" y="1113847"/>
                    </a:lnTo>
                    <a:cubicBezTo>
                      <a:pt x="1543759" y="1345182"/>
                      <a:pt x="2659492" y="1393893"/>
                      <a:pt x="3616395" y="1393893"/>
                    </a:cubicBezTo>
                    <a:cubicBezTo>
                      <a:pt x="5229394" y="1393893"/>
                      <a:pt x="6465193" y="1114300"/>
                      <a:pt x="7644820" y="734794"/>
                    </a:cubicBezTo>
                    <a:cubicBezTo>
                      <a:pt x="9085563" y="271322"/>
                      <a:pt x="10361668" y="81445"/>
                      <a:pt x="11681120" y="17900"/>
                    </a:cubicBezTo>
                    <a:close/>
                  </a:path>
                </a:pathLst>
              </a:custGeom>
              <a:gradFill flip="none" rotWithShape="1">
                <a:gsLst>
                  <a:gs pos="71000">
                    <a:schemeClr val="accent1">
                      <a:lumMod val="75000"/>
                    </a:schemeClr>
                  </a:gs>
                  <a:gs pos="0">
                    <a:schemeClr val="accent1"/>
                  </a:gs>
                </a:gsLst>
                <a:lin ang="27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solidFill>
                    <a:schemeClr val="lt1"/>
                  </a:solidFill>
                  <a:latin typeface="Arial" panose="020B0604020202020204" pitchFamily="34" charset="0"/>
                  <a:ea typeface="微软雅黑" panose="020B0503020204020204" pitchFamily="34" charset="-122"/>
                </a:endParaRPr>
              </a:p>
            </p:txBody>
          </p:sp>
        </p:grpSp>
      </p:grpSp>
      <p:grpSp>
        <p:nvGrpSpPr>
          <p:cNvPr id="23" name="组合 22"/>
          <p:cNvGrpSpPr/>
          <p:nvPr/>
        </p:nvGrpSpPr>
        <p:grpSpPr>
          <a:xfrm>
            <a:off x="10978898" y="5036406"/>
            <a:ext cx="540002" cy="540000"/>
            <a:chOff x="660399" y="5727313"/>
            <a:chExt cx="540002" cy="540000"/>
          </a:xfrm>
        </p:grpSpPr>
        <p:sp>
          <p:nvSpPr>
            <p:cNvPr id="21" name="矩形: 圆角 20"/>
            <p:cNvSpPr>
              <a:spLocks noChangeAspect="1"/>
            </p:cNvSpPr>
            <p:nvPr/>
          </p:nvSpPr>
          <p:spPr>
            <a:xfrm>
              <a:off x="660399" y="5727313"/>
              <a:ext cx="540002" cy="540000"/>
            </a:xfrm>
            <a:prstGeom prst="roundRect">
              <a:avLst>
                <a:gd name="adj" fmla="val 50000"/>
              </a:avLst>
            </a:prstGeom>
            <a:solidFill>
              <a:schemeClr val="accent2">
                <a:lumMod val="20000"/>
                <a:lumOff val="80000"/>
              </a:schemeClr>
            </a:solidFill>
            <a:ln>
              <a:noFill/>
            </a:ln>
            <a:effectLst>
              <a:outerShdw blurRad="190500" dist="76200" dir="5400000" algn="tl"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 name="任意多边形: 形状 21"/>
            <p:cNvSpPr>
              <a:spLocks noChangeAspect="1"/>
            </p:cNvSpPr>
            <p:nvPr/>
          </p:nvSpPr>
          <p:spPr>
            <a:xfrm rot="10800000">
              <a:off x="894400" y="5968868"/>
              <a:ext cx="72000" cy="63241"/>
            </a:xfrm>
            <a:custGeom>
              <a:avLst/>
              <a:gdLst>
                <a:gd name="connsiteX0" fmla="*/ 483993 w 1052067"/>
                <a:gd name="connsiteY0" fmla="*/ 24210 h 924095"/>
                <a:gd name="connsiteX1" fmla="*/ 550223 w 1052067"/>
                <a:gd name="connsiteY1" fmla="*/ 6438 h 924095"/>
                <a:gd name="connsiteX2" fmla="*/ 567978 w 1052067"/>
                <a:gd name="connsiteY2" fmla="*/ 24210 h 924095"/>
                <a:gd name="connsiteX3" fmla="*/ 1045523 w 1052067"/>
                <a:gd name="connsiteY3" fmla="*/ 851327 h 924095"/>
                <a:gd name="connsiteX4" fmla="*/ 1027769 w 1052067"/>
                <a:gd name="connsiteY4" fmla="*/ 917545 h 924095"/>
                <a:gd name="connsiteX5" fmla="*/ 1003532 w 1052067"/>
                <a:gd name="connsiteY5" fmla="*/ 924040 h 924095"/>
                <a:gd name="connsiteX6" fmla="*/ 48439 w 1052067"/>
                <a:gd name="connsiteY6" fmla="*/ 924040 h 924095"/>
                <a:gd name="connsiteX7" fmla="*/ -37 w 1052067"/>
                <a:gd name="connsiteY7" fmla="*/ 875577 h 924095"/>
                <a:gd name="connsiteX8" fmla="*/ 6447 w 1052067"/>
                <a:gd name="connsiteY8" fmla="*/ 851327 h 92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2067" h="924095">
                  <a:moveTo>
                    <a:pt x="483993" y="24210"/>
                  </a:moveTo>
                  <a:cubicBezTo>
                    <a:pt x="497385" y="1021"/>
                    <a:pt x="527016" y="-6941"/>
                    <a:pt x="550223" y="6438"/>
                  </a:cubicBezTo>
                  <a:cubicBezTo>
                    <a:pt x="557615" y="10698"/>
                    <a:pt x="563735" y="16824"/>
                    <a:pt x="567978" y="24210"/>
                  </a:cubicBezTo>
                  <a:lnTo>
                    <a:pt x="1045523" y="851327"/>
                  </a:lnTo>
                  <a:cubicBezTo>
                    <a:pt x="1058914" y="874510"/>
                    <a:pt x="1050977" y="904159"/>
                    <a:pt x="1027769" y="917545"/>
                  </a:cubicBezTo>
                  <a:cubicBezTo>
                    <a:pt x="1020437" y="921804"/>
                    <a:pt x="1012014" y="924040"/>
                    <a:pt x="1003532" y="924040"/>
                  </a:cubicBezTo>
                  <a:lnTo>
                    <a:pt x="48439" y="924040"/>
                  </a:lnTo>
                  <a:cubicBezTo>
                    <a:pt x="21656" y="924046"/>
                    <a:pt x="-37" y="902348"/>
                    <a:pt x="-37" y="875577"/>
                  </a:cubicBezTo>
                  <a:cubicBezTo>
                    <a:pt x="-37" y="867063"/>
                    <a:pt x="2206" y="858701"/>
                    <a:pt x="6447" y="851327"/>
                  </a:cubicBezTo>
                  <a:close/>
                </a:path>
              </a:pathLst>
            </a:custGeom>
            <a:solidFill>
              <a:schemeClr val="accent1"/>
            </a:solidFill>
            <a:ln w="6055" cap="flat">
              <a:noFill/>
              <a:prstDash val="solid"/>
              <a:miter/>
            </a:ln>
          </p:spPr>
          <p:txBody>
            <a:bodyPr rtlCol="0" anchor="ct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5" name="标题 4"/>
          <p:cNvSpPr>
            <a:spLocks noGrp="1"/>
          </p:cNvSpPr>
          <p:nvPr>
            <p:ph type="ctrTitle" hasCustomPrompt="1"/>
          </p:nvPr>
        </p:nvSpPr>
        <p:spPr>
          <a:xfrm>
            <a:off x="660401" y="1130301"/>
            <a:ext cx="7200000" cy="1685470"/>
          </a:xfrm>
          <a:prstGeom prst="rect">
            <a:avLst/>
          </a:prstGeom>
        </p:spPr>
        <p:txBody>
          <a:bodyPr wrap="square" anchor="b">
            <a:normAutofit/>
          </a:bodyPr>
          <a:lstStyle>
            <a:lvl1pPr>
              <a:lnSpc>
                <a:spcPct val="100000"/>
              </a:lnSpc>
              <a:defRPr sz="6000">
                <a:ln w="19050">
                  <a:noFill/>
                </a:ln>
                <a:solidFill>
                  <a:schemeClr val="bg1"/>
                </a:solidFill>
              </a:defRPr>
            </a:lvl1pPr>
          </a:lstStyle>
          <a:p>
            <a:pPr lvl="0"/>
            <a:r>
              <a:rPr lang="en-US"/>
              <a:t>Click to add title</a:t>
            </a:r>
          </a:p>
        </p:txBody>
      </p:sp>
      <p:sp>
        <p:nvSpPr>
          <p:cNvPr id="9" name="副标题 8"/>
          <p:cNvSpPr>
            <a:spLocks noGrp="1"/>
          </p:cNvSpPr>
          <p:nvPr>
            <p:ph type="subTitle" sz="quarter" idx="1" hasCustomPrompt="1"/>
          </p:nvPr>
        </p:nvSpPr>
        <p:spPr>
          <a:xfrm>
            <a:off x="660400" y="3135950"/>
            <a:ext cx="3556000" cy="666295"/>
          </a:xfrm>
          <a:prstGeom prst="roundRect">
            <a:avLst>
              <a:gd name="adj" fmla="val 50000"/>
            </a:avLst>
          </a:prstGeom>
          <a:solidFill>
            <a:schemeClr val="accent1">
              <a:alpha val="90000"/>
            </a:schemeClr>
          </a:solidFill>
          <a:effectLst>
            <a:outerShdw blurRad="190500" dist="76200" dir="5400000" algn="ctr" rotWithShape="0">
              <a:schemeClr val="accent1">
                <a:lumMod val="75000"/>
                <a:alpha val="20000"/>
              </a:schemeClr>
            </a:outerShdw>
          </a:effectLst>
        </p:spPr>
        <p:txBody>
          <a:bodyPr vert="horz" lIns="91440" tIns="45720" rIns="91440" bIns="45720" rtlCol="0" anchor="ctr" anchorCtr="0">
            <a:normAutofit/>
          </a:bodyPr>
          <a:lstStyle>
            <a:lvl1pPr marL="0" indent="0" algn="ctr">
              <a:lnSpc>
                <a:spcPct val="120000"/>
              </a:lnSpc>
              <a:buNone/>
              <a:defRPr lang="en-US" sz="1800" dirty="0">
                <a:solidFill>
                  <a:srgbClr val="FFFFFF"/>
                </a:solidFill>
                <a:latin typeface="+mj-lt"/>
              </a:defRPr>
            </a:lvl1pPr>
          </a:lstStyle>
          <a:p>
            <a:pPr lvl="0"/>
            <a:r>
              <a:rPr lang="en-US"/>
              <a:t>Click to add subtitle</a:t>
            </a:r>
          </a:p>
        </p:txBody>
      </p:sp>
      <p:sp>
        <p:nvSpPr>
          <p:cNvPr id="2" name="文本占位符 1"/>
          <p:cNvSpPr>
            <a:spLocks noGrp="1"/>
          </p:cNvSpPr>
          <p:nvPr>
            <p:ph type="body" sz="quarter" idx="13" hasCustomPrompt="1"/>
          </p:nvPr>
        </p:nvSpPr>
        <p:spPr>
          <a:xfrm>
            <a:off x="660400" y="5857101"/>
            <a:ext cx="2822496" cy="276999"/>
          </a:xfrm>
          <a:prstGeom prst="rect">
            <a:avLst/>
          </a:prstGeom>
        </p:spPr>
        <p:txBody>
          <a:bodyPr wrap="square" lIns="90000">
            <a:normAutofit/>
          </a:bodyPr>
          <a:lstStyle>
            <a:lvl1pPr marL="0" indent="0" algn="l">
              <a:lnSpc>
                <a:spcPct val="100000"/>
              </a:lnSpc>
              <a:buNone/>
              <a:defRPr sz="1200"/>
            </a:lvl1pPr>
          </a:lstStyle>
          <a:p>
            <a:pPr lvl="0"/>
            <a:r>
              <a:rPr lang="en-US"/>
              <a:t>Presenter name</a:t>
            </a:r>
          </a:p>
        </p:txBody>
      </p:sp>
      <p:sp>
        <p:nvSpPr>
          <p:cNvPr id="3" name="文本占位符 2"/>
          <p:cNvSpPr>
            <a:spLocks noGrp="1"/>
          </p:cNvSpPr>
          <p:nvPr>
            <p:ph type="body" sz="quarter" idx="14" hasCustomPrompt="1"/>
          </p:nvPr>
        </p:nvSpPr>
        <p:spPr>
          <a:xfrm>
            <a:off x="8696403" y="5857101"/>
            <a:ext cx="2822497" cy="276999"/>
          </a:xfrm>
          <a:prstGeom prst="rect">
            <a:avLst/>
          </a:prstGeom>
        </p:spPr>
        <p:txBody>
          <a:bodyPr wrap="none">
            <a:normAutofit/>
          </a:bodyPr>
          <a:lstStyle>
            <a:lvl1pPr marL="0" indent="0" algn="r">
              <a:lnSpc>
                <a:spcPct val="100000"/>
              </a:lnSpc>
              <a:buNone/>
              <a:defRPr sz="1200"/>
            </a:lvl1pPr>
          </a:lstStyle>
          <a:p>
            <a:pPr lvl="0"/>
            <a:r>
              <a:rPr lang="en-US"/>
              <a:t>www.officeplus.cn</a:t>
            </a:r>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7826243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8744974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accent1">
            <a:alpha val="10000"/>
          </a:schemeClr>
        </a:solidFill>
        <a:effectLst/>
      </p:bgPr>
    </p:bg>
    <p:spTree>
      <p:nvGrpSpPr>
        <p:cNvPr id="1" name=""/>
        <p:cNvGrpSpPr/>
        <p:nvPr/>
      </p:nvGrpSpPr>
      <p:grpSpPr>
        <a:xfrm>
          <a:off x="0" y="0"/>
          <a:ext cx="0" cy="0"/>
          <a:chOff x="0" y="0"/>
          <a:chExt cx="0" cy="0"/>
        </a:xfrm>
      </p:grpSpPr>
      <p:sp>
        <p:nvSpPr>
          <p:cNvPr id="9" name="标题 8"/>
          <p:cNvSpPr>
            <a:spLocks noGrp="1"/>
          </p:cNvSpPr>
          <p:nvPr>
            <p:ph type="title" hasCustomPrompt="1"/>
          </p:nvPr>
        </p:nvSpPr>
        <p:spPr>
          <a:xfrm>
            <a:off x="660400" y="0"/>
            <a:ext cx="10858500" cy="1028700"/>
          </a:xfrm>
          <a:prstGeom prst="rect">
            <a:avLst/>
          </a:prstGeom>
        </p:spPr>
        <p:txBody>
          <a:bodyPr anchor="b">
            <a:normAutofit/>
          </a:bodyPr>
          <a:lstStyle>
            <a:lvl1pPr>
              <a:lnSpc>
                <a:spcPct val="100000"/>
              </a:lnSpc>
              <a:defRPr>
                <a:solidFill>
                  <a:schemeClr val="accent1"/>
                </a:solidFill>
              </a:defRPr>
            </a:lvl1pPr>
          </a:lstStyle>
          <a:p>
            <a:pPr lvl="0"/>
            <a:r>
              <a:rPr lang="en-US"/>
              <a:t>Click to add title</a:t>
            </a:r>
          </a:p>
        </p:txBody>
      </p:sp>
      <p:sp>
        <p:nvSpPr>
          <p:cNvPr id="8" name="内容占位符 7"/>
          <p:cNvSpPr>
            <a:spLocks noGrp="1"/>
          </p:cNvSpPr>
          <p:nvPr>
            <p:ph idx="1"/>
          </p:nvPr>
        </p:nvSpPr>
        <p:spPr>
          <a:xfrm>
            <a:off x="660400" y="1092200"/>
            <a:ext cx="10858500" cy="5041900"/>
          </a:xfrm>
          <a:prstGeom prst="rect">
            <a:avLst/>
          </a:prstGeom>
        </p:spPr>
        <p:txBody>
          <a:bodyPr vert="horz" lIns="91440" tIns="45720" rIns="91440" bIns="45720" rtlCol="0">
            <a:normAutofit/>
          </a:bodyPr>
          <a:lstStyle>
            <a:lvl1pPr marL="285750" indent="-285750">
              <a:buFont typeface="Arial" panose="020B0604020202020204" pitchFamily="34" charset="0"/>
              <a:buChar char="•"/>
              <a:defRPr/>
            </a:lvl1pPr>
            <a:lvl2pPr marL="742950" indent="-285750">
              <a:buFont typeface="Arial" panose="020B0604020202020204" pitchFamily="34" charset="0"/>
              <a:buChar char="•"/>
              <a:defRPr/>
            </a:lvl2pPr>
            <a:lvl3pPr marL="1200150" indent="-285750">
              <a:buFont typeface="Arial" panose="020B0604020202020204" pitchFamily="34" charset="0"/>
              <a:buChar char="•"/>
              <a:defRPr/>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2" name="日期占位符 1"/>
          <p:cNvSpPr>
            <a:spLocks noGrp="1"/>
          </p:cNvSpPr>
          <p:nvPr>
            <p:ph type="dt" sz="half" idx="10"/>
          </p:nvPr>
        </p:nvSpPr>
        <p:spPr/>
        <p:txBody>
          <a:bodyPr/>
          <a:lstStyle/>
          <a:p>
            <a:fld id="{E2982A54-1ED4-49C6-8154-FC2019FF8FB3}" type="datetime1">
              <a:rPr lang="zh-CN" altLang="en-US" smtClean="0"/>
              <a:t>2023/9/3</a:t>
            </a:fld>
            <a:endParaRPr lang="zh-CN" altLang="en-US"/>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zh-CN" altLang="en-US" smtClean="0"/>
              <a:t>‹#›</a:t>
            </a:fld>
            <a:endParaRPr lang="zh-CN" altLang="en-US"/>
          </a:p>
        </p:txBody>
      </p:sp>
    </p:spTree>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genda">
    <p:bg>
      <p:bgPr>
        <a:solidFill>
          <a:schemeClr val="accent1">
            <a:alpha val="10000"/>
          </a:schemeClr>
        </a:solidFill>
        <a:effectLst/>
      </p:bgPr>
    </p:bg>
    <p:spTree>
      <p:nvGrpSpPr>
        <p:cNvPr id="1" name=""/>
        <p:cNvGrpSpPr/>
        <p:nvPr/>
      </p:nvGrpSpPr>
      <p:grpSpPr>
        <a:xfrm>
          <a:off x="0" y="0"/>
          <a:ext cx="0" cy="0"/>
          <a:chOff x="0" y="0"/>
          <a:chExt cx="0" cy="0"/>
        </a:xfrm>
      </p:grpSpPr>
      <p:sp>
        <p:nvSpPr>
          <p:cNvPr id="8" name="标题 7"/>
          <p:cNvSpPr>
            <a:spLocks noGrp="1"/>
          </p:cNvSpPr>
          <p:nvPr>
            <p:ph type="title" hasCustomPrompt="1"/>
          </p:nvPr>
        </p:nvSpPr>
        <p:spPr>
          <a:xfrm>
            <a:off x="660400" y="1500188"/>
            <a:ext cx="2836800" cy="914400"/>
          </a:xfrm>
          <a:prstGeom prst="rect">
            <a:avLst/>
          </a:prstGeom>
        </p:spPr>
        <p:txBody>
          <a:bodyPr wrap="none" anchor="t">
            <a:normAutofit/>
          </a:bodyPr>
          <a:lstStyle>
            <a:lvl1pPr algn="r">
              <a:lnSpc>
                <a:spcPct val="100000"/>
              </a:lnSpc>
              <a:defRPr sz="2800"/>
            </a:lvl1pPr>
          </a:lstStyle>
          <a:p>
            <a:pPr lvl="0"/>
            <a:r>
              <a:rPr lang="en-US"/>
              <a:t>Agenda</a:t>
            </a:r>
          </a:p>
        </p:txBody>
      </p:sp>
      <p:sp>
        <p:nvSpPr>
          <p:cNvPr id="9" name="内容占位符 8"/>
          <p:cNvSpPr>
            <a:spLocks noGrp="1"/>
          </p:cNvSpPr>
          <p:nvPr>
            <p:ph sz="quarter" idx="1" hasCustomPrompt="1"/>
          </p:nvPr>
        </p:nvSpPr>
        <p:spPr>
          <a:xfrm>
            <a:off x="3746500" y="1500187"/>
            <a:ext cx="7772400" cy="4633200"/>
          </a:xfrm>
          <a:prstGeom prst="rect">
            <a:avLst/>
          </a:prstGeom>
        </p:spPr>
        <p:txBody>
          <a:bodyPr wrap="square">
            <a:normAutofit/>
          </a:bodyPr>
          <a:lstStyle>
            <a:lvl1pPr marL="457200" indent="-457200">
              <a:lnSpc>
                <a:spcPct val="130000"/>
              </a:lnSpc>
              <a:buFont typeface="+mj-lt"/>
              <a:buAutoNum type="arabicPeriod"/>
              <a:defRPr sz="2400" b="0">
                <a:solidFill>
                  <a:schemeClr val="tx1"/>
                </a:solidFill>
                <a:latin typeface="+mn-lt"/>
              </a:defRPr>
            </a:lvl1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2" name="日期占位符 1"/>
          <p:cNvSpPr>
            <a:spLocks noGrp="1"/>
          </p:cNvSpPr>
          <p:nvPr>
            <p:ph type="dt" sz="half" idx="10"/>
          </p:nvPr>
        </p:nvSpPr>
        <p:spPr/>
        <p:txBody>
          <a:bodyPr/>
          <a:lstStyle/>
          <a:p>
            <a:fld id="{2A27A813-B2FD-42E1-9222-83B574E99074}" type="datetime1">
              <a:rPr lang="zh-CN" altLang="en-US" smtClean="0"/>
              <a:t>2023/9/3</a:t>
            </a:fld>
            <a:endParaRPr lang="en-US" altLang="zh-CN"/>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en-US" altLang="zh-CN" smtClean="0"/>
              <a:pPr/>
              <a:t>‹#›</a:t>
            </a:fld>
            <a:endParaRPr lang="en-US" altLang="zh-CN"/>
          </a:p>
        </p:txBody>
      </p:sp>
      <p:grpSp>
        <p:nvGrpSpPr>
          <p:cNvPr id="10" name="组合 9"/>
          <p:cNvGrpSpPr/>
          <p:nvPr/>
        </p:nvGrpSpPr>
        <p:grpSpPr>
          <a:xfrm>
            <a:off x="2626456" y="1500188"/>
            <a:ext cx="994563" cy="4634686"/>
            <a:chOff x="2626456" y="1500188"/>
            <a:chExt cx="994563" cy="4634686"/>
          </a:xfrm>
        </p:grpSpPr>
      </p:grpSp>
    </p:spTree>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lumMod val="75000"/>
          </a:schemeClr>
        </a:solidFill>
        <a:effectLst/>
      </p:bgPr>
    </p:bg>
    <p:spTree>
      <p:nvGrpSpPr>
        <p:cNvPr id="1" name=""/>
        <p:cNvGrpSpPr/>
        <p:nvPr/>
      </p:nvGrpSpPr>
      <p:grpSpPr>
        <a:xfrm>
          <a:off x="0" y="0"/>
          <a:ext cx="0" cy="0"/>
          <a:chOff x="0" y="0"/>
          <a:chExt cx="0" cy="0"/>
        </a:xfrm>
      </p:grpSpPr>
      <p:sp>
        <p:nvSpPr>
          <p:cNvPr id="8" name="矩形 7"/>
          <p:cNvSpPr/>
          <p:nvPr/>
        </p:nvSpPr>
        <p:spPr>
          <a:xfrm flipH="1">
            <a:off x="0" y="0"/>
            <a:ext cx="12192000" cy="6858000"/>
          </a:xfrm>
          <a:prstGeom prst="rect">
            <a:avLst/>
          </a:prstGeom>
          <a:blipFill dpi="0" rotWithShape="1">
            <a:blip r:embed="rId2"/>
            <a:srcRect/>
            <a:stretch>
              <a:fillRect l="-14520" t="-13779" r="-2114" b="-13779"/>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任意多边形: 形状 14"/>
          <p:cNvSpPr>
            <a:spLocks/>
          </p:cNvSpPr>
          <p:nvPr/>
        </p:nvSpPr>
        <p:spPr bwMode="auto">
          <a:xfrm>
            <a:off x="2516415" y="3174"/>
            <a:ext cx="9675585" cy="6854826"/>
          </a:xfrm>
          <a:custGeom>
            <a:avLst/>
            <a:gdLst>
              <a:gd name="connsiteX0" fmla="*/ 5470621 w 9675585"/>
              <a:gd name="connsiteY0" fmla="*/ 0 h 6854826"/>
              <a:gd name="connsiteX1" fmla="*/ 5471142 w 9675585"/>
              <a:gd name="connsiteY1" fmla="*/ 0 h 6854826"/>
              <a:gd name="connsiteX2" fmla="*/ 5471979 w 9675585"/>
              <a:gd name="connsiteY2" fmla="*/ 0 h 6854826"/>
              <a:gd name="connsiteX3" fmla="*/ 5472478 w 9675585"/>
              <a:gd name="connsiteY3" fmla="*/ 0 h 6854826"/>
              <a:gd name="connsiteX4" fmla="*/ 5474790 w 9675585"/>
              <a:gd name="connsiteY4" fmla="*/ 0 h 6854826"/>
              <a:gd name="connsiteX5" fmla="*/ 5475976 w 9675585"/>
              <a:gd name="connsiteY5" fmla="*/ 0 h 6854826"/>
              <a:gd name="connsiteX6" fmla="*/ 5479957 w 9675585"/>
              <a:gd name="connsiteY6" fmla="*/ 0 h 6854826"/>
              <a:gd name="connsiteX7" fmla="*/ 5484690 w 9675585"/>
              <a:gd name="connsiteY7" fmla="*/ 0 h 6854826"/>
              <a:gd name="connsiteX8" fmla="*/ 6788960 w 9675585"/>
              <a:gd name="connsiteY8" fmla="*/ 0 h 6854826"/>
              <a:gd name="connsiteX9" fmla="*/ 6843507 w 9675585"/>
              <a:gd name="connsiteY9" fmla="*/ 0 h 6854826"/>
              <a:gd name="connsiteX10" fmla="*/ 6844027 w 9675585"/>
              <a:gd name="connsiteY10" fmla="*/ 0 h 6854826"/>
              <a:gd name="connsiteX11" fmla="*/ 6844865 w 9675585"/>
              <a:gd name="connsiteY11" fmla="*/ 0 h 6854826"/>
              <a:gd name="connsiteX12" fmla="*/ 6845364 w 9675585"/>
              <a:gd name="connsiteY12" fmla="*/ 0 h 6854826"/>
              <a:gd name="connsiteX13" fmla="*/ 6847675 w 9675585"/>
              <a:gd name="connsiteY13" fmla="*/ 0 h 6854826"/>
              <a:gd name="connsiteX14" fmla="*/ 6848862 w 9675585"/>
              <a:gd name="connsiteY14" fmla="*/ 0 h 6854826"/>
              <a:gd name="connsiteX15" fmla="*/ 6852843 w 9675585"/>
              <a:gd name="connsiteY15" fmla="*/ 0 h 6854826"/>
              <a:gd name="connsiteX16" fmla="*/ 6857576 w 9675585"/>
              <a:gd name="connsiteY16" fmla="*/ 0 h 6854826"/>
              <a:gd name="connsiteX17" fmla="*/ 6893381 w 9675585"/>
              <a:gd name="connsiteY17" fmla="*/ 0 h 6854826"/>
              <a:gd name="connsiteX18" fmla="*/ 6906523 w 9675585"/>
              <a:gd name="connsiteY18" fmla="*/ 0 h 6854826"/>
              <a:gd name="connsiteX19" fmla="*/ 6923811 w 9675585"/>
              <a:gd name="connsiteY19" fmla="*/ 0 h 6854826"/>
              <a:gd name="connsiteX20" fmla="*/ 7017353 w 9675585"/>
              <a:gd name="connsiteY20" fmla="*/ 0 h 6854826"/>
              <a:gd name="connsiteX21" fmla="*/ 7030875 w 9675585"/>
              <a:gd name="connsiteY21" fmla="*/ 0 h 6854826"/>
              <a:gd name="connsiteX22" fmla="*/ 7083514 w 9675585"/>
              <a:gd name="connsiteY22" fmla="*/ 0 h 6854826"/>
              <a:gd name="connsiteX23" fmla="*/ 7162206 w 9675585"/>
              <a:gd name="connsiteY23" fmla="*/ 0 h 6854826"/>
              <a:gd name="connsiteX24" fmla="*/ 7164633 w 9675585"/>
              <a:gd name="connsiteY24" fmla="*/ 0 h 6854826"/>
              <a:gd name="connsiteX25" fmla="*/ 7262237 w 9675585"/>
              <a:gd name="connsiteY25" fmla="*/ 0 h 6854826"/>
              <a:gd name="connsiteX26" fmla="*/ 7300709 w 9675585"/>
              <a:gd name="connsiteY26" fmla="*/ 0 h 6854826"/>
              <a:gd name="connsiteX27" fmla="*/ 7377851 w 9675585"/>
              <a:gd name="connsiteY27" fmla="*/ 0 h 6854826"/>
              <a:gd name="connsiteX28" fmla="*/ 7446571 w 9675585"/>
              <a:gd name="connsiteY28" fmla="*/ 0 h 6854826"/>
              <a:gd name="connsiteX29" fmla="*/ 7482641 w 9675585"/>
              <a:gd name="connsiteY29" fmla="*/ 0 h 6854826"/>
              <a:gd name="connsiteX30" fmla="*/ 7512997 w 9675585"/>
              <a:gd name="connsiteY30" fmla="*/ 0 h 6854826"/>
              <a:gd name="connsiteX31" fmla="*/ 8819457 w 9675585"/>
              <a:gd name="connsiteY31" fmla="*/ 0 h 6854826"/>
              <a:gd name="connsiteX32" fmla="*/ 8855527 w 9675585"/>
              <a:gd name="connsiteY32" fmla="*/ 0 h 6854826"/>
              <a:gd name="connsiteX33" fmla="*/ 8855527 w 9675585"/>
              <a:gd name="connsiteY33" fmla="*/ 0 h 6854826"/>
              <a:gd name="connsiteX34" fmla="*/ 8870940 w 9675585"/>
              <a:gd name="connsiteY34" fmla="*/ 0 h 6854826"/>
              <a:gd name="connsiteX35" fmla="*/ 9639515 w 9675585"/>
              <a:gd name="connsiteY35" fmla="*/ 0 h 6854826"/>
              <a:gd name="connsiteX36" fmla="*/ 9675585 w 9675585"/>
              <a:gd name="connsiteY36" fmla="*/ 0 h 6854826"/>
              <a:gd name="connsiteX37" fmla="*/ 9675585 w 9675585"/>
              <a:gd name="connsiteY37" fmla="*/ 6854826 h 6854826"/>
              <a:gd name="connsiteX38" fmla="*/ 8855527 w 9675585"/>
              <a:gd name="connsiteY38" fmla="*/ 6854826 h 6854826"/>
              <a:gd name="connsiteX39" fmla="*/ 8302699 w 9675585"/>
              <a:gd name="connsiteY39" fmla="*/ 6854826 h 6854826"/>
              <a:gd name="connsiteX40" fmla="*/ 7482641 w 9675585"/>
              <a:gd name="connsiteY40" fmla="*/ 6854826 h 6854826"/>
              <a:gd name="connsiteX41" fmla="*/ 5829299 w 9675585"/>
              <a:gd name="connsiteY41" fmla="*/ 6854826 h 6854826"/>
              <a:gd name="connsiteX42" fmla="*/ 5301608 w 9675585"/>
              <a:gd name="connsiteY42" fmla="*/ 6854826 h 6854826"/>
              <a:gd name="connsiteX43" fmla="*/ 4481550 w 9675585"/>
              <a:gd name="connsiteY43" fmla="*/ 6854826 h 6854826"/>
              <a:gd name="connsiteX44" fmla="*/ 4456413 w 9675585"/>
              <a:gd name="connsiteY44" fmla="*/ 6854826 h 6854826"/>
              <a:gd name="connsiteX45" fmla="*/ 3928723 w 9675585"/>
              <a:gd name="connsiteY45" fmla="*/ 6854826 h 6854826"/>
              <a:gd name="connsiteX46" fmla="*/ 3108664 w 9675585"/>
              <a:gd name="connsiteY46" fmla="*/ 6854826 h 6854826"/>
              <a:gd name="connsiteX47" fmla="*/ 1455322 w 9675585"/>
              <a:gd name="connsiteY47" fmla="*/ 6854826 h 6854826"/>
              <a:gd name="connsiteX48" fmla="*/ 82436 w 9675585"/>
              <a:gd name="connsiteY48" fmla="*/ 6854826 h 6854826"/>
              <a:gd name="connsiteX49" fmla="*/ 82436 w 9675585"/>
              <a:gd name="connsiteY49" fmla="*/ 6854825 h 6854826"/>
              <a:gd name="connsiteX50" fmla="*/ 71028 w 9675585"/>
              <a:gd name="connsiteY50" fmla="*/ 6854825 h 6854826"/>
              <a:gd name="connsiteX51" fmla="*/ 59478 w 9675585"/>
              <a:gd name="connsiteY51" fmla="*/ 6761495 h 6854826"/>
              <a:gd name="connsiteX52" fmla="*/ 1356661 w 9675585"/>
              <a:gd name="connsiteY52" fmla="*/ 3462603 h 6854826"/>
              <a:gd name="connsiteX53" fmla="*/ 2104661 w 9675585"/>
              <a:gd name="connsiteY53" fmla="*/ 743482 h 6854826"/>
              <a:gd name="connsiteX54" fmla="*/ 2329903 w 9675585"/>
              <a:gd name="connsiteY54" fmla="*/ 155929 h 6854826"/>
              <a:gd name="connsiteX55" fmla="*/ 2441523 w 9675585"/>
              <a:gd name="connsiteY55" fmla="*/ 5690 h 6854826"/>
              <a:gd name="connsiteX56" fmla="*/ 2444392 w 9675585"/>
              <a:gd name="connsiteY56" fmla="*/ 0 h 6854826"/>
              <a:gd name="connsiteX57" fmla="*/ 2444913 w 9675585"/>
              <a:gd name="connsiteY57" fmla="*/ 0 h 6854826"/>
              <a:gd name="connsiteX58" fmla="*/ 2445750 w 9675585"/>
              <a:gd name="connsiteY58" fmla="*/ 0 h 6854826"/>
              <a:gd name="connsiteX59" fmla="*/ 2446250 w 9675585"/>
              <a:gd name="connsiteY59" fmla="*/ 0 h 6854826"/>
              <a:gd name="connsiteX60" fmla="*/ 2448561 w 9675585"/>
              <a:gd name="connsiteY60" fmla="*/ 0 h 6854826"/>
              <a:gd name="connsiteX61" fmla="*/ 2449748 w 9675585"/>
              <a:gd name="connsiteY61" fmla="*/ 0 h 6854826"/>
              <a:gd name="connsiteX62" fmla="*/ 2453729 w 9675585"/>
              <a:gd name="connsiteY62" fmla="*/ 0 h 6854826"/>
              <a:gd name="connsiteX63" fmla="*/ 2458462 w 9675585"/>
              <a:gd name="connsiteY63" fmla="*/ 0 h 6854826"/>
              <a:gd name="connsiteX64" fmla="*/ 3762732 w 9675585"/>
              <a:gd name="connsiteY64" fmla="*/ 0 h 6854826"/>
              <a:gd name="connsiteX65" fmla="*/ 3817278 w 9675585"/>
              <a:gd name="connsiteY65" fmla="*/ 0 h 6854826"/>
              <a:gd name="connsiteX66" fmla="*/ 3817799 w 9675585"/>
              <a:gd name="connsiteY66" fmla="*/ 0 h 6854826"/>
              <a:gd name="connsiteX67" fmla="*/ 3818636 w 9675585"/>
              <a:gd name="connsiteY67" fmla="*/ 0 h 6854826"/>
              <a:gd name="connsiteX68" fmla="*/ 3819136 w 9675585"/>
              <a:gd name="connsiteY68" fmla="*/ 0 h 6854826"/>
              <a:gd name="connsiteX69" fmla="*/ 3821447 w 9675585"/>
              <a:gd name="connsiteY69" fmla="*/ 0 h 6854826"/>
              <a:gd name="connsiteX70" fmla="*/ 3822634 w 9675585"/>
              <a:gd name="connsiteY70" fmla="*/ 0 h 6854826"/>
              <a:gd name="connsiteX71" fmla="*/ 3826615 w 9675585"/>
              <a:gd name="connsiteY71" fmla="*/ 0 h 6854826"/>
              <a:gd name="connsiteX72" fmla="*/ 3831348 w 9675585"/>
              <a:gd name="connsiteY72" fmla="*/ 0 h 6854826"/>
              <a:gd name="connsiteX73" fmla="*/ 3867153 w 9675585"/>
              <a:gd name="connsiteY73" fmla="*/ 0 h 6854826"/>
              <a:gd name="connsiteX74" fmla="*/ 3880295 w 9675585"/>
              <a:gd name="connsiteY74" fmla="*/ 0 h 6854826"/>
              <a:gd name="connsiteX75" fmla="*/ 3897583 w 9675585"/>
              <a:gd name="connsiteY75" fmla="*/ 0 h 6854826"/>
              <a:gd name="connsiteX76" fmla="*/ 3991125 w 9675585"/>
              <a:gd name="connsiteY76" fmla="*/ 0 h 6854826"/>
              <a:gd name="connsiteX77" fmla="*/ 4004647 w 9675585"/>
              <a:gd name="connsiteY77" fmla="*/ 0 h 6854826"/>
              <a:gd name="connsiteX78" fmla="*/ 4057286 w 9675585"/>
              <a:gd name="connsiteY78" fmla="*/ 0 h 6854826"/>
              <a:gd name="connsiteX79" fmla="*/ 4135978 w 9675585"/>
              <a:gd name="connsiteY79" fmla="*/ 0 h 6854826"/>
              <a:gd name="connsiteX80" fmla="*/ 4138406 w 9675585"/>
              <a:gd name="connsiteY80" fmla="*/ 0 h 6854826"/>
              <a:gd name="connsiteX81" fmla="*/ 4236010 w 9675585"/>
              <a:gd name="connsiteY81" fmla="*/ 0 h 6854826"/>
              <a:gd name="connsiteX82" fmla="*/ 4274481 w 9675585"/>
              <a:gd name="connsiteY82" fmla="*/ 0 h 6854826"/>
              <a:gd name="connsiteX83" fmla="*/ 4351623 w 9675585"/>
              <a:gd name="connsiteY83" fmla="*/ 0 h 6854826"/>
              <a:gd name="connsiteX84" fmla="*/ 4420344 w 9675585"/>
              <a:gd name="connsiteY84" fmla="*/ 0 h 6854826"/>
              <a:gd name="connsiteX85" fmla="*/ 4456413 w 9675585"/>
              <a:gd name="connsiteY85" fmla="*/ 0 h 6854826"/>
              <a:gd name="connsiteX86" fmla="*/ 4486769 w 9675585"/>
              <a:gd name="connsiteY86" fmla="*/ 0 h 6854826"/>
              <a:gd name="connsiteX87" fmla="*/ 5377533 w 9675585"/>
              <a:gd name="connsiteY87" fmla="*/ 0 h 6854826"/>
              <a:gd name="connsiteX88" fmla="*/ 5470621 w 9675585"/>
              <a:gd name="connsiteY88" fmla="*/ 0 h 68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75585" h="6854826">
                <a:moveTo>
                  <a:pt x="5470621" y="0"/>
                </a:moveTo>
                <a:cubicBezTo>
                  <a:pt x="5470621" y="0"/>
                  <a:pt x="5470621" y="0"/>
                  <a:pt x="5471142" y="0"/>
                </a:cubicBezTo>
                <a:lnTo>
                  <a:pt x="5471979" y="0"/>
                </a:lnTo>
                <a:cubicBezTo>
                  <a:pt x="5471979" y="0"/>
                  <a:pt x="5471979" y="0"/>
                  <a:pt x="5472478" y="0"/>
                </a:cubicBezTo>
                <a:lnTo>
                  <a:pt x="5474790" y="0"/>
                </a:lnTo>
                <a:lnTo>
                  <a:pt x="5475976" y="0"/>
                </a:lnTo>
                <a:lnTo>
                  <a:pt x="5479957" y="0"/>
                </a:lnTo>
                <a:lnTo>
                  <a:pt x="5484690" y="0"/>
                </a:lnTo>
                <a:cubicBezTo>
                  <a:pt x="5534525" y="0"/>
                  <a:pt x="5760877" y="0"/>
                  <a:pt x="6788960" y="0"/>
                </a:cubicBezTo>
                <a:lnTo>
                  <a:pt x="6843507" y="0"/>
                </a:lnTo>
                <a:cubicBezTo>
                  <a:pt x="6843507" y="0"/>
                  <a:pt x="6843507" y="0"/>
                  <a:pt x="6844027" y="0"/>
                </a:cubicBezTo>
                <a:lnTo>
                  <a:pt x="6844865" y="0"/>
                </a:lnTo>
                <a:cubicBezTo>
                  <a:pt x="6844865" y="0"/>
                  <a:pt x="6844865" y="0"/>
                  <a:pt x="6845364" y="0"/>
                </a:cubicBezTo>
                <a:lnTo>
                  <a:pt x="6847675" y="0"/>
                </a:lnTo>
                <a:lnTo>
                  <a:pt x="6848862" y="0"/>
                </a:lnTo>
                <a:lnTo>
                  <a:pt x="6852843" y="0"/>
                </a:lnTo>
                <a:lnTo>
                  <a:pt x="6857576" y="0"/>
                </a:lnTo>
                <a:cubicBezTo>
                  <a:pt x="6864959" y="0"/>
                  <a:pt x="6876216" y="0"/>
                  <a:pt x="6893381" y="0"/>
                </a:cubicBezTo>
                <a:lnTo>
                  <a:pt x="6906523" y="0"/>
                </a:lnTo>
                <a:lnTo>
                  <a:pt x="6923811" y="0"/>
                </a:lnTo>
                <a:cubicBezTo>
                  <a:pt x="6947391" y="0"/>
                  <a:pt x="6977893" y="0"/>
                  <a:pt x="7017353" y="0"/>
                </a:cubicBezTo>
                <a:lnTo>
                  <a:pt x="7030875" y="0"/>
                </a:lnTo>
                <a:lnTo>
                  <a:pt x="7083514" y="0"/>
                </a:lnTo>
                <a:lnTo>
                  <a:pt x="7162206" y="0"/>
                </a:lnTo>
                <a:lnTo>
                  <a:pt x="7164633" y="0"/>
                </a:lnTo>
                <a:cubicBezTo>
                  <a:pt x="7194336" y="0"/>
                  <a:pt x="7226786" y="0"/>
                  <a:pt x="7262237" y="0"/>
                </a:cubicBezTo>
                <a:lnTo>
                  <a:pt x="7300709" y="0"/>
                </a:lnTo>
                <a:lnTo>
                  <a:pt x="7377851" y="0"/>
                </a:lnTo>
                <a:lnTo>
                  <a:pt x="7446571" y="0"/>
                </a:lnTo>
                <a:lnTo>
                  <a:pt x="7482641" y="0"/>
                </a:lnTo>
                <a:lnTo>
                  <a:pt x="7512997" y="0"/>
                </a:lnTo>
                <a:cubicBezTo>
                  <a:pt x="7803839" y="0"/>
                  <a:pt x="8221029" y="0"/>
                  <a:pt x="8819457" y="0"/>
                </a:cubicBezTo>
                <a:lnTo>
                  <a:pt x="8855527" y="0"/>
                </a:lnTo>
                <a:lnTo>
                  <a:pt x="8855527" y="0"/>
                </a:lnTo>
                <a:lnTo>
                  <a:pt x="8870940" y="0"/>
                </a:lnTo>
                <a:cubicBezTo>
                  <a:pt x="9086396" y="0"/>
                  <a:pt x="9340301" y="0"/>
                  <a:pt x="9639515" y="0"/>
                </a:cubicBezTo>
                <a:lnTo>
                  <a:pt x="9675585" y="0"/>
                </a:lnTo>
                <a:lnTo>
                  <a:pt x="9675585" y="6854826"/>
                </a:lnTo>
                <a:lnTo>
                  <a:pt x="8855527" y="6854826"/>
                </a:lnTo>
                <a:lnTo>
                  <a:pt x="8302699" y="6854826"/>
                </a:lnTo>
                <a:lnTo>
                  <a:pt x="7482641" y="6854826"/>
                </a:lnTo>
                <a:lnTo>
                  <a:pt x="5829299" y="6854826"/>
                </a:lnTo>
                <a:lnTo>
                  <a:pt x="5301608" y="6854826"/>
                </a:lnTo>
                <a:lnTo>
                  <a:pt x="4481550" y="6854826"/>
                </a:lnTo>
                <a:lnTo>
                  <a:pt x="4456413" y="6854826"/>
                </a:lnTo>
                <a:lnTo>
                  <a:pt x="3928723" y="6854826"/>
                </a:lnTo>
                <a:lnTo>
                  <a:pt x="3108664" y="6854826"/>
                </a:lnTo>
                <a:lnTo>
                  <a:pt x="1455322" y="6854826"/>
                </a:lnTo>
                <a:lnTo>
                  <a:pt x="82436" y="6854826"/>
                </a:lnTo>
                <a:lnTo>
                  <a:pt x="82436" y="6854825"/>
                </a:lnTo>
                <a:lnTo>
                  <a:pt x="71028" y="6854825"/>
                </a:lnTo>
                <a:lnTo>
                  <a:pt x="59478" y="6761495"/>
                </a:lnTo>
                <a:cubicBezTo>
                  <a:pt x="-195792" y="4530213"/>
                  <a:pt x="395480" y="4100715"/>
                  <a:pt x="1356661" y="3462603"/>
                </a:cubicBezTo>
                <a:cubicBezTo>
                  <a:pt x="2266230" y="2855251"/>
                  <a:pt x="1975008" y="1486964"/>
                  <a:pt x="2104661" y="743482"/>
                </a:cubicBezTo>
                <a:cubicBezTo>
                  <a:pt x="2143557" y="515726"/>
                  <a:pt x="2222846" y="321347"/>
                  <a:pt x="2329903" y="155929"/>
                </a:cubicBezTo>
                <a:lnTo>
                  <a:pt x="2441523" y="5690"/>
                </a:lnTo>
                <a:lnTo>
                  <a:pt x="2444392" y="0"/>
                </a:lnTo>
                <a:cubicBezTo>
                  <a:pt x="2444392" y="0"/>
                  <a:pt x="2444392" y="0"/>
                  <a:pt x="2444913" y="0"/>
                </a:cubicBezTo>
                <a:lnTo>
                  <a:pt x="2445750" y="0"/>
                </a:lnTo>
                <a:cubicBezTo>
                  <a:pt x="2445750" y="0"/>
                  <a:pt x="2445750" y="0"/>
                  <a:pt x="2446250" y="0"/>
                </a:cubicBezTo>
                <a:lnTo>
                  <a:pt x="2448561" y="0"/>
                </a:lnTo>
                <a:lnTo>
                  <a:pt x="2449748" y="0"/>
                </a:lnTo>
                <a:lnTo>
                  <a:pt x="2453729" y="0"/>
                </a:lnTo>
                <a:lnTo>
                  <a:pt x="2458462" y="0"/>
                </a:lnTo>
                <a:cubicBezTo>
                  <a:pt x="2508297" y="0"/>
                  <a:pt x="2734649" y="0"/>
                  <a:pt x="3762732" y="0"/>
                </a:cubicBezTo>
                <a:lnTo>
                  <a:pt x="3817278" y="0"/>
                </a:lnTo>
                <a:cubicBezTo>
                  <a:pt x="3817278" y="0"/>
                  <a:pt x="3817278" y="0"/>
                  <a:pt x="3817799" y="0"/>
                </a:cubicBezTo>
                <a:lnTo>
                  <a:pt x="3818636" y="0"/>
                </a:lnTo>
                <a:cubicBezTo>
                  <a:pt x="3818636" y="0"/>
                  <a:pt x="3818636" y="0"/>
                  <a:pt x="3819136" y="0"/>
                </a:cubicBezTo>
                <a:lnTo>
                  <a:pt x="3821447" y="0"/>
                </a:lnTo>
                <a:lnTo>
                  <a:pt x="3822634" y="0"/>
                </a:lnTo>
                <a:lnTo>
                  <a:pt x="3826615" y="0"/>
                </a:lnTo>
                <a:lnTo>
                  <a:pt x="3831348" y="0"/>
                </a:lnTo>
                <a:cubicBezTo>
                  <a:pt x="3838731" y="0"/>
                  <a:pt x="3849988" y="0"/>
                  <a:pt x="3867153" y="0"/>
                </a:cubicBezTo>
                <a:lnTo>
                  <a:pt x="3880295" y="0"/>
                </a:lnTo>
                <a:lnTo>
                  <a:pt x="3897583" y="0"/>
                </a:lnTo>
                <a:cubicBezTo>
                  <a:pt x="3921163" y="0"/>
                  <a:pt x="3951665" y="0"/>
                  <a:pt x="3991125" y="0"/>
                </a:cubicBezTo>
                <a:lnTo>
                  <a:pt x="4004647" y="0"/>
                </a:lnTo>
                <a:lnTo>
                  <a:pt x="4057286" y="0"/>
                </a:lnTo>
                <a:lnTo>
                  <a:pt x="4135978" y="0"/>
                </a:lnTo>
                <a:lnTo>
                  <a:pt x="4138406" y="0"/>
                </a:lnTo>
                <a:cubicBezTo>
                  <a:pt x="4168108" y="0"/>
                  <a:pt x="4200558" y="0"/>
                  <a:pt x="4236010" y="0"/>
                </a:cubicBezTo>
                <a:lnTo>
                  <a:pt x="4274481" y="0"/>
                </a:lnTo>
                <a:lnTo>
                  <a:pt x="4351623" y="0"/>
                </a:lnTo>
                <a:lnTo>
                  <a:pt x="4420344" y="0"/>
                </a:lnTo>
                <a:lnTo>
                  <a:pt x="4456413" y="0"/>
                </a:lnTo>
                <a:lnTo>
                  <a:pt x="4486769" y="0"/>
                </a:lnTo>
                <a:cubicBezTo>
                  <a:pt x="4704900" y="0"/>
                  <a:pt x="4994103" y="0"/>
                  <a:pt x="5377533" y="0"/>
                </a:cubicBezTo>
                <a:lnTo>
                  <a:pt x="5470621" y="0"/>
                </a:lnTo>
                <a:close/>
              </a:path>
            </a:pathLst>
          </a:custGeom>
          <a:solidFill>
            <a:schemeClr val="accent1">
              <a:lumMod val="75000"/>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endParaRPr lang="zh-CN" altLang="en-US">
              <a:solidFill>
                <a:schemeClr val="tx1"/>
              </a:solidFill>
            </a:endParaRPr>
          </a:p>
        </p:txBody>
      </p:sp>
      <p:sp>
        <p:nvSpPr>
          <p:cNvPr id="5" name="标题 4"/>
          <p:cNvSpPr>
            <a:spLocks noGrp="1"/>
          </p:cNvSpPr>
          <p:nvPr>
            <p:ph type="title" hasCustomPrompt="1"/>
          </p:nvPr>
        </p:nvSpPr>
        <p:spPr>
          <a:xfrm>
            <a:off x="5619750" y="2481157"/>
            <a:ext cx="5899150" cy="1315115"/>
          </a:xfrm>
          <a:prstGeom prst="rect">
            <a:avLst/>
          </a:prstGeom>
        </p:spPr>
        <p:txBody>
          <a:bodyPr>
            <a:noAutofit/>
          </a:bodyPr>
          <a:lstStyle>
            <a:lvl1pPr algn="l">
              <a:lnSpc>
                <a:spcPct val="100000"/>
              </a:lnSpc>
              <a:defRPr sz="4400"/>
            </a:lvl1pPr>
          </a:lstStyle>
          <a:p>
            <a:pPr lvl="0"/>
            <a:r>
              <a:rPr lang="en-US"/>
              <a:t>Click to add title</a:t>
            </a:r>
          </a:p>
        </p:txBody>
      </p:sp>
      <p:sp>
        <p:nvSpPr>
          <p:cNvPr id="25" name="文本占位符 24"/>
          <p:cNvSpPr>
            <a:spLocks noGrp="1"/>
          </p:cNvSpPr>
          <p:nvPr>
            <p:ph type="body" sz="quarter" idx="1" hasCustomPrompt="1"/>
          </p:nvPr>
        </p:nvSpPr>
        <p:spPr>
          <a:xfrm>
            <a:off x="5619750" y="3808126"/>
            <a:ext cx="5899150" cy="1104991"/>
          </a:xfrm>
          <a:prstGeom prst="rect">
            <a:avLst/>
          </a:prstGeom>
        </p:spPr>
        <p:txBody>
          <a:bodyPr anchor="t">
            <a:normAutofit/>
          </a:bodyPr>
          <a:lstStyle>
            <a:lvl1pPr marL="0" indent="0" algn="l">
              <a:lnSpc>
                <a:spcPct val="120000"/>
              </a:lnSpc>
              <a:buFont typeface="+mj-lt"/>
              <a:buNone/>
              <a:defRPr sz="1400" b="0">
                <a:solidFill>
                  <a:schemeClr val="tx1"/>
                </a:solidFill>
                <a:latin typeface="+mn-lt"/>
              </a:defRPr>
            </a:lvl1pPr>
          </a:lstStyle>
          <a:p>
            <a:pPr lvl="0"/>
            <a:r>
              <a:rPr lang="en-US"/>
              <a:t>Click to add text</a:t>
            </a:r>
          </a:p>
        </p:txBody>
      </p:sp>
      <p:sp>
        <p:nvSpPr>
          <p:cNvPr id="4" name="日期占位符 3"/>
          <p:cNvSpPr>
            <a:spLocks noGrp="1"/>
          </p:cNvSpPr>
          <p:nvPr>
            <p:ph type="dt" sz="half" idx="10"/>
          </p:nvPr>
        </p:nvSpPr>
        <p:spPr/>
        <p:txBody>
          <a:bodyPr/>
          <a:lstStyle/>
          <a:p>
            <a:fld id="{2A27A813-B2FD-42E1-9222-83B574E99074}" type="datetime1">
              <a:rPr lang="zh-CN" altLang="en-US" smtClean="0"/>
              <a:t>2023/9/3</a:t>
            </a:fld>
            <a:endParaRPr lang="en-US" altLang="zh-CN"/>
          </a:p>
        </p:txBody>
      </p:sp>
      <p:sp>
        <p:nvSpPr>
          <p:cNvPr id="6" name="页脚占位符 5"/>
          <p:cNvSpPr>
            <a:spLocks noGrp="1"/>
          </p:cNvSpPr>
          <p:nvPr>
            <p:ph type="ftr" sz="quarter" idx="11"/>
          </p:nvPr>
        </p:nvSpPr>
        <p:spPr/>
        <p:txBody>
          <a:bodyPr/>
          <a:lstStyle/>
          <a:p>
            <a:r>
              <a:rPr lang="af-ZA" altLang="zh-CN"/>
              <a:t>OfficePLUS</a:t>
            </a:r>
            <a:endParaRPr lang="zh-CN" altLang="en-US"/>
          </a:p>
        </p:txBody>
      </p:sp>
      <p:sp>
        <p:nvSpPr>
          <p:cNvPr id="7" name="灯片编号占位符 6"/>
          <p:cNvSpPr>
            <a:spLocks noGrp="1"/>
          </p:cNvSpPr>
          <p:nvPr>
            <p:ph type="sldNum" sz="quarter" idx="12"/>
          </p:nvPr>
        </p:nvSpPr>
        <p:spPr/>
        <p:txBody>
          <a:bodyPr/>
          <a:lstStyle/>
          <a:p>
            <a:fld id="{7F65B630-C7FF-41C0-9923-C5E5E29EED81}" type="slidenum">
              <a:rPr lang="en-US" altLang="zh-CN" smtClean="0"/>
              <a:pPr/>
              <a:t>‹#›</a:t>
            </a:fld>
            <a:endParaRPr lang="en-US" altLang="zh-CN"/>
          </a:p>
        </p:txBody>
      </p:sp>
    </p:spTree>
  </p:cSld>
  <p:clrMapOvr>
    <a:overrideClrMapping bg1="dk1" tx1="lt1" bg2="dk2" tx2="lt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alpha val="10000"/>
          </a:schemeClr>
        </a:solidFill>
        <a:effectLst/>
      </p:bgPr>
    </p:bg>
    <p:spTree>
      <p:nvGrpSpPr>
        <p:cNvPr id="1" name=""/>
        <p:cNvGrpSpPr/>
        <p:nvPr/>
      </p:nvGrpSpPr>
      <p:grpSpPr>
        <a:xfrm>
          <a:off x="0" y="0"/>
          <a:ext cx="0" cy="0"/>
          <a:chOff x="0" y="0"/>
          <a:chExt cx="0" cy="0"/>
        </a:xfrm>
      </p:grpSpPr>
      <p:grpSp>
        <p:nvGrpSpPr>
          <p:cNvPr id="19" name="组合 18"/>
          <p:cNvGrpSpPr/>
          <p:nvPr/>
        </p:nvGrpSpPr>
        <p:grpSpPr>
          <a:xfrm>
            <a:off x="0" y="0"/>
            <a:ext cx="12195174" cy="6858000"/>
            <a:chOff x="0" y="0"/>
            <a:chExt cx="12195174" cy="6858000"/>
          </a:xfrm>
        </p:grpSpPr>
        <p:sp>
          <p:nvSpPr>
            <p:cNvPr id="16" name="任意多边形: 形状 15"/>
            <p:cNvSpPr>
              <a:spLocks/>
            </p:cNvSpPr>
            <p:nvPr/>
          </p:nvSpPr>
          <p:spPr bwMode="auto">
            <a:xfrm flipH="1">
              <a:off x="9334499" y="0"/>
              <a:ext cx="2857499" cy="904421"/>
            </a:xfrm>
            <a:custGeom>
              <a:avLst/>
              <a:gdLst>
                <a:gd name="T0" fmla="*/ 0 w 2036"/>
                <a:gd name="T1" fmla="*/ 488 h 642"/>
                <a:gd name="T2" fmla="*/ 147 w 2036"/>
                <a:gd name="T3" fmla="*/ 543 h 642"/>
                <a:gd name="T4" fmla="*/ 926 w 2036"/>
                <a:gd name="T5" fmla="*/ 398 h 642"/>
                <a:gd name="T6" fmla="*/ 926 w 2036"/>
                <a:gd name="T7" fmla="*/ 398 h 642"/>
                <a:gd name="T8" fmla="*/ 1426 w 2036"/>
                <a:gd name="T9" fmla="*/ 204 h 642"/>
                <a:gd name="T10" fmla="*/ 1501 w 2036"/>
                <a:gd name="T11" fmla="*/ 203 h 642"/>
                <a:gd name="T12" fmla="*/ 1898 w 2036"/>
                <a:gd name="T13" fmla="*/ 86 h 642"/>
                <a:gd name="T14" fmla="*/ 2036 w 2036"/>
                <a:gd name="T15" fmla="*/ 0 h 642"/>
                <a:gd name="T16" fmla="*/ 0 w 2036"/>
                <a:gd name="T17" fmla="*/ 0 h 642"/>
                <a:gd name="T18" fmla="*/ 0 w 2036"/>
                <a:gd name="T19" fmla="*/ 488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6" h="642">
                  <a:moveTo>
                    <a:pt x="0" y="488"/>
                  </a:moveTo>
                  <a:cubicBezTo>
                    <a:pt x="147" y="543"/>
                    <a:pt x="147" y="543"/>
                    <a:pt x="147" y="543"/>
                  </a:cubicBezTo>
                  <a:cubicBezTo>
                    <a:pt x="413" y="642"/>
                    <a:pt x="713" y="586"/>
                    <a:pt x="926" y="398"/>
                  </a:cubicBezTo>
                  <a:cubicBezTo>
                    <a:pt x="926" y="398"/>
                    <a:pt x="926" y="398"/>
                    <a:pt x="926" y="398"/>
                  </a:cubicBezTo>
                  <a:cubicBezTo>
                    <a:pt x="1064" y="275"/>
                    <a:pt x="1241" y="207"/>
                    <a:pt x="1426" y="204"/>
                  </a:cubicBezTo>
                  <a:cubicBezTo>
                    <a:pt x="1501" y="203"/>
                    <a:pt x="1501" y="203"/>
                    <a:pt x="1501" y="203"/>
                  </a:cubicBezTo>
                  <a:cubicBezTo>
                    <a:pt x="1642" y="201"/>
                    <a:pt x="1779" y="161"/>
                    <a:pt x="1898" y="86"/>
                  </a:cubicBezTo>
                  <a:cubicBezTo>
                    <a:pt x="2036" y="0"/>
                    <a:pt x="2036" y="0"/>
                    <a:pt x="2036" y="0"/>
                  </a:cubicBezTo>
                  <a:cubicBezTo>
                    <a:pt x="0" y="0"/>
                    <a:pt x="0" y="0"/>
                    <a:pt x="0" y="0"/>
                  </a:cubicBezTo>
                  <a:lnTo>
                    <a:pt x="0" y="48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形状 9"/>
            <p:cNvSpPr>
              <a:spLocks/>
            </p:cNvSpPr>
            <p:nvPr/>
          </p:nvSpPr>
          <p:spPr bwMode="auto">
            <a:xfrm>
              <a:off x="9594849" y="5584192"/>
              <a:ext cx="2600325" cy="1273808"/>
            </a:xfrm>
            <a:custGeom>
              <a:avLst/>
              <a:gdLst>
                <a:gd name="T0" fmla="*/ 0 w 1624"/>
                <a:gd name="T1" fmla="*/ 793 h 793"/>
                <a:gd name="T2" fmla="*/ 1624 w 1624"/>
                <a:gd name="T3" fmla="*/ 793 h 793"/>
                <a:gd name="T4" fmla="*/ 1624 w 1624"/>
                <a:gd name="T5" fmla="*/ 233 h 793"/>
                <a:gd name="T6" fmla="*/ 1291 w 1624"/>
                <a:gd name="T7" fmla="*/ 102 h 793"/>
                <a:gd name="T8" fmla="*/ 614 w 1624"/>
                <a:gd name="T9" fmla="*/ 370 h 793"/>
                <a:gd name="T10" fmla="*/ 614 w 1624"/>
                <a:gd name="T11" fmla="*/ 370 h 793"/>
                <a:gd name="T12" fmla="*/ 360 w 1624"/>
                <a:gd name="T13" fmla="*/ 622 h 793"/>
                <a:gd name="T14" fmla="*/ 0 w 1624"/>
                <a:gd name="T15" fmla="*/ 793 h 7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4" h="793">
                  <a:moveTo>
                    <a:pt x="0" y="793"/>
                  </a:moveTo>
                  <a:cubicBezTo>
                    <a:pt x="1624" y="793"/>
                    <a:pt x="1624" y="793"/>
                    <a:pt x="1624" y="793"/>
                  </a:cubicBezTo>
                  <a:cubicBezTo>
                    <a:pt x="1624" y="233"/>
                    <a:pt x="1624" y="233"/>
                    <a:pt x="1624" y="233"/>
                  </a:cubicBezTo>
                  <a:cubicBezTo>
                    <a:pt x="1291" y="102"/>
                    <a:pt x="1291" y="102"/>
                    <a:pt x="1291" y="102"/>
                  </a:cubicBezTo>
                  <a:cubicBezTo>
                    <a:pt x="1030" y="0"/>
                    <a:pt x="735" y="117"/>
                    <a:pt x="614" y="370"/>
                  </a:cubicBezTo>
                  <a:cubicBezTo>
                    <a:pt x="614" y="370"/>
                    <a:pt x="614" y="370"/>
                    <a:pt x="614" y="370"/>
                  </a:cubicBezTo>
                  <a:cubicBezTo>
                    <a:pt x="561" y="480"/>
                    <a:pt x="471" y="570"/>
                    <a:pt x="360" y="622"/>
                  </a:cubicBezTo>
                  <a:lnTo>
                    <a:pt x="0" y="79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任意多边形: 形状 10"/>
            <p:cNvSpPr>
              <a:spLocks/>
            </p:cNvSpPr>
            <p:nvPr/>
          </p:nvSpPr>
          <p:spPr bwMode="auto">
            <a:xfrm>
              <a:off x="0" y="6091237"/>
              <a:ext cx="1196975" cy="766763"/>
            </a:xfrm>
            <a:custGeom>
              <a:avLst/>
              <a:gdLst>
                <a:gd name="T0" fmla="*/ 0 w 376"/>
                <a:gd name="T1" fmla="*/ 0 h 240"/>
                <a:gd name="T2" fmla="*/ 0 w 376"/>
                <a:gd name="T3" fmla="*/ 240 h 240"/>
                <a:gd name="T4" fmla="*/ 376 w 376"/>
                <a:gd name="T5" fmla="*/ 240 h 240"/>
                <a:gd name="T6" fmla="*/ 373 w 376"/>
                <a:gd name="T7" fmla="*/ 239 h 240"/>
                <a:gd name="T8" fmla="*/ 0 w 376"/>
                <a:gd name="T9" fmla="*/ 0 h 240"/>
              </a:gdLst>
              <a:ahLst/>
              <a:cxnLst>
                <a:cxn ang="0">
                  <a:pos x="T0" y="T1"/>
                </a:cxn>
                <a:cxn ang="0">
                  <a:pos x="T2" y="T3"/>
                </a:cxn>
                <a:cxn ang="0">
                  <a:pos x="T4" y="T5"/>
                </a:cxn>
                <a:cxn ang="0">
                  <a:pos x="T6" y="T7"/>
                </a:cxn>
                <a:cxn ang="0">
                  <a:pos x="T8" y="T9"/>
                </a:cxn>
              </a:cxnLst>
              <a:rect l="0" t="0" r="r" b="b"/>
              <a:pathLst>
                <a:path w="376" h="240">
                  <a:moveTo>
                    <a:pt x="0" y="0"/>
                  </a:moveTo>
                  <a:cubicBezTo>
                    <a:pt x="0" y="240"/>
                    <a:pt x="0" y="240"/>
                    <a:pt x="0" y="240"/>
                  </a:cubicBezTo>
                  <a:cubicBezTo>
                    <a:pt x="376" y="240"/>
                    <a:pt x="376" y="240"/>
                    <a:pt x="376" y="240"/>
                  </a:cubicBezTo>
                  <a:cubicBezTo>
                    <a:pt x="373" y="239"/>
                    <a:pt x="373" y="239"/>
                    <a:pt x="373" y="239"/>
                  </a:cubicBezTo>
                  <a:cubicBezTo>
                    <a:pt x="227" y="201"/>
                    <a:pt x="96" y="117"/>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椭圆 16"/>
            <p:cNvSpPr/>
            <p:nvPr/>
          </p:nvSpPr>
          <p:spPr>
            <a:xfrm>
              <a:off x="11518900" y="1028700"/>
              <a:ext cx="342900" cy="3429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椭圆 17"/>
            <p:cNvSpPr/>
            <p:nvPr/>
          </p:nvSpPr>
          <p:spPr>
            <a:xfrm>
              <a:off x="9994900" y="6034088"/>
              <a:ext cx="190500" cy="1905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标题 8"/>
          <p:cNvSpPr>
            <a:spLocks noGrp="1"/>
          </p:cNvSpPr>
          <p:nvPr>
            <p:ph type="title" hasCustomPrompt="1"/>
          </p:nvPr>
        </p:nvSpPr>
        <p:spPr>
          <a:xfrm>
            <a:off x="660400" y="0"/>
            <a:ext cx="10858500" cy="1028700"/>
          </a:xfrm>
          <a:prstGeom prst="rect">
            <a:avLst/>
          </a:prstGeom>
        </p:spPr>
        <p:txBody>
          <a:bodyPr anchor="b">
            <a:normAutofit/>
          </a:bodyPr>
          <a:lstStyle>
            <a:lvl1pPr>
              <a:lnSpc>
                <a:spcPct val="100000"/>
              </a:lnSpc>
              <a:defRPr>
                <a:solidFill>
                  <a:schemeClr val="accent1"/>
                </a:solidFill>
              </a:defRPr>
            </a:lvl1pPr>
          </a:lstStyle>
          <a:p>
            <a:pPr lvl="0"/>
            <a:r>
              <a:rPr lang="en-US"/>
              <a:t>Click to add title</a:t>
            </a:r>
          </a:p>
        </p:txBody>
      </p:sp>
      <p:sp>
        <p:nvSpPr>
          <p:cNvPr id="2" name="日期占位符 1"/>
          <p:cNvSpPr>
            <a:spLocks noGrp="1"/>
          </p:cNvSpPr>
          <p:nvPr>
            <p:ph type="dt" sz="half" idx="10"/>
          </p:nvPr>
        </p:nvSpPr>
        <p:spPr/>
        <p:txBody>
          <a:bodyPr/>
          <a:lstStyle/>
          <a:p>
            <a:fld id="{E2982A54-1ED4-49C6-8154-FC2019FF8FB3}" type="datetime1">
              <a:rPr lang="zh-CN" altLang="en-US" smtClean="0"/>
              <a:t>2023/9/3</a:t>
            </a:fld>
            <a:endParaRPr lang="zh-CN" altLang="en-US"/>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zh-CN" altLang="en-US" smtClean="0"/>
              <a:t>‹#›</a:t>
            </a:fld>
            <a:endParaRPr lang="zh-CN" altLang="en-US"/>
          </a:p>
        </p:txBody>
      </p:sp>
    </p:spTree>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983D36A-0885-4071-9EF1-0FE4286E17CF}" type="datetime1">
              <a:rPr lang="zh-CN" altLang="en-US" smtClean="0"/>
              <a:t>2023/9/3</a:t>
            </a:fld>
            <a:endParaRPr lang="en-US"/>
          </a:p>
        </p:txBody>
      </p:sp>
      <p:sp>
        <p:nvSpPr>
          <p:cNvPr id="3" name="页脚占位符 2"/>
          <p:cNvSpPr>
            <a:spLocks noGrp="1"/>
          </p:cNvSpPr>
          <p:nvPr>
            <p:ph type="ftr" sz="quarter" idx="11"/>
          </p:nvPr>
        </p:nvSpPr>
        <p:spPr/>
        <p:txBody>
          <a:bodyPr/>
          <a:lstStyle/>
          <a:p>
            <a:r>
              <a:rPr lang="en-US"/>
              <a:t>OfficePLUS</a:t>
            </a:r>
            <a:endParaRPr lang="en-US" dirty="0"/>
          </a:p>
        </p:txBody>
      </p:sp>
      <p:sp>
        <p:nvSpPr>
          <p:cNvPr id="4" name="灯片编号占位符 3"/>
          <p:cNvSpPr>
            <a:spLocks noGrp="1"/>
          </p:cNvSpPr>
          <p:nvPr>
            <p:ph type="sldNum" sz="quarter" idx="12"/>
          </p:nvPr>
        </p:nvSpPr>
        <p:spPr/>
        <p:txBody>
          <a:bodyPr/>
          <a:lstStyle/>
          <a:p>
            <a:fld id="{C8BB1146-E542-4D4E-B8E9-6919A11DDD48}"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Closing">
    <p:bg>
      <p:bgPr>
        <a:solidFill>
          <a:schemeClr val="accent1">
            <a:lumMod val="75000"/>
          </a:schemeClr>
        </a:solidFill>
        <a:effectLst/>
      </p:bgPr>
    </p:bg>
    <p:spTree>
      <p:nvGrpSpPr>
        <p:cNvPr id="1" name=""/>
        <p:cNvGrpSpPr/>
        <p:nvPr/>
      </p:nvGrpSpPr>
      <p:grpSpPr>
        <a:xfrm>
          <a:off x="0" y="0"/>
          <a:ext cx="0" cy="0"/>
          <a:chOff x="0" y="0"/>
          <a:chExt cx="0" cy="0"/>
        </a:xfrm>
      </p:grpSpPr>
      <p:grpSp>
        <p:nvGrpSpPr>
          <p:cNvPr id="25" name="组合 24"/>
          <p:cNvGrpSpPr/>
          <p:nvPr/>
        </p:nvGrpSpPr>
        <p:grpSpPr>
          <a:xfrm>
            <a:off x="0" y="0"/>
            <a:ext cx="12192000" cy="6858000"/>
            <a:chOff x="0" y="0"/>
            <a:chExt cx="12192000" cy="6858000"/>
          </a:xfrm>
        </p:grpSpPr>
        <p:sp>
          <p:nvSpPr>
            <p:cNvPr id="26" name="矩形 25"/>
            <p:cNvSpPr/>
            <p:nvPr/>
          </p:nvSpPr>
          <p:spPr>
            <a:xfrm>
              <a:off x="0" y="0"/>
              <a:ext cx="12192000" cy="6858000"/>
            </a:xfrm>
            <a:prstGeom prst="rect">
              <a:avLst/>
            </a:prstGeom>
            <a:blipFill dpi="0" rotWithShape="1">
              <a:blip r:embed="rId2"/>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7" name="组合 26"/>
            <p:cNvGrpSpPr/>
            <p:nvPr/>
          </p:nvGrpSpPr>
          <p:grpSpPr>
            <a:xfrm>
              <a:off x="0" y="4323538"/>
              <a:ext cx="12192000" cy="2534462"/>
              <a:chOff x="0" y="4323538"/>
              <a:chExt cx="12192000" cy="2534462"/>
            </a:xfrm>
          </p:grpSpPr>
          <p:sp>
            <p:nvSpPr>
              <p:cNvPr id="28" name="任意多边形: 形状 27"/>
              <p:cNvSpPr/>
              <p:nvPr/>
            </p:nvSpPr>
            <p:spPr>
              <a:xfrm>
                <a:off x="0" y="4814515"/>
                <a:ext cx="12192000" cy="2043484"/>
              </a:xfrm>
              <a:custGeom>
                <a:avLst/>
                <a:gdLst>
                  <a:gd name="connsiteX0" fmla="*/ 12191996 w 12192000"/>
                  <a:gd name="connsiteY0" fmla="*/ -893 h 2043484"/>
                  <a:gd name="connsiteX1" fmla="*/ 12191996 w 12192000"/>
                  <a:gd name="connsiteY1" fmla="*/ 2042592 h 2043484"/>
                  <a:gd name="connsiteX2" fmla="*/ -4 w 12192000"/>
                  <a:gd name="connsiteY2" fmla="*/ 2042592 h 2043484"/>
                  <a:gd name="connsiteX3" fmla="*/ -4 w 12192000"/>
                  <a:gd name="connsiteY3" fmla="*/ 305295 h 2043484"/>
                  <a:gd name="connsiteX4" fmla="*/ 393018 w 12192000"/>
                  <a:gd name="connsiteY4" fmla="*/ 381021 h 2043484"/>
                  <a:gd name="connsiteX5" fmla="*/ 3987512 w 12192000"/>
                  <a:gd name="connsiteY5" fmla="*/ 677492 h 2043484"/>
                  <a:gd name="connsiteX6" fmla="*/ 8416768 w 12192000"/>
                  <a:gd name="connsiteY6" fmla="*/ 17786 h 204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043484">
                    <a:moveTo>
                      <a:pt x="12191996" y="-893"/>
                    </a:moveTo>
                    <a:lnTo>
                      <a:pt x="12191996" y="2042592"/>
                    </a:lnTo>
                    <a:lnTo>
                      <a:pt x="-4" y="2042592"/>
                    </a:lnTo>
                    <a:lnTo>
                      <a:pt x="-4" y="305295"/>
                    </a:lnTo>
                    <a:lnTo>
                      <a:pt x="393018" y="381021"/>
                    </a:lnTo>
                    <a:cubicBezTo>
                      <a:pt x="1702206" y="625871"/>
                      <a:pt x="2932387" y="677492"/>
                      <a:pt x="3987512" y="677492"/>
                    </a:cubicBezTo>
                    <a:cubicBezTo>
                      <a:pt x="5766080" y="677492"/>
                      <a:pt x="7116035" y="419390"/>
                      <a:pt x="8416768" y="17786"/>
                    </a:cubicBezTo>
                    <a:close/>
                  </a:path>
                </a:pathLst>
              </a:custGeom>
              <a:solidFill>
                <a:schemeClr val="accent1">
                  <a:lumMod val="60000"/>
                  <a:lumOff val="40000"/>
                  <a:alpha val="69000"/>
                </a:schemeClr>
              </a:solidFill>
              <a:ln w="12621" cap="flat">
                <a:noFill/>
                <a:prstDash val="solid"/>
                <a:miter/>
              </a:ln>
            </p:spPr>
            <p:txBody>
              <a:bodyPr rtlCol="0" anchor="ctr"/>
              <a:lstStyle/>
              <a:p>
                <a:endParaRPr lang="zh-CN" altLang="en-US"/>
              </a:p>
            </p:txBody>
          </p:sp>
          <p:sp>
            <p:nvSpPr>
              <p:cNvPr id="29" name="任意多边形: 形状 28"/>
              <p:cNvSpPr/>
              <p:nvPr/>
            </p:nvSpPr>
            <p:spPr>
              <a:xfrm>
                <a:off x="0" y="4323538"/>
                <a:ext cx="12192000" cy="2534462"/>
              </a:xfrm>
              <a:custGeom>
                <a:avLst/>
                <a:gdLst>
                  <a:gd name="connsiteX0" fmla="*/ 12192000 w 12192000"/>
                  <a:gd name="connsiteY0" fmla="*/ 0 h 2534462"/>
                  <a:gd name="connsiteX1" fmla="*/ 12192000 w 12192000"/>
                  <a:gd name="connsiteY1" fmla="*/ 2534462 h 2534462"/>
                  <a:gd name="connsiteX2" fmla="*/ 0 w 12192000"/>
                  <a:gd name="connsiteY2" fmla="*/ 2534462 h 2534462"/>
                  <a:gd name="connsiteX3" fmla="*/ 0 w 12192000"/>
                  <a:gd name="connsiteY3" fmla="*/ 1042365 h 2534462"/>
                  <a:gd name="connsiteX4" fmla="*/ 356408 w 12192000"/>
                  <a:gd name="connsiteY4" fmla="*/ 1113847 h 2534462"/>
                  <a:gd name="connsiteX5" fmla="*/ 3616395 w 12192000"/>
                  <a:gd name="connsiteY5" fmla="*/ 1393893 h 2534462"/>
                  <a:gd name="connsiteX6" fmla="*/ 7644820 w 12192000"/>
                  <a:gd name="connsiteY6" fmla="*/ 734794 h 2534462"/>
                  <a:gd name="connsiteX7" fmla="*/ 11681120 w 12192000"/>
                  <a:gd name="connsiteY7" fmla="*/ 17900 h 253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534462">
                    <a:moveTo>
                      <a:pt x="12192000" y="0"/>
                    </a:moveTo>
                    <a:lnTo>
                      <a:pt x="12192000" y="2534462"/>
                    </a:lnTo>
                    <a:lnTo>
                      <a:pt x="0" y="2534462"/>
                    </a:lnTo>
                    <a:lnTo>
                      <a:pt x="0" y="1042365"/>
                    </a:lnTo>
                    <a:lnTo>
                      <a:pt x="356408" y="1113847"/>
                    </a:lnTo>
                    <a:cubicBezTo>
                      <a:pt x="1543759" y="1345182"/>
                      <a:pt x="2659492" y="1393893"/>
                      <a:pt x="3616395" y="1393893"/>
                    </a:cubicBezTo>
                    <a:cubicBezTo>
                      <a:pt x="5229394" y="1393893"/>
                      <a:pt x="6465193" y="1114300"/>
                      <a:pt x="7644820" y="734794"/>
                    </a:cubicBezTo>
                    <a:cubicBezTo>
                      <a:pt x="9085563" y="271322"/>
                      <a:pt x="10361668" y="81445"/>
                      <a:pt x="11681120" y="17900"/>
                    </a:cubicBezTo>
                    <a:close/>
                  </a:path>
                </a:pathLst>
              </a:custGeom>
              <a:gradFill flip="none" rotWithShape="1">
                <a:gsLst>
                  <a:gs pos="71000">
                    <a:schemeClr val="accent1">
                      <a:lumMod val="75000"/>
                    </a:schemeClr>
                  </a:gs>
                  <a:gs pos="0">
                    <a:schemeClr val="accent1"/>
                  </a:gs>
                </a:gsLst>
                <a:lin ang="27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solidFill>
                    <a:schemeClr val="lt1"/>
                  </a:solidFill>
                  <a:latin typeface="Arial" panose="020B0604020202020204" pitchFamily="34" charset="0"/>
                  <a:ea typeface="微软雅黑" panose="020B0503020204020204" pitchFamily="34" charset="-122"/>
                </a:endParaRPr>
              </a:p>
            </p:txBody>
          </p:sp>
        </p:grpSp>
      </p:grpSp>
      <p:sp>
        <p:nvSpPr>
          <p:cNvPr id="5" name="标题 4"/>
          <p:cNvSpPr>
            <a:spLocks noGrp="1"/>
          </p:cNvSpPr>
          <p:nvPr>
            <p:ph type="title" hasCustomPrompt="1"/>
          </p:nvPr>
        </p:nvSpPr>
        <p:spPr>
          <a:xfrm>
            <a:off x="660401" y="1130302"/>
            <a:ext cx="5930900" cy="2469338"/>
          </a:xfrm>
          <a:prstGeom prst="rect">
            <a:avLst/>
          </a:prstGeom>
        </p:spPr>
        <p:txBody>
          <a:bodyPr wrap="square" anchor="b">
            <a:normAutofit/>
          </a:bodyPr>
          <a:lstStyle>
            <a:lvl1pPr>
              <a:lnSpc>
                <a:spcPct val="100000"/>
              </a:lnSpc>
              <a:defRPr sz="8000">
                <a:ln w="19050">
                  <a:noFill/>
                </a:ln>
                <a:solidFill>
                  <a:srgbClr val="080808"/>
                </a:solidFill>
              </a:defRPr>
            </a:lvl1pPr>
          </a:lstStyle>
          <a:p>
            <a:pPr lvl="0"/>
            <a:r>
              <a:rPr lang="en-US"/>
              <a:t>Click to add title</a:t>
            </a:r>
          </a:p>
        </p:txBody>
      </p:sp>
      <p:sp>
        <p:nvSpPr>
          <p:cNvPr id="2" name="文本占位符 1"/>
          <p:cNvSpPr>
            <a:spLocks noGrp="1"/>
          </p:cNvSpPr>
          <p:nvPr>
            <p:ph type="body" sz="quarter" idx="13" hasCustomPrompt="1"/>
          </p:nvPr>
        </p:nvSpPr>
        <p:spPr>
          <a:xfrm>
            <a:off x="9829799" y="5857100"/>
            <a:ext cx="1689101" cy="276999"/>
          </a:xfrm>
          <a:prstGeom prst="rect">
            <a:avLst/>
          </a:prstGeom>
        </p:spPr>
        <p:txBody>
          <a:bodyPr wrap="square" lIns="90000">
            <a:normAutofit/>
          </a:bodyPr>
          <a:lstStyle>
            <a:lvl1pPr marL="0" indent="0" algn="r">
              <a:lnSpc>
                <a:spcPct val="100000"/>
              </a:lnSpc>
              <a:buNone/>
              <a:defRPr sz="1200"/>
            </a:lvl1pPr>
          </a:lstStyle>
          <a:p>
            <a:pPr lvl="0"/>
            <a:r>
              <a:rPr lang="en-US"/>
              <a:t>Presenter name</a:t>
            </a:r>
          </a:p>
        </p:txBody>
      </p:sp>
      <p:sp>
        <p:nvSpPr>
          <p:cNvPr id="3" name="文本占位符 2"/>
          <p:cNvSpPr>
            <a:spLocks noGrp="1"/>
          </p:cNvSpPr>
          <p:nvPr>
            <p:ph type="body" sz="quarter" idx="14" hasCustomPrompt="1"/>
          </p:nvPr>
        </p:nvSpPr>
        <p:spPr>
          <a:xfrm>
            <a:off x="660399" y="5857101"/>
            <a:ext cx="1689101" cy="276999"/>
          </a:xfrm>
          <a:prstGeom prst="rect">
            <a:avLst/>
          </a:prstGeom>
        </p:spPr>
        <p:txBody>
          <a:bodyPr wrap="none">
            <a:normAutofit/>
          </a:bodyPr>
          <a:lstStyle>
            <a:lvl1pPr marL="0" indent="0" algn="l">
              <a:lnSpc>
                <a:spcPct val="100000"/>
              </a:lnSpc>
              <a:buNone/>
              <a:defRPr sz="1200"/>
            </a:lvl1pPr>
          </a:lstStyle>
          <a:p>
            <a:pPr lvl="0"/>
            <a:r>
              <a:rPr lang="en-US"/>
              <a:t>www.officeplus.cn</a:t>
            </a:r>
          </a:p>
        </p:txBody>
      </p:sp>
    </p:spTree>
  </p:cSld>
  <p:clrMapOvr>
    <a:overrideClrMapping bg1="dk1" tx1="lt1" bg2="dk2" tx2="lt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07"/>
        <p:cNvGrpSpPr/>
        <p:nvPr/>
      </p:nvGrpSpPr>
      <p:grpSpPr>
        <a:xfrm>
          <a:off x="0" y="0"/>
          <a:ext cx="0" cy="0"/>
          <a:chOff x="0" y="0"/>
          <a:chExt cx="0" cy="0"/>
        </a:xfrm>
      </p:grpSpPr>
    </p:spTree>
    <p:extLst>
      <p:ext uri="{BB962C8B-B14F-4D97-AF65-F5344CB8AC3E}">
        <p14:creationId xmlns:p14="http://schemas.microsoft.com/office/powerpoint/2010/main" val="17163960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08"/>
        <p:cNvGrpSpPr/>
        <p:nvPr/>
      </p:nvGrpSpPr>
      <p:grpSpPr>
        <a:xfrm>
          <a:off x="0" y="0"/>
          <a:ext cx="0" cy="0"/>
          <a:chOff x="0" y="0"/>
          <a:chExt cx="0" cy="0"/>
        </a:xfrm>
      </p:grpSpPr>
      <p:sp>
        <p:nvSpPr>
          <p:cNvPr id="809" name="Google Shape;809;p41"/>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20939549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1.xml"/><Relationship Id="rId1"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0400" y="128587"/>
            <a:ext cx="10858500" cy="900112"/>
          </a:xfrm>
          <a:prstGeom prst="rect">
            <a:avLst/>
          </a:prstGeom>
        </p:spPr>
        <p:txBody>
          <a:bodyPr vert="horz" lIns="91440" tIns="45720" rIns="91440" bIns="45720" rtlCol="0" anchor="b">
            <a:normAutofit/>
          </a:bodyPr>
          <a:lstStyle/>
          <a:p>
            <a:pPr lvl="0"/>
            <a:r>
              <a:rPr lang="en-US"/>
              <a:t>Click to add title</a:t>
            </a:r>
          </a:p>
        </p:txBody>
      </p:sp>
      <p:sp>
        <p:nvSpPr>
          <p:cNvPr id="3" name="文本占位符 2"/>
          <p:cNvSpPr>
            <a:spLocks noGrp="1"/>
          </p:cNvSpPr>
          <p:nvPr>
            <p:ph type="body" idx="1"/>
          </p:nvPr>
        </p:nvSpPr>
        <p:spPr>
          <a:xfrm>
            <a:off x="660400" y="1130300"/>
            <a:ext cx="10858500" cy="5003800"/>
          </a:xfrm>
          <a:prstGeom prst="rect">
            <a:avLst/>
          </a:prstGeom>
        </p:spPr>
        <p:txBody>
          <a:bodyPr vert="horz" lIns="91440" tIns="45720" rIns="91440" bIns="45720" rtlCol="0">
            <a:normAutofit/>
          </a:body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4" name="日期占位符 3"/>
          <p:cNvSpPr>
            <a:spLocks noGrp="1"/>
          </p:cNvSpPr>
          <p:nvPr>
            <p:ph type="dt" sz="half" idx="2"/>
          </p:nvPr>
        </p:nvSpPr>
        <p:spPr>
          <a:xfrm>
            <a:off x="4718050" y="6409690"/>
            <a:ext cx="2743200" cy="274320"/>
          </a:xfrm>
          <a:prstGeom prst="rect">
            <a:avLst/>
          </a:prstGeom>
        </p:spPr>
        <p:txBody>
          <a:bodyPr vert="horz" lIns="91440" tIns="45720" rIns="91440" bIns="45720" rtlCol="0" anchor="ctr"/>
          <a:lstStyle>
            <a:lvl1pPr algn="ctr">
              <a:defRPr sz="1200">
                <a:solidFill>
                  <a:schemeClr val="tx1">
                    <a:tint val="75000"/>
                  </a:schemeClr>
                </a:solidFill>
              </a:defRPr>
            </a:lvl1pPr>
          </a:lstStyle>
          <a:p>
            <a:fld id="{E68AEBC5-1D0D-411D-9EE3-C6F41EFD080C}" type="datetime1">
              <a:rPr lang="zh-CN" altLang="en-US" smtClean="0"/>
              <a:t>2023/9/3</a:t>
            </a:fld>
            <a:endParaRPr lang="en-US"/>
          </a:p>
        </p:txBody>
      </p:sp>
      <p:sp>
        <p:nvSpPr>
          <p:cNvPr id="5" name="页脚占位符 4"/>
          <p:cNvSpPr>
            <a:spLocks noGrp="1"/>
          </p:cNvSpPr>
          <p:nvPr>
            <p:ph type="ftr" sz="quarter" idx="3"/>
          </p:nvPr>
        </p:nvSpPr>
        <p:spPr>
          <a:xfrm>
            <a:off x="660399" y="6409690"/>
            <a:ext cx="3657600" cy="274320"/>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OfficePLUS</a:t>
            </a:r>
            <a:endParaRPr lang="en-US" dirty="0"/>
          </a:p>
        </p:txBody>
      </p:sp>
      <p:sp>
        <p:nvSpPr>
          <p:cNvPr id="6" name="灯片编号占位符 5"/>
          <p:cNvSpPr>
            <a:spLocks noGrp="1"/>
          </p:cNvSpPr>
          <p:nvPr>
            <p:ph type="sldNum" sz="quarter" idx="4"/>
          </p:nvPr>
        </p:nvSpPr>
        <p:spPr>
          <a:xfrm>
            <a:off x="7861300" y="6409690"/>
            <a:ext cx="3657600" cy="274320"/>
          </a:xfrm>
          <a:prstGeom prst="rect">
            <a:avLst/>
          </a:prstGeom>
        </p:spPr>
        <p:txBody>
          <a:bodyPr vert="horz" lIns="91440" tIns="45720" rIns="91440" bIns="45720" rtlCol="0" anchor="ctr"/>
          <a:lstStyle>
            <a:lvl1pPr algn="r">
              <a:defRPr sz="1200">
                <a:solidFill>
                  <a:schemeClr val="tx1">
                    <a:tint val="75000"/>
                  </a:schemeClr>
                </a:solidFill>
              </a:defRPr>
            </a:lvl1pPr>
          </a:lstStyle>
          <a:p>
            <a:fld id="{C8BB1146-E542-4D4E-B8E9-6919A11DDD48}"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Lst>
  <p:txStyles>
    <p:titleStyle>
      <a:lvl1pPr algn="l" defTabSz="914400" rtl="0" eaLnBrk="1" latinLnBrk="0" hangingPunct="1">
        <a:lnSpc>
          <a:spcPct val="10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1"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4"/>
        <p:cNvGrpSpPr/>
        <p:nvPr/>
      </p:nvGrpSpPr>
      <p:grpSpPr>
        <a:xfrm>
          <a:off x="0" y="0"/>
          <a:ext cx="0" cy="0"/>
          <a:chOff x="0" y="0"/>
          <a:chExt cx="0" cy="0"/>
        </a:xfrm>
      </p:grpSpPr>
      <p:sp>
        <p:nvSpPr>
          <p:cNvPr id="805" name="Google Shape;805;p39"/>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06" name="Google Shape;806;p39"/>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250371026"/>
      </p:ext>
    </p:extLst>
  </p:cSld>
  <p:clrMap bg1="lt1" tx1="dk1" bg2="dk2" tx2="lt2" accent1="accent1" accent2="accent2" accent3="accent3" accent4="accent4" accent5="accent5" accent6="accent6" hlink="hlink" folHlink="folHlink"/>
  <p:sldLayoutIdLst>
    <p:sldLayoutId id="2147483658" r:id="rId1"/>
    <p:sldLayoutId id="214748365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472792551"/>
      </p:ext>
    </p:extLst>
  </p:cSld>
  <p:clrMap bg1="lt1" tx1="dk1" bg2="dk2" tx2="lt2" accent1="accent1" accent2="accent2" accent3="accent3" accent4="accent4" accent5="accent5" accent6="accent6" hlink="hlink" folHlink="folHlink"/>
  <p:sldLayoutIdLst>
    <p:sldLayoutId id="2147483661" r:id="rId1"/>
    <p:sldLayoutId id="214748366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slideLayout" Target="../slideLayouts/slideLayout5.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slideLayout" Target="../slideLayouts/slideLayout5.xml"/><Relationship Id="rId1" Type="http://schemas.openxmlformats.org/officeDocument/2006/relationships/tags" Target="../tags/tag13.xml"/><Relationship Id="rId4" Type="http://schemas.openxmlformats.org/officeDocument/2006/relationships/image" Target="../media/image8.jpg"/></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slideLayout" Target="../slideLayouts/slideLayout5.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slideLayout" Target="../slideLayouts/slideLayout5.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5.xml"/><Relationship Id="rId1" Type="http://schemas.openxmlformats.org/officeDocument/2006/relationships/tags" Target="../tags/tag18.xml"/><Relationship Id="rId4" Type="http://schemas.openxmlformats.org/officeDocument/2006/relationships/image" Target="../media/image12.svg"/></Relationships>
</file>

<file path=ppt/slides/_rels/slide1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slideLayout" Target="../slideLayouts/slideLayout5.xml"/><Relationship Id="rId1" Type="http://schemas.openxmlformats.org/officeDocument/2006/relationships/tags" Target="../tags/tag19.xml"/><Relationship Id="rId5" Type="http://schemas.openxmlformats.org/officeDocument/2006/relationships/image" Target="../media/image2.jpg"/><Relationship Id="rId4" Type="http://schemas.openxmlformats.org/officeDocument/2006/relationships/image" Target="../media/image3.jp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slideLayout" Target="../slideLayouts/slideLayout5.xml"/><Relationship Id="rId1" Type="http://schemas.openxmlformats.org/officeDocument/2006/relationships/tags" Target="../tags/tag23.xml"/><Relationship Id="rId5" Type="http://schemas.openxmlformats.org/officeDocument/2006/relationships/image" Target="../media/image16.jpg"/><Relationship Id="rId4" Type="http://schemas.openxmlformats.org/officeDocument/2006/relationships/image" Target="../media/image15.jp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slideLayout" Target="../slideLayouts/slideLayout5.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slideLayout" Target="../slideLayouts/slideLayout5.xml"/><Relationship Id="rId1" Type="http://schemas.openxmlformats.org/officeDocument/2006/relationships/tags" Target="../tags/tag9.xml"/><Relationship Id="rId5" Type="http://schemas.openxmlformats.org/officeDocument/2006/relationships/image" Target="../media/image5.jpg"/><Relationship Id="rId4" Type="http://schemas.openxmlformats.org/officeDocument/2006/relationships/image" Target="../media/image4.jp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ctrTitle"/>
          </p:nvPr>
        </p:nvSpPr>
        <p:spPr>
          <a:xfrm>
            <a:off x="660401" y="1130301"/>
            <a:ext cx="7200000" cy="1685470"/>
          </a:xfrm>
        </p:spPr>
        <p:txBody>
          <a:bodyPr>
            <a:normAutofit/>
          </a:bodyPr>
          <a:lstStyle/>
          <a:p>
            <a:pPr lvl="0"/>
            <a:r>
              <a:rPr lang="en-US" altLang="zh-CN" dirty="0"/>
              <a:t>Back to School</a:t>
            </a:r>
            <a:endParaRPr lang="en-US" dirty="0"/>
          </a:p>
        </p:txBody>
      </p:sp>
      <p:sp>
        <p:nvSpPr>
          <p:cNvPr id="9" name="副标题 8"/>
          <p:cNvSpPr>
            <a:spLocks noGrp="1"/>
          </p:cNvSpPr>
          <p:nvPr>
            <p:ph type="subTitle" sz="quarter" idx="1"/>
          </p:nvPr>
        </p:nvSpPr>
        <p:spPr>
          <a:xfrm>
            <a:off x="660400" y="3135950"/>
            <a:ext cx="3556000" cy="666295"/>
          </a:xfrm>
        </p:spPr>
        <p:txBody>
          <a:bodyPr/>
          <a:lstStyle/>
          <a:p>
            <a:pPr lvl="0"/>
            <a:r>
              <a:rPr lang="en-US" altLang="zh-CN" dirty="0"/>
              <a:t>New School Year</a:t>
            </a:r>
            <a:endParaRPr lang="en-US" dirty="0"/>
          </a:p>
        </p:txBody>
      </p:sp>
      <p:sp>
        <p:nvSpPr>
          <p:cNvPr id="2" name="文本占位符 1"/>
          <p:cNvSpPr>
            <a:spLocks noGrp="1"/>
          </p:cNvSpPr>
          <p:nvPr>
            <p:ph type="body" sz="quarter" idx="13"/>
          </p:nvPr>
        </p:nvSpPr>
        <p:spPr>
          <a:xfrm>
            <a:off x="660400" y="5857101"/>
            <a:ext cx="2822496" cy="276999"/>
          </a:xfrm>
        </p:spPr>
        <p:txBody>
          <a:bodyPr/>
          <a:lstStyle/>
          <a:p>
            <a:pPr lvl="0"/>
            <a:r>
              <a:rPr lang="en-US"/>
              <a:t>Presenter name</a:t>
            </a:r>
            <a:endParaRPr lang="en-US" dirty="0"/>
          </a:p>
        </p:txBody>
      </p:sp>
      <p:sp>
        <p:nvSpPr>
          <p:cNvPr id="3" name="文本占位符 2"/>
          <p:cNvSpPr>
            <a:spLocks noGrp="1"/>
          </p:cNvSpPr>
          <p:nvPr>
            <p:ph type="body" sz="quarter" idx="14"/>
          </p:nvPr>
        </p:nvSpPr>
        <p:spPr>
          <a:xfrm>
            <a:off x="8696403" y="5857101"/>
            <a:ext cx="2822497" cy="276999"/>
          </a:xfrm>
        </p:spPr>
        <p:txBody>
          <a:bodyPr/>
          <a:lstStyle/>
          <a:p>
            <a:pPr lvl="0"/>
            <a:r>
              <a:rPr lang="en-US" dirty="0"/>
              <a:t>GreatPPT.com</a:t>
            </a:r>
          </a:p>
        </p:txBody>
      </p:sp>
    </p:spTree>
    <p:custDataLst>
      <p:tags r:id="rId1"/>
    </p:custDataLst>
    <p:extLst>
      <p:ext uri="{BB962C8B-B14F-4D97-AF65-F5344CB8AC3E}">
        <p14:creationId xmlns:p14="http://schemas.microsoft.com/office/powerpoint/2010/main" val="411476070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直接箭头连接符 34">
            <a:extLst>
              <a:ext uri="{FF2B5EF4-FFF2-40B4-BE49-F238E27FC236}">
                <a16:creationId xmlns:a16="http://schemas.microsoft.com/office/drawing/2014/main" id="{EA888038-3521-8F80-6BA5-5C824AD27198}"/>
              </a:ext>
            </a:extLst>
          </p:cNvPr>
          <p:cNvCxnSpPr>
            <a:cxnSpLocks/>
          </p:cNvCxnSpPr>
          <p:nvPr/>
        </p:nvCxnSpPr>
        <p:spPr>
          <a:xfrm>
            <a:off x="6287314" y="2465427"/>
            <a:ext cx="0" cy="2743972"/>
          </a:xfrm>
          <a:prstGeom prst="straightConnector1">
            <a:avLst/>
          </a:prstGeom>
          <a:ln w="22225">
            <a:solidFill>
              <a:schemeClr val="accent1">
                <a:lumMod val="20000"/>
                <a:lumOff val="80000"/>
              </a:schemeClr>
            </a:solidFill>
            <a:prstDash val="sysDash"/>
            <a:round/>
            <a:tailEnd type="arrow"/>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a16="http://schemas.microsoft.com/office/drawing/2014/main" id="{FBF04362-A948-D652-CF9D-D6F9AE6C48B0}"/>
              </a:ext>
            </a:extLst>
          </p:cNvPr>
          <p:cNvGrpSpPr/>
          <p:nvPr/>
        </p:nvGrpSpPr>
        <p:grpSpPr>
          <a:xfrm>
            <a:off x="944462" y="1184533"/>
            <a:ext cx="10290376" cy="5013067"/>
            <a:chOff x="660400" y="1121033"/>
            <a:chExt cx="10290376" cy="5013067"/>
          </a:xfrm>
        </p:grpSpPr>
        <p:sp>
          <p:nvSpPr>
            <p:cNvPr id="11" name="文本框 10">
              <a:extLst>
                <a:ext uri="{FF2B5EF4-FFF2-40B4-BE49-F238E27FC236}">
                  <a16:creationId xmlns:a16="http://schemas.microsoft.com/office/drawing/2014/main" id="{FA7D77CA-DA75-0575-9F1A-A5CDDA3713A9}"/>
                </a:ext>
              </a:extLst>
            </p:cNvPr>
            <p:cNvSpPr txBox="1"/>
            <p:nvPr/>
          </p:nvSpPr>
          <p:spPr>
            <a:xfrm>
              <a:off x="6096000" y="1121033"/>
              <a:ext cx="4854776" cy="646331"/>
            </a:xfrm>
            <a:prstGeom prst="rect">
              <a:avLst/>
            </a:prstGeom>
            <a:noFill/>
            <a:ln>
              <a:noFill/>
            </a:ln>
          </p:spPr>
          <p:txBody>
            <a:bodyPr wrap="square" lIns="91440" tIns="45720" rIns="91440" bIns="45720" anchor="ctr" anchorCtr="0">
              <a:sp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未来发展计划</a:t>
              </a:r>
              <a:endParaRPr kumimoji="0" lang="en-US" altLang="zh-CN" sz="3600" b="1" i="0" u="none" strike="noStrike" kern="1200" cap="none" spc="0" normalizeH="0" baseline="0" noProof="0" dirty="0">
                <a:solidFill>
                  <a:schemeClr val="tx1"/>
                </a:solidFill>
              </a:endParaRPr>
            </a:p>
          </p:txBody>
        </p:sp>
        <p:grpSp>
          <p:nvGrpSpPr>
            <p:cNvPr id="5" name="组合 4">
              <a:extLst>
                <a:ext uri="{FF2B5EF4-FFF2-40B4-BE49-F238E27FC236}">
                  <a16:creationId xmlns:a16="http://schemas.microsoft.com/office/drawing/2014/main" id="{DCD92F0C-0281-B042-4C22-719E7608AB96}"/>
                </a:ext>
              </a:extLst>
            </p:cNvPr>
            <p:cNvGrpSpPr/>
            <p:nvPr/>
          </p:nvGrpSpPr>
          <p:grpSpPr>
            <a:xfrm>
              <a:off x="6107314" y="2008368"/>
              <a:ext cx="4751924" cy="1007260"/>
              <a:chOff x="6107314" y="2008368"/>
              <a:chExt cx="4751924" cy="1007260"/>
            </a:xfrm>
          </p:grpSpPr>
          <p:sp>
            <p:nvSpPr>
              <p:cNvPr id="37" name="矩形 36">
                <a:extLst>
                  <a:ext uri="{FF2B5EF4-FFF2-40B4-BE49-F238E27FC236}">
                    <a16:creationId xmlns:a16="http://schemas.microsoft.com/office/drawing/2014/main" id="{AC97C787-2C74-E3F6-B6E5-09A850A07757}"/>
                  </a:ext>
                </a:extLst>
              </p:cNvPr>
              <p:cNvSpPr/>
              <p:nvPr/>
            </p:nvSpPr>
            <p:spPr>
              <a:xfrm>
                <a:off x="6704995" y="2638602"/>
                <a:ext cx="4154243" cy="3770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kumimoji="1" lang="zh-CN" altLang="en-US" sz="1400" dirty="0">
                    <a:solidFill>
                      <a:schemeClr val="tx1"/>
                    </a:solidFill>
                  </a:rPr>
                  <a:t>介绍学校成为国际影响力高水平大学的目标</a:t>
                </a:r>
                <a:endParaRPr kumimoji="1" lang="en-US" altLang="zh-CN" sz="1400" dirty="0">
                  <a:solidFill>
                    <a:schemeClr val="tx1"/>
                  </a:solidFill>
                </a:endParaRPr>
              </a:p>
            </p:txBody>
          </p:sp>
          <p:sp>
            <p:nvSpPr>
              <p:cNvPr id="38" name="文本框 37">
                <a:extLst>
                  <a:ext uri="{FF2B5EF4-FFF2-40B4-BE49-F238E27FC236}">
                    <a16:creationId xmlns:a16="http://schemas.microsoft.com/office/drawing/2014/main" id="{646E25DD-2533-80DF-D0F9-D2F5C06142ED}"/>
                  </a:ext>
                </a:extLst>
              </p:cNvPr>
              <p:cNvSpPr txBox="1"/>
              <p:nvPr/>
            </p:nvSpPr>
            <p:spPr>
              <a:xfrm>
                <a:off x="6704995" y="2008368"/>
                <a:ext cx="4154238" cy="599469"/>
              </a:xfrm>
              <a:prstGeom prst="rect">
                <a:avLst/>
              </a:prstGeom>
              <a:noFill/>
            </p:spPr>
            <p:txBody>
              <a:bodyPr wrap="square" lIns="91440" tIns="45720" rIns="91440" bIns="45720" rtlCol="0" anchor="b" anchorCtr="0">
                <a:noAutofit/>
              </a:bodyPr>
              <a:lstStyle/>
              <a:p>
                <a:pPr>
                  <a:lnSpc>
                    <a:spcPct val="100000"/>
                  </a:lnSpc>
                </a:pPr>
                <a:r>
                  <a:rPr kumimoji="1" lang="zh-CN" altLang="en-US" sz="2400" b="1" dirty="0">
                    <a:solidFill>
                      <a:schemeClr val="accent1"/>
                    </a:solidFill>
                  </a:rPr>
                  <a:t>发展目标设定</a:t>
                </a:r>
                <a:endParaRPr kumimoji="1" lang="en-US" altLang="zh-CN" sz="2400" b="1" dirty="0">
                  <a:solidFill>
                    <a:schemeClr val="accent1"/>
                  </a:solidFill>
                </a:endParaRPr>
              </a:p>
            </p:txBody>
          </p:sp>
          <p:sp>
            <p:nvSpPr>
              <p:cNvPr id="36" name="椭圆 35">
                <a:extLst>
                  <a:ext uri="{FF2B5EF4-FFF2-40B4-BE49-F238E27FC236}">
                    <a16:creationId xmlns:a16="http://schemas.microsoft.com/office/drawing/2014/main" id="{818DAA5E-0AAB-5604-4984-E63216B4CBBC}"/>
                  </a:ext>
                </a:extLst>
              </p:cNvPr>
              <p:cNvSpPr/>
              <p:nvPr/>
            </p:nvSpPr>
            <p:spPr>
              <a:xfrm>
                <a:off x="6107314" y="2308103"/>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rgbClr val="FFFFFF"/>
                    </a:solidFill>
                  </a:rPr>
                  <a:t>1</a:t>
                </a:r>
                <a:endParaRPr lang="zh-CN" altLang="en-US" dirty="0">
                  <a:solidFill>
                    <a:srgbClr val="FFFFFF"/>
                  </a:solidFill>
                </a:endParaRPr>
              </a:p>
            </p:txBody>
          </p:sp>
        </p:grpSp>
        <p:grpSp>
          <p:nvGrpSpPr>
            <p:cNvPr id="6" name="组合 5">
              <a:extLst>
                <a:ext uri="{FF2B5EF4-FFF2-40B4-BE49-F238E27FC236}">
                  <a16:creationId xmlns:a16="http://schemas.microsoft.com/office/drawing/2014/main" id="{B24B7047-65FC-1460-791C-17F560A0A5BE}"/>
                </a:ext>
              </a:extLst>
            </p:cNvPr>
            <p:cNvGrpSpPr/>
            <p:nvPr/>
          </p:nvGrpSpPr>
          <p:grpSpPr>
            <a:xfrm>
              <a:off x="6107314" y="3229143"/>
              <a:ext cx="4751924" cy="1330426"/>
              <a:chOff x="6107314" y="3348806"/>
              <a:chExt cx="4751924" cy="1330426"/>
            </a:xfrm>
          </p:grpSpPr>
          <p:sp>
            <p:nvSpPr>
              <p:cNvPr id="31" name="矩形 30">
                <a:extLst>
                  <a:ext uri="{FF2B5EF4-FFF2-40B4-BE49-F238E27FC236}">
                    <a16:creationId xmlns:a16="http://schemas.microsoft.com/office/drawing/2014/main" id="{BACB1455-9335-060C-96CA-6C3A4B4CE41E}"/>
                  </a:ext>
                </a:extLst>
              </p:cNvPr>
              <p:cNvSpPr/>
              <p:nvPr/>
            </p:nvSpPr>
            <p:spPr>
              <a:xfrm>
                <a:off x="6704995" y="3979040"/>
                <a:ext cx="4154243" cy="700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kumimoji="1" lang="zh-CN" altLang="en-US" sz="1400">
                    <a:solidFill>
                      <a:schemeClr val="tx1"/>
                    </a:solidFill>
                  </a:rPr>
                  <a:t>介绍学校加强科学研究、优化教育教学模式、拓展国际交流合作等方面的重点发展方向。</a:t>
                </a:r>
                <a:endParaRPr kumimoji="1" lang="en-US" altLang="zh-CN" sz="1400" dirty="0">
                  <a:solidFill>
                    <a:schemeClr val="tx1"/>
                  </a:solidFill>
                </a:endParaRPr>
              </a:p>
            </p:txBody>
          </p:sp>
          <p:sp>
            <p:nvSpPr>
              <p:cNvPr id="32" name="文本框 31">
                <a:extLst>
                  <a:ext uri="{FF2B5EF4-FFF2-40B4-BE49-F238E27FC236}">
                    <a16:creationId xmlns:a16="http://schemas.microsoft.com/office/drawing/2014/main" id="{EB613FD5-FDE9-6695-DF28-403BA8E0B6E8}"/>
                  </a:ext>
                </a:extLst>
              </p:cNvPr>
              <p:cNvSpPr txBox="1"/>
              <p:nvPr/>
            </p:nvSpPr>
            <p:spPr>
              <a:xfrm>
                <a:off x="6704995" y="3348806"/>
                <a:ext cx="4154238" cy="599469"/>
              </a:xfrm>
              <a:prstGeom prst="rect">
                <a:avLst/>
              </a:prstGeom>
              <a:noFill/>
            </p:spPr>
            <p:txBody>
              <a:bodyPr wrap="square" lIns="91440" tIns="45720" rIns="91440" bIns="45720" rtlCol="0" anchor="b" anchorCtr="0">
                <a:noAutofit/>
              </a:bodyPr>
              <a:lstStyle/>
              <a:p>
                <a:pPr>
                  <a:lnSpc>
                    <a:spcPct val="100000"/>
                  </a:lnSpc>
                </a:pPr>
                <a:r>
                  <a:rPr kumimoji="1" lang="zh-CN" altLang="en-US" sz="2400" b="1" dirty="0">
                    <a:solidFill>
                      <a:schemeClr val="accent2"/>
                    </a:solidFill>
                  </a:rPr>
                  <a:t>重点发展方向</a:t>
                </a:r>
                <a:endParaRPr kumimoji="1" lang="en-US" altLang="zh-CN" sz="2400" b="1" dirty="0">
                  <a:solidFill>
                    <a:schemeClr val="accent2"/>
                  </a:solidFill>
                </a:endParaRPr>
              </a:p>
            </p:txBody>
          </p:sp>
          <p:sp>
            <p:nvSpPr>
              <p:cNvPr id="30" name="椭圆 29">
                <a:extLst>
                  <a:ext uri="{FF2B5EF4-FFF2-40B4-BE49-F238E27FC236}">
                    <a16:creationId xmlns:a16="http://schemas.microsoft.com/office/drawing/2014/main" id="{CFCDDE00-1519-A44D-C3EC-C7D8533D292B}"/>
                  </a:ext>
                </a:extLst>
              </p:cNvPr>
              <p:cNvSpPr/>
              <p:nvPr/>
            </p:nvSpPr>
            <p:spPr>
              <a:xfrm>
                <a:off x="6107314" y="3648541"/>
                <a:ext cx="360000" cy="36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solidFill>
                      <a:srgbClr val="FFFFFF"/>
                    </a:solidFill>
                  </a:rPr>
                  <a:t>2</a:t>
                </a:r>
                <a:endParaRPr lang="zh-CN" altLang="en-US" dirty="0">
                  <a:solidFill>
                    <a:srgbClr val="FFFFFF"/>
                  </a:solidFill>
                </a:endParaRPr>
              </a:p>
            </p:txBody>
          </p:sp>
        </p:grpSp>
        <p:grpSp>
          <p:nvGrpSpPr>
            <p:cNvPr id="7" name="组合 6">
              <a:extLst>
                <a:ext uri="{FF2B5EF4-FFF2-40B4-BE49-F238E27FC236}">
                  <a16:creationId xmlns:a16="http://schemas.microsoft.com/office/drawing/2014/main" id="{63AA7B65-77BB-8764-5D91-0167C7B88F73}"/>
                </a:ext>
              </a:extLst>
            </p:cNvPr>
            <p:cNvGrpSpPr/>
            <p:nvPr/>
          </p:nvGrpSpPr>
          <p:grpSpPr>
            <a:xfrm>
              <a:off x="6107314" y="4689243"/>
              <a:ext cx="4751924" cy="1330426"/>
              <a:chOff x="6107314" y="4689243"/>
              <a:chExt cx="4751924" cy="1330426"/>
            </a:xfrm>
          </p:grpSpPr>
          <p:sp>
            <p:nvSpPr>
              <p:cNvPr id="18" name="矩形 17">
                <a:extLst>
                  <a:ext uri="{FF2B5EF4-FFF2-40B4-BE49-F238E27FC236}">
                    <a16:creationId xmlns:a16="http://schemas.microsoft.com/office/drawing/2014/main" id="{F0372DDA-8454-79FC-33DE-CFD95885F9B2}"/>
                  </a:ext>
                </a:extLst>
              </p:cNvPr>
              <p:cNvSpPr/>
              <p:nvPr/>
            </p:nvSpPr>
            <p:spPr>
              <a:xfrm>
                <a:off x="6704995" y="5319477"/>
                <a:ext cx="4154243" cy="700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kumimoji="1" lang="zh-CN" altLang="en-US" sz="1400">
                    <a:solidFill>
                      <a:schemeClr val="tx1"/>
                    </a:solidFill>
                  </a:rPr>
                  <a:t>介绍学校将分阶段实施各项计划，并通过不断努力和创新，逐步实现学校的发展目标和愿景。</a:t>
                </a:r>
                <a:endParaRPr kumimoji="1" lang="en-US" altLang="zh-CN" sz="1400" dirty="0">
                  <a:solidFill>
                    <a:schemeClr val="tx1"/>
                  </a:solidFill>
                </a:endParaRPr>
              </a:p>
            </p:txBody>
          </p:sp>
          <p:sp>
            <p:nvSpPr>
              <p:cNvPr id="19" name="文本框 18">
                <a:extLst>
                  <a:ext uri="{FF2B5EF4-FFF2-40B4-BE49-F238E27FC236}">
                    <a16:creationId xmlns:a16="http://schemas.microsoft.com/office/drawing/2014/main" id="{6848887E-419B-4195-1706-1E75D9BB6332}"/>
                  </a:ext>
                </a:extLst>
              </p:cNvPr>
              <p:cNvSpPr txBox="1"/>
              <p:nvPr/>
            </p:nvSpPr>
            <p:spPr>
              <a:xfrm>
                <a:off x="6704995" y="4689243"/>
                <a:ext cx="4154238" cy="599469"/>
              </a:xfrm>
              <a:prstGeom prst="rect">
                <a:avLst/>
              </a:prstGeom>
              <a:noFill/>
            </p:spPr>
            <p:txBody>
              <a:bodyPr wrap="square" lIns="91440" tIns="45720" rIns="91440" bIns="45720" rtlCol="0" anchor="b" anchorCtr="0">
                <a:noAutofit/>
              </a:bodyPr>
              <a:lstStyle/>
              <a:p>
                <a:pPr>
                  <a:lnSpc>
                    <a:spcPct val="100000"/>
                  </a:lnSpc>
                </a:pPr>
                <a:r>
                  <a:rPr kumimoji="1" lang="zh-CN" altLang="en-US" sz="2400" b="1" dirty="0">
                    <a:solidFill>
                      <a:schemeClr val="accent1"/>
                    </a:solidFill>
                  </a:rPr>
                  <a:t>计划实施时间表</a:t>
                </a:r>
                <a:endParaRPr kumimoji="1" lang="en-US" altLang="zh-CN" sz="2400" b="1" dirty="0">
                  <a:solidFill>
                    <a:schemeClr val="accent1"/>
                  </a:solidFill>
                </a:endParaRPr>
              </a:p>
            </p:txBody>
          </p:sp>
          <p:sp>
            <p:nvSpPr>
              <p:cNvPr id="17" name="椭圆 16">
                <a:extLst>
                  <a:ext uri="{FF2B5EF4-FFF2-40B4-BE49-F238E27FC236}">
                    <a16:creationId xmlns:a16="http://schemas.microsoft.com/office/drawing/2014/main" id="{68CAC4F2-ADF3-DF14-4E19-6FB64D89EC4B}"/>
                  </a:ext>
                </a:extLst>
              </p:cNvPr>
              <p:cNvSpPr/>
              <p:nvPr/>
            </p:nvSpPr>
            <p:spPr>
              <a:xfrm>
                <a:off x="6107314" y="4988978"/>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solidFill>
                      <a:srgbClr val="FFFFFF"/>
                    </a:solidFill>
                  </a:rPr>
                  <a:t>3</a:t>
                </a:r>
                <a:endParaRPr lang="zh-CN" altLang="en-US" dirty="0">
                  <a:solidFill>
                    <a:srgbClr val="FFFFFF"/>
                  </a:solidFill>
                </a:endParaRPr>
              </a:p>
            </p:txBody>
          </p:sp>
        </p:grpSp>
        <p:sp>
          <p:nvSpPr>
            <p:cNvPr id="3" name="矩形: 圆角 2">
              <a:extLst>
                <a:ext uri="{FF2B5EF4-FFF2-40B4-BE49-F238E27FC236}">
                  <a16:creationId xmlns:a16="http://schemas.microsoft.com/office/drawing/2014/main" id="{028B948B-E563-9469-B80B-6DDD64C4837A}"/>
                </a:ext>
              </a:extLst>
            </p:cNvPr>
            <p:cNvSpPr/>
            <p:nvPr/>
          </p:nvSpPr>
          <p:spPr>
            <a:xfrm>
              <a:off x="660400" y="1130300"/>
              <a:ext cx="4551139" cy="5003800"/>
            </a:xfrm>
            <a:prstGeom prst="roundRect">
              <a:avLst>
                <a:gd name="adj" fmla="val 4408"/>
              </a:avLst>
            </a:prstGeom>
            <a:blipFill rotWithShape="1">
              <a:blip r:embed="rId3"/>
              <a:srcRect/>
              <a:stretch>
                <a:fillRect l="-32551" r="-32368"/>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sp>
        <p:nvSpPr>
          <p:cNvPr id="39" name="标题 38"/>
          <p:cNvSpPr>
            <a:spLocks noGrp="1"/>
          </p:cNvSpPr>
          <p:nvPr>
            <p:ph type="title"/>
          </p:nvPr>
        </p:nvSpPr>
        <p:spPr/>
        <p:txBody>
          <a:bodyPr/>
          <a:lstStyle/>
          <a:p>
            <a:pPr lvl="0"/>
            <a:r>
              <a:rPr lang="zh-CN" altLang="en-US"/>
              <a:t>学校未来发展计划</a:t>
            </a:r>
            <a:endParaRPr lang="en-US"/>
          </a:p>
        </p:txBody>
      </p:sp>
    </p:spTree>
    <p:custDataLst>
      <p:tags r:id="rId1"/>
    </p:custDataLst>
    <p:extLst>
      <p:ext uri="{BB962C8B-B14F-4D97-AF65-F5344CB8AC3E}">
        <p14:creationId xmlns:p14="http://schemas.microsoft.com/office/powerpoint/2010/main" val="9402430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lstStyle/>
          <a:p>
            <a:pPr lvl="0"/>
            <a:r>
              <a:rPr lang="en-US" altLang="zh-CN"/>
              <a:t>03.</a:t>
            </a:r>
            <a:r>
              <a:rPr lang="zh-CN" altLang="en-US"/>
              <a:t>校园文化建设</a:t>
            </a:r>
            <a:endParaRPr lang="en-US"/>
          </a:p>
        </p:txBody>
      </p:sp>
      <p:sp>
        <p:nvSpPr>
          <p:cNvPr id="25" name="文本占位符 24"/>
          <p:cNvSpPr>
            <a:spLocks noGrp="1"/>
          </p:cNvSpPr>
          <p:nvPr>
            <p:ph type="body" sz="quarter" idx="1"/>
          </p:nvPr>
        </p:nvSpPr>
        <p:spPr/>
        <p:txBody>
          <a:bodyPr/>
          <a:lstStyle/>
          <a:p>
            <a:pPr lvl="0"/>
            <a:r>
              <a:rPr lang="zh-CN" altLang="en-US"/>
              <a:t>校园文化建设目标、内容和成果的介绍和分析。</a:t>
            </a:r>
            <a:endParaRPr lang="en-US" dirty="0"/>
          </a:p>
        </p:txBody>
      </p:sp>
    </p:spTree>
    <p:custDataLst>
      <p:tags r:id="rId1"/>
    </p:custDataLst>
    <p:extLst>
      <p:ext uri="{BB962C8B-B14F-4D97-AF65-F5344CB8AC3E}">
        <p14:creationId xmlns:p14="http://schemas.microsoft.com/office/powerpoint/2010/main" val="18065656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096361EB-F3AC-1B55-9789-F7C9032E5FCA}"/>
              </a:ext>
            </a:extLst>
          </p:cNvPr>
          <p:cNvGrpSpPr/>
          <p:nvPr/>
        </p:nvGrpSpPr>
        <p:grpSpPr>
          <a:xfrm>
            <a:off x="1343932" y="1687960"/>
            <a:ext cx="9301674" cy="4110957"/>
            <a:chOff x="1343932" y="1687960"/>
            <a:chExt cx="9301674" cy="4110957"/>
          </a:xfrm>
        </p:grpSpPr>
        <p:grpSp>
          <p:nvGrpSpPr>
            <p:cNvPr id="9" name="组合 8">
              <a:extLst>
                <a:ext uri="{FF2B5EF4-FFF2-40B4-BE49-F238E27FC236}">
                  <a16:creationId xmlns:a16="http://schemas.microsoft.com/office/drawing/2014/main" id="{94CE723A-D78C-5CF0-F37F-A1880732670D}"/>
                </a:ext>
              </a:extLst>
            </p:cNvPr>
            <p:cNvGrpSpPr/>
            <p:nvPr/>
          </p:nvGrpSpPr>
          <p:grpSpPr>
            <a:xfrm>
              <a:off x="6397880" y="1687960"/>
              <a:ext cx="4247726" cy="4110957"/>
              <a:chOff x="6397880" y="1687960"/>
              <a:chExt cx="4247726" cy="4110957"/>
            </a:xfrm>
          </p:grpSpPr>
          <p:sp>
            <p:nvSpPr>
              <p:cNvPr id="19" name="矩形: 圆角 18">
                <a:extLst>
                  <a:ext uri="{FF2B5EF4-FFF2-40B4-BE49-F238E27FC236}">
                    <a16:creationId xmlns:a16="http://schemas.microsoft.com/office/drawing/2014/main" id="{D17FD5C9-D1E9-10D4-8A8B-FBDB22243651}"/>
                  </a:ext>
                </a:extLst>
              </p:cNvPr>
              <p:cNvSpPr/>
              <p:nvPr/>
            </p:nvSpPr>
            <p:spPr>
              <a:xfrm>
                <a:off x="6397880" y="2709240"/>
                <a:ext cx="4247726" cy="3089677"/>
              </a:xfrm>
              <a:prstGeom prst="roundRect">
                <a:avLst>
                  <a:gd name="adj" fmla="val 8608"/>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矩形 19">
                <a:extLst>
                  <a:ext uri="{FF2B5EF4-FFF2-40B4-BE49-F238E27FC236}">
                    <a16:creationId xmlns:a16="http://schemas.microsoft.com/office/drawing/2014/main" id="{A8F785D0-E176-178A-3D5E-24050257E0C8}"/>
                  </a:ext>
                </a:extLst>
              </p:cNvPr>
              <p:cNvSpPr/>
              <p:nvPr/>
            </p:nvSpPr>
            <p:spPr>
              <a:xfrm>
                <a:off x="6563589" y="4496323"/>
                <a:ext cx="3916308" cy="907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50000"/>
                  </a:lnSpc>
                </a:pPr>
                <a:r>
                  <a:rPr kumimoji="1" lang="zh-CN" altLang="en-US" sz="1400" dirty="0">
                    <a:solidFill>
                      <a:schemeClr val="tx1"/>
                    </a:solidFill>
                  </a:rPr>
                  <a:t>鼓励学生勇于尝试，勇于创新，为校园文化建设注入新的活力和动力。</a:t>
                </a:r>
                <a:endParaRPr kumimoji="1" lang="en-US" altLang="zh-CN" sz="1400" dirty="0">
                  <a:solidFill>
                    <a:schemeClr val="tx1"/>
                  </a:solidFill>
                </a:endParaRPr>
              </a:p>
            </p:txBody>
          </p:sp>
          <p:sp>
            <p:nvSpPr>
              <p:cNvPr id="21" name="文本框 20">
                <a:extLst>
                  <a:ext uri="{FF2B5EF4-FFF2-40B4-BE49-F238E27FC236}">
                    <a16:creationId xmlns:a16="http://schemas.microsoft.com/office/drawing/2014/main" id="{54F83C82-2C3B-1D46-7357-D84A6F4FE65E}"/>
                  </a:ext>
                </a:extLst>
              </p:cNvPr>
              <p:cNvSpPr txBox="1"/>
              <p:nvPr/>
            </p:nvSpPr>
            <p:spPr>
              <a:xfrm>
                <a:off x="6563590" y="3723125"/>
                <a:ext cx="3916306" cy="647791"/>
              </a:xfrm>
              <a:prstGeom prst="rect">
                <a:avLst/>
              </a:prstGeom>
              <a:noFill/>
            </p:spPr>
            <p:txBody>
              <a:bodyPr wrap="square" lIns="91440" tIns="45720" rIns="91440" bIns="45720" rtlCol="0" anchor="b" anchorCtr="0">
                <a:noAutofit/>
              </a:bodyPr>
              <a:lstStyle/>
              <a:p>
                <a:pPr algn="ctr">
                  <a:lnSpc>
                    <a:spcPct val="100000"/>
                  </a:lnSpc>
                </a:pPr>
                <a:r>
                  <a:rPr kumimoji="1" lang="zh-CN" altLang="en-US" sz="2400" b="1"/>
                  <a:t>形成创新校园氛围</a:t>
                </a:r>
                <a:endParaRPr kumimoji="1" lang="en-US" altLang="zh-CN" sz="2400" b="1" dirty="0"/>
              </a:p>
            </p:txBody>
          </p:sp>
          <p:sp>
            <p:nvSpPr>
              <p:cNvPr id="22" name="椭圆 21">
                <a:extLst>
                  <a:ext uri="{FF2B5EF4-FFF2-40B4-BE49-F238E27FC236}">
                    <a16:creationId xmlns:a16="http://schemas.microsoft.com/office/drawing/2014/main" id="{5F9741A3-BA4E-2E7B-B003-7FF0C92DF24F}"/>
                  </a:ext>
                </a:extLst>
              </p:cNvPr>
              <p:cNvSpPr/>
              <p:nvPr/>
            </p:nvSpPr>
            <p:spPr>
              <a:xfrm>
                <a:off x="7594161" y="1687960"/>
                <a:ext cx="1855165" cy="1855165"/>
              </a:xfrm>
              <a:prstGeom prst="ellipse">
                <a:avLst/>
              </a:prstGeom>
              <a:blipFill rotWithShape="1">
                <a:blip r:embed="rId3"/>
                <a:srcRect/>
                <a:stretch>
                  <a:fillRect l="-25171" r="-24829"/>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dirty="0"/>
              </a:p>
            </p:txBody>
          </p:sp>
          <p:grpSp>
            <p:nvGrpSpPr>
              <p:cNvPr id="24" name="组合 23">
                <a:extLst>
                  <a:ext uri="{FF2B5EF4-FFF2-40B4-BE49-F238E27FC236}">
                    <a16:creationId xmlns:a16="http://schemas.microsoft.com/office/drawing/2014/main" id="{CA7A6F83-6CF8-4D2A-F22B-BF74553279EA}"/>
                  </a:ext>
                </a:extLst>
              </p:cNvPr>
              <p:cNvGrpSpPr/>
              <p:nvPr/>
            </p:nvGrpSpPr>
            <p:grpSpPr>
              <a:xfrm>
                <a:off x="8341743" y="3363125"/>
                <a:ext cx="360001" cy="360000"/>
                <a:chOff x="4604034" y="4648358"/>
                <a:chExt cx="360001" cy="360000"/>
              </a:xfrm>
            </p:grpSpPr>
            <p:sp>
              <p:nvSpPr>
                <p:cNvPr id="25" name="矩形: 圆角 24">
                  <a:extLst>
                    <a:ext uri="{FF2B5EF4-FFF2-40B4-BE49-F238E27FC236}">
                      <a16:creationId xmlns:a16="http://schemas.microsoft.com/office/drawing/2014/main" id="{2C78FBAE-0390-4F8E-6807-4C73E55D3C47}"/>
                    </a:ext>
                  </a:extLst>
                </p:cNvPr>
                <p:cNvSpPr/>
                <p:nvPr/>
              </p:nvSpPr>
              <p:spPr>
                <a:xfrm>
                  <a:off x="4604034" y="4648358"/>
                  <a:ext cx="360001" cy="360000"/>
                </a:xfrm>
                <a:prstGeom prst="roundRect">
                  <a:avLst>
                    <a:gd name="adj" fmla="val 50000"/>
                  </a:avLst>
                </a:prstGeom>
                <a:solidFill>
                  <a:schemeClr val="accent2"/>
                </a:solidFill>
                <a:ln w="15875">
                  <a:solidFill>
                    <a:schemeClr val="lt1">
                      <a:lumMod val="10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dirty="0"/>
                </a:p>
              </p:txBody>
            </p:sp>
            <p:sp>
              <p:nvSpPr>
                <p:cNvPr id="26" name="任意多边形: 形状 25">
                  <a:extLst>
                    <a:ext uri="{FF2B5EF4-FFF2-40B4-BE49-F238E27FC236}">
                      <a16:creationId xmlns:a16="http://schemas.microsoft.com/office/drawing/2014/main" id="{C6EFC1DC-6ABE-C6DC-8622-C9A47BCAF94D}"/>
                    </a:ext>
                  </a:extLst>
                </p:cNvPr>
                <p:cNvSpPr/>
                <p:nvPr/>
              </p:nvSpPr>
              <p:spPr>
                <a:xfrm>
                  <a:off x="4702618" y="4773765"/>
                  <a:ext cx="162833" cy="109186"/>
                </a:xfrm>
                <a:custGeom>
                  <a:avLst/>
                  <a:gdLst>
                    <a:gd name="connsiteX0" fmla="*/ 195400 w 195399"/>
                    <a:gd name="connsiteY0" fmla="*/ 0 h 131023"/>
                    <a:gd name="connsiteX1" fmla="*/ 64376 w 195399"/>
                    <a:gd name="connsiteY1" fmla="*/ 131023 h 131023"/>
                    <a:gd name="connsiteX2" fmla="*/ 0 w 195399"/>
                    <a:gd name="connsiteY2" fmla="*/ 66647 h 131023"/>
                  </a:gdLst>
                  <a:ahLst/>
                  <a:cxnLst>
                    <a:cxn ang="0">
                      <a:pos x="connsiteX0" y="connsiteY0"/>
                    </a:cxn>
                    <a:cxn ang="0">
                      <a:pos x="connsiteX1" y="connsiteY1"/>
                    </a:cxn>
                    <a:cxn ang="0">
                      <a:pos x="connsiteX2" y="connsiteY2"/>
                    </a:cxn>
                  </a:cxnLst>
                  <a:rect l="l" t="t" r="r" b="b"/>
                  <a:pathLst>
                    <a:path w="195399" h="131023">
                      <a:moveTo>
                        <a:pt x="195400" y="0"/>
                      </a:moveTo>
                      <a:lnTo>
                        <a:pt x="64376" y="131023"/>
                      </a:lnTo>
                      <a:lnTo>
                        <a:pt x="0" y="66647"/>
                      </a:lnTo>
                    </a:path>
                  </a:pathLst>
                </a:custGeom>
                <a:noFill/>
                <a:ln w="25400" cap="flat">
                  <a:solidFill>
                    <a:schemeClr val="lt1">
                      <a:lumMod val="100000"/>
                    </a:schemeClr>
                  </a:solidFill>
                  <a:prstDash val="solid"/>
                  <a:bevel/>
                </a:ln>
              </p:spPr>
              <p:txBody>
                <a:bodyPr rtlCol="0" anchor="ctr"/>
                <a:lstStyle/>
                <a:p>
                  <a:endParaRPr lang="zh-CN" altLang="en-US" dirty="0"/>
                </a:p>
              </p:txBody>
            </p:sp>
          </p:grpSp>
        </p:grpSp>
        <p:grpSp>
          <p:nvGrpSpPr>
            <p:cNvPr id="8" name="组合 7">
              <a:extLst>
                <a:ext uri="{FF2B5EF4-FFF2-40B4-BE49-F238E27FC236}">
                  <a16:creationId xmlns:a16="http://schemas.microsoft.com/office/drawing/2014/main" id="{25FE177F-B999-A7DE-260C-6588AFA5836F}"/>
                </a:ext>
              </a:extLst>
            </p:cNvPr>
            <p:cNvGrpSpPr/>
            <p:nvPr/>
          </p:nvGrpSpPr>
          <p:grpSpPr>
            <a:xfrm>
              <a:off x="1343932" y="1687960"/>
              <a:ext cx="4247726" cy="4110957"/>
              <a:chOff x="1343932" y="1687960"/>
              <a:chExt cx="4247726" cy="4110957"/>
            </a:xfrm>
          </p:grpSpPr>
          <p:sp>
            <p:nvSpPr>
              <p:cNvPr id="3" name="矩形: 圆角 2">
                <a:extLst>
                  <a:ext uri="{FF2B5EF4-FFF2-40B4-BE49-F238E27FC236}">
                    <a16:creationId xmlns:a16="http://schemas.microsoft.com/office/drawing/2014/main" id="{58C3271D-C858-15C5-FCB9-467DEE2B99DE}"/>
                  </a:ext>
                </a:extLst>
              </p:cNvPr>
              <p:cNvSpPr/>
              <p:nvPr/>
            </p:nvSpPr>
            <p:spPr>
              <a:xfrm>
                <a:off x="1343932" y="2709240"/>
                <a:ext cx="4247726" cy="3089677"/>
              </a:xfrm>
              <a:prstGeom prst="roundRect">
                <a:avLst>
                  <a:gd name="adj" fmla="val 8608"/>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矩形 3">
                <a:extLst>
                  <a:ext uri="{FF2B5EF4-FFF2-40B4-BE49-F238E27FC236}">
                    <a16:creationId xmlns:a16="http://schemas.microsoft.com/office/drawing/2014/main" id="{32EC7BE7-D564-EC3B-A1DA-D237FAD28BB4}"/>
                  </a:ext>
                </a:extLst>
              </p:cNvPr>
              <p:cNvSpPr/>
              <p:nvPr/>
            </p:nvSpPr>
            <p:spPr>
              <a:xfrm>
                <a:off x="1509641" y="4496323"/>
                <a:ext cx="3916308" cy="907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50000"/>
                  </a:lnSpc>
                </a:pPr>
                <a:r>
                  <a:rPr kumimoji="1" lang="zh-CN" altLang="en-US" sz="1400" dirty="0">
                    <a:solidFill>
                      <a:schemeClr val="tx1"/>
                    </a:solidFill>
                  </a:rPr>
                  <a:t>让学生在学习和生活中不断感受到文化的力量。</a:t>
                </a:r>
                <a:endParaRPr kumimoji="1" lang="en-US" altLang="zh-CN" sz="1400" dirty="0">
                  <a:solidFill>
                    <a:schemeClr val="tx1"/>
                  </a:solidFill>
                </a:endParaRPr>
              </a:p>
            </p:txBody>
          </p:sp>
          <p:sp>
            <p:nvSpPr>
              <p:cNvPr id="5" name="文本框 4">
                <a:extLst>
                  <a:ext uri="{FF2B5EF4-FFF2-40B4-BE49-F238E27FC236}">
                    <a16:creationId xmlns:a16="http://schemas.microsoft.com/office/drawing/2014/main" id="{922CCE9C-C765-FCA5-C4CA-90CCA93AB50C}"/>
                  </a:ext>
                </a:extLst>
              </p:cNvPr>
              <p:cNvSpPr txBox="1"/>
              <p:nvPr/>
            </p:nvSpPr>
            <p:spPr>
              <a:xfrm>
                <a:off x="1509642" y="3723125"/>
                <a:ext cx="3916306" cy="647791"/>
              </a:xfrm>
              <a:prstGeom prst="rect">
                <a:avLst/>
              </a:prstGeom>
              <a:noFill/>
            </p:spPr>
            <p:txBody>
              <a:bodyPr wrap="square" lIns="91440" tIns="45720" rIns="91440" bIns="45720" rtlCol="0" anchor="b" anchorCtr="0">
                <a:noAutofit/>
              </a:bodyPr>
              <a:lstStyle/>
              <a:p>
                <a:pPr algn="ctr">
                  <a:lnSpc>
                    <a:spcPct val="100000"/>
                  </a:lnSpc>
                </a:pPr>
                <a:r>
                  <a:rPr kumimoji="1" lang="zh-CN" altLang="en-US" sz="2400" b="1" dirty="0"/>
                  <a:t>提高学生素质</a:t>
                </a:r>
                <a:endParaRPr kumimoji="1" lang="en-US" altLang="zh-CN" sz="2400" b="1" dirty="0"/>
              </a:p>
            </p:txBody>
          </p:sp>
          <p:sp>
            <p:nvSpPr>
              <p:cNvPr id="6" name="椭圆 5">
                <a:extLst>
                  <a:ext uri="{FF2B5EF4-FFF2-40B4-BE49-F238E27FC236}">
                    <a16:creationId xmlns:a16="http://schemas.microsoft.com/office/drawing/2014/main" id="{FEC273BF-ADBE-C03A-77A3-F93C3EE7725D}"/>
                  </a:ext>
                </a:extLst>
              </p:cNvPr>
              <p:cNvSpPr/>
              <p:nvPr/>
            </p:nvSpPr>
            <p:spPr>
              <a:xfrm>
                <a:off x="2540213" y="1687960"/>
                <a:ext cx="1855165" cy="1855165"/>
              </a:xfrm>
              <a:prstGeom prst="ellipse">
                <a:avLst/>
              </a:prstGeom>
              <a:blipFill rotWithShape="1">
                <a:blip r:embed="rId4"/>
                <a:srcRect/>
                <a:stretch>
                  <a:fillRect l="-25171" r="-24829"/>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nvGrpSpPr>
              <p:cNvPr id="12" name="组合 11">
                <a:extLst>
                  <a:ext uri="{FF2B5EF4-FFF2-40B4-BE49-F238E27FC236}">
                    <a16:creationId xmlns:a16="http://schemas.microsoft.com/office/drawing/2014/main" id="{66E770F1-8CFD-A3F5-1CFD-D2E77C9FC786}"/>
                  </a:ext>
                </a:extLst>
              </p:cNvPr>
              <p:cNvGrpSpPr/>
              <p:nvPr/>
            </p:nvGrpSpPr>
            <p:grpSpPr>
              <a:xfrm>
                <a:off x="3287795" y="3363125"/>
                <a:ext cx="360001" cy="360000"/>
                <a:chOff x="4604034" y="4648358"/>
                <a:chExt cx="360001" cy="360000"/>
              </a:xfrm>
            </p:grpSpPr>
            <p:sp>
              <p:nvSpPr>
                <p:cNvPr id="14" name="矩形: 圆角 13">
                  <a:extLst>
                    <a:ext uri="{FF2B5EF4-FFF2-40B4-BE49-F238E27FC236}">
                      <a16:creationId xmlns:a16="http://schemas.microsoft.com/office/drawing/2014/main" id="{01FB1131-10A3-7532-1B27-D97A6FC96B6A}"/>
                    </a:ext>
                  </a:extLst>
                </p:cNvPr>
                <p:cNvSpPr/>
                <p:nvPr/>
              </p:nvSpPr>
              <p:spPr>
                <a:xfrm>
                  <a:off x="4604034" y="4648358"/>
                  <a:ext cx="360001" cy="360000"/>
                </a:xfrm>
                <a:prstGeom prst="roundRect">
                  <a:avLst>
                    <a:gd name="adj" fmla="val 50000"/>
                  </a:avLst>
                </a:prstGeom>
                <a:solidFill>
                  <a:schemeClr val="accent1"/>
                </a:solidFill>
                <a:ln w="158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dirty="0"/>
                </a:p>
              </p:txBody>
            </p:sp>
            <p:sp>
              <p:nvSpPr>
                <p:cNvPr id="15" name="任意多边形: 形状 14">
                  <a:extLst>
                    <a:ext uri="{FF2B5EF4-FFF2-40B4-BE49-F238E27FC236}">
                      <a16:creationId xmlns:a16="http://schemas.microsoft.com/office/drawing/2014/main" id="{0D2A88AC-7B09-ADAA-1DFC-39CEB68AB47D}"/>
                    </a:ext>
                  </a:extLst>
                </p:cNvPr>
                <p:cNvSpPr/>
                <p:nvPr/>
              </p:nvSpPr>
              <p:spPr>
                <a:xfrm>
                  <a:off x="4702618" y="4773765"/>
                  <a:ext cx="162833" cy="109186"/>
                </a:xfrm>
                <a:custGeom>
                  <a:avLst/>
                  <a:gdLst>
                    <a:gd name="connsiteX0" fmla="*/ 195400 w 195399"/>
                    <a:gd name="connsiteY0" fmla="*/ 0 h 131023"/>
                    <a:gd name="connsiteX1" fmla="*/ 64376 w 195399"/>
                    <a:gd name="connsiteY1" fmla="*/ 131023 h 131023"/>
                    <a:gd name="connsiteX2" fmla="*/ 0 w 195399"/>
                    <a:gd name="connsiteY2" fmla="*/ 66647 h 131023"/>
                  </a:gdLst>
                  <a:ahLst/>
                  <a:cxnLst>
                    <a:cxn ang="0">
                      <a:pos x="connsiteX0" y="connsiteY0"/>
                    </a:cxn>
                    <a:cxn ang="0">
                      <a:pos x="connsiteX1" y="connsiteY1"/>
                    </a:cxn>
                    <a:cxn ang="0">
                      <a:pos x="connsiteX2" y="connsiteY2"/>
                    </a:cxn>
                  </a:cxnLst>
                  <a:rect l="l" t="t" r="r" b="b"/>
                  <a:pathLst>
                    <a:path w="195399" h="131023">
                      <a:moveTo>
                        <a:pt x="195400" y="0"/>
                      </a:moveTo>
                      <a:lnTo>
                        <a:pt x="64376" y="131023"/>
                      </a:lnTo>
                      <a:lnTo>
                        <a:pt x="0" y="66647"/>
                      </a:lnTo>
                    </a:path>
                  </a:pathLst>
                </a:custGeom>
                <a:noFill/>
                <a:ln w="25400" cap="flat">
                  <a:solidFill>
                    <a:srgbClr val="FFFFFF"/>
                  </a:solidFill>
                  <a:prstDash val="solid"/>
                  <a:bevel/>
                </a:ln>
              </p:spPr>
              <p:txBody>
                <a:bodyPr rtlCol="0" anchor="ctr"/>
                <a:lstStyle/>
                <a:p>
                  <a:endParaRPr lang="zh-CN" altLang="en-US" dirty="0"/>
                </a:p>
              </p:txBody>
            </p:sp>
          </p:grpSp>
        </p:grpSp>
      </p:grpSp>
      <p:sp>
        <p:nvSpPr>
          <p:cNvPr id="27" name="标题 26"/>
          <p:cNvSpPr>
            <a:spLocks noGrp="1"/>
          </p:cNvSpPr>
          <p:nvPr>
            <p:ph type="title"/>
          </p:nvPr>
        </p:nvSpPr>
        <p:spPr/>
        <p:txBody>
          <a:bodyPr/>
          <a:lstStyle/>
          <a:p>
            <a:pPr lvl="0"/>
            <a:r>
              <a:rPr lang="zh-CN" altLang="en-US"/>
              <a:t>校园文化建设目标</a:t>
            </a:r>
            <a:endParaRPr lang="en-US"/>
          </a:p>
        </p:txBody>
      </p:sp>
    </p:spTree>
    <p:custDataLst>
      <p:tags r:id="rId1"/>
    </p:custDataLst>
    <p:extLst>
      <p:ext uri="{BB962C8B-B14F-4D97-AF65-F5344CB8AC3E}">
        <p14:creationId xmlns:p14="http://schemas.microsoft.com/office/powerpoint/2010/main" val="20027283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8E20D840-3BDE-7C61-1EA2-701264F1BBEA}"/>
              </a:ext>
            </a:extLst>
          </p:cNvPr>
          <p:cNvGrpSpPr/>
          <p:nvPr/>
        </p:nvGrpSpPr>
        <p:grpSpPr>
          <a:xfrm>
            <a:off x="600591" y="1130300"/>
            <a:ext cx="10916498" cy="5727700"/>
            <a:chOff x="600591" y="1130300"/>
            <a:chExt cx="10916498" cy="5727700"/>
          </a:xfrm>
        </p:grpSpPr>
        <p:grpSp>
          <p:nvGrpSpPr>
            <p:cNvPr id="41" name="组合 40">
              <a:extLst>
                <a:ext uri="{FF2B5EF4-FFF2-40B4-BE49-F238E27FC236}">
                  <a16:creationId xmlns:a16="http://schemas.microsoft.com/office/drawing/2014/main" id="{97B96B4F-025B-A12D-C059-05B5EC3F6457}"/>
                </a:ext>
              </a:extLst>
            </p:cNvPr>
            <p:cNvGrpSpPr/>
            <p:nvPr/>
          </p:nvGrpSpPr>
          <p:grpSpPr>
            <a:xfrm>
              <a:off x="660400" y="2163213"/>
              <a:ext cx="6146800" cy="4694787"/>
              <a:chOff x="1070809" y="2176338"/>
              <a:chExt cx="6146800" cy="4694787"/>
            </a:xfrm>
          </p:grpSpPr>
          <p:grpSp>
            <p:nvGrpSpPr>
              <p:cNvPr id="12" name="组合 11">
                <a:extLst>
                  <a:ext uri="{FF2B5EF4-FFF2-40B4-BE49-F238E27FC236}">
                    <a16:creationId xmlns:a16="http://schemas.microsoft.com/office/drawing/2014/main" id="{FB0ADC94-59B9-97CC-5ECD-71DDDF97D202}"/>
                  </a:ext>
                </a:extLst>
              </p:cNvPr>
              <p:cNvGrpSpPr/>
              <p:nvPr/>
            </p:nvGrpSpPr>
            <p:grpSpPr>
              <a:xfrm>
                <a:off x="1410271" y="3550879"/>
                <a:ext cx="5807337" cy="1341781"/>
                <a:chOff x="1397195" y="2594561"/>
                <a:chExt cx="5807337" cy="1341781"/>
              </a:xfrm>
            </p:grpSpPr>
            <p:sp>
              <p:nvSpPr>
                <p:cNvPr id="14" name="矩形 13">
                  <a:extLst>
                    <a:ext uri="{FF2B5EF4-FFF2-40B4-BE49-F238E27FC236}">
                      <a16:creationId xmlns:a16="http://schemas.microsoft.com/office/drawing/2014/main" id="{6B10EE87-50E6-18C4-999D-D64EA2855568}"/>
                    </a:ext>
                  </a:extLst>
                </p:cNvPr>
                <p:cNvSpPr/>
                <p:nvPr/>
              </p:nvSpPr>
              <p:spPr>
                <a:xfrm>
                  <a:off x="1980524" y="2594561"/>
                  <a:ext cx="5224008"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a:lnSpc>
                      <a:spcPct val="100000"/>
                    </a:lnSpc>
                  </a:pPr>
                  <a:r>
                    <a:rPr kumimoji="1" lang="zh-CN" altLang="en-US" sz="2400" b="1">
                      <a:solidFill>
                        <a:schemeClr val="tx1"/>
                      </a:solidFill>
                    </a:rPr>
                    <a:t>文化活动策划</a:t>
                  </a:r>
                  <a:endParaRPr kumimoji="1" lang="en-US" altLang="zh-CN" sz="2400" b="1" dirty="0">
                    <a:solidFill>
                      <a:schemeClr val="tx1"/>
                    </a:solidFill>
                  </a:endParaRPr>
                </a:p>
              </p:txBody>
            </p:sp>
            <p:sp>
              <p:nvSpPr>
                <p:cNvPr id="15" name="矩形 14">
                  <a:extLst>
                    <a:ext uri="{FF2B5EF4-FFF2-40B4-BE49-F238E27FC236}">
                      <a16:creationId xmlns:a16="http://schemas.microsoft.com/office/drawing/2014/main" id="{2CA21FFB-65BE-1CE8-EBCC-3B7C41F08211}"/>
                    </a:ext>
                  </a:extLst>
                </p:cNvPr>
                <p:cNvSpPr/>
                <p:nvPr/>
              </p:nvSpPr>
              <p:spPr>
                <a:xfrm>
                  <a:off x="1980525" y="3110374"/>
                  <a:ext cx="5224007" cy="8259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50000"/>
                    </a:lnSpc>
                  </a:pPr>
                  <a:r>
                    <a:rPr kumimoji="1" lang="zh-CN" altLang="en-US" sz="1400" dirty="0">
                      <a:solidFill>
                        <a:schemeClr val="tx1"/>
                      </a:solidFill>
                    </a:rPr>
                    <a:t>推出具有特色和吸引力的活动，鼓励学生们参与其中，并提供相应的奖励和荣誉，激发他们的学习热情和创新能力。</a:t>
                  </a:r>
                  <a:endParaRPr kumimoji="1" lang="en-US" altLang="zh-CN" sz="1400" dirty="0">
                    <a:solidFill>
                      <a:schemeClr val="tx1"/>
                    </a:solidFill>
                  </a:endParaRPr>
                </a:p>
              </p:txBody>
            </p:sp>
            <p:sp>
              <p:nvSpPr>
                <p:cNvPr id="16" name="文本框 15">
                  <a:extLst>
                    <a:ext uri="{FF2B5EF4-FFF2-40B4-BE49-F238E27FC236}">
                      <a16:creationId xmlns:a16="http://schemas.microsoft.com/office/drawing/2014/main" id="{B53EF016-B1FC-2467-B61D-75964D9D1F2B}"/>
                    </a:ext>
                  </a:extLst>
                </p:cNvPr>
                <p:cNvSpPr txBox="1"/>
                <p:nvPr/>
              </p:nvSpPr>
              <p:spPr>
                <a:xfrm>
                  <a:off x="1397195" y="2868492"/>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a:t>02</a:t>
                  </a:r>
                  <a:endParaRPr lang="zh-CN" altLang="en-US" dirty="0"/>
                </a:p>
              </p:txBody>
            </p:sp>
          </p:grpSp>
          <p:cxnSp>
            <p:nvCxnSpPr>
              <p:cNvPr id="17" name="直接连接符 16">
                <a:extLst>
                  <a:ext uri="{FF2B5EF4-FFF2-40B4-BE49-F238E27FC236}">
                    <a16:creationId xmlns:a16="http://schemas.microsoft.com/office/drawing/2014/main" id="{2185610B-5613-D598-4A45-5B736A1DE62F}"/>
                  </a:ext>
                </a:extLst>
              </p:cNvPr>
              <p:cNvCxnSpPr>
                <a:cxnSpLocks/>
              </p:cNvCxnSpPr>
              <p:nvPr/>
            </p:nvCxnSpPr>
            <p:spPr>
              <a:xfrm>
                <a:off x="1070809" y="5397074"/>
                <a:ext cx="0" cy="1474051"/>
              </a:xfrm>
              <a:prstGeom prst="line">
                <a:avLst/>
              </a:prstGeom>
              <a:ln w="254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9B19D9A8-15DB-8EA5-84BD-FC2ECA684685}"/>
                  </a:ext>
                </a:extLst>
              </p:cNvPr>
              <p:cNvCxnSpPr>
                <a:cxnSpLocks/>
              </p:cNvCxnSpPr>
              <p:nvPr/>
            </p:nvCxnSpPr>
            <p:spPr>
              <a:xfrm>
                <a:off x="1070809" y="4094810"/>
                <a:ext cx="0" cy="1765555"/>
              </a:xfrm>
              <a:prstGeom prst="line">
                <a:avLst/>
              </a:prstGeom>
              <a:ln w="254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9" name="组合 18">
                <a:extLst>
                  <a:ext uri="{FF2B5EF4-FFF2-40B4-BE49-F238E27FC236}">
                    <a16:creationId xmlns:a16="http://schemas.microsoft.com/office/drawing/2014/main" id="{A7F925ED-FE1B-3302-7213-650457B91092}"/>
                  </a:ext>
                </a:extLst>
              </p:cNvPr>
              <p:cNvGrpSpPr/>
              <p:nvPr/>
            </p:nvGrpSpPr>
            <p:grpSpPr>
              <a:xfrm>
                <a:off x="1410272" y="2176338"/>
                <a:ext cx="5807337" cy="1341781"/>
                <a:chOff x="1397195" y="1170142"/>
                <a:chExt cx="5807337" cy="1341781"/>
              </a:xfrm>
            </p:grpSpPr>
            <p:sp>
              <p:nvSpPr>
                <p:cNvPr id="20" name="矩形 19">
                  <a:extLst>
                    <a:ext uri="{FF2B5EF4-FFF2-40B4-BE49-F238E27FC236}">
                      <a16:creationId xmlns:a16="http://schemas.microsoft.com/office/drawing/2014/main" id="{13CD8FC7-0F05-560B-50DA-149F4C9364C5}"/>
                    </a:ext>
                  </a:extLst>
                </p:cNvPr>
                <p:cNvSpPr/>
                <p:nvPr/>
              </p:nvSpPr>
              <p:spPr>
                <a:xfrm>
                  <a:off x="1980524" y="1170142"/>
                  <a:ext cx="5224008"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a:lnSpc>
                      <a:spcPct val="100000"/>
                    </a:lnSpc>
                  </a:pPr>
                  <a:r>
                    <a:rPr kumimoji="1" lang="zh-CN" altLang="en-US" sz="2400" b="1" dirty="0">
                      <a:solidFill>
                        <a:schemeClr val="tx1"/>
                      </a:solidFill>
                    </a:rPr>
                    <a:t>学生社团活动</a:t>
                  </a:r>
                  <a:endParaRPr kumimoji="1" lang="en-US" altLang="zh-CN" sz="2400" b="1" dirty="0">
                    <a:solidFill>
                      <a:schemeClr val="tx1"/>
                    </a:solidFill>
                  </a:endParaRPr>
                </a:p>
              </p:txBody>
            </p:sp>
            <p:sp>
              <p:nvSpPr>
                <p:cNvPr id="21" name="矩形 20">
                  <a:extLst>
                    <a:ext uri="{FF2B5EF4-FFF2-40B4-BE49-F238E27FC236}">
                      <a16:creationId xmlns:a16="http://schemas.microsoft.com/office/drawing/2014/main" id="{C34C10BC-B85A-C73D-7666-F0300284F4AD}"/>
                    </a:ext>
                  </a:extLst>
                </p:cNvPr>
                <p:cNvSpPr/>
                <p:nvPr/>
              </p:nvSpPr>
              <p:spPr>
                <a:xfrm>
                  <a:off x="1980525" y="1685955"/>
                  <a:ext cx="5224007" cy="8259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50000"/>
                    </a:lnSpc>
                  </a:pPr>
                  <a:r>
                    <a:rPr kumimoji="1" lang="zh-CN" altLang="en-US" sz="1400" dirty="0">
                      <a:solidFill>
                        <a:schemeClr val="tx1"/>
                      </a:solidFill>
                    </a:rPr>
                    <a:t>鼓励学生参与各类社团活动，提供必要的资源和支持，让他们有更多机会锻炼自己的领导能力和团队合作精神。</a:t>
                  </a:r>
                  <a:endParaRPr kumimoji="1" lang="en-US" altLang="zh-CN" sz="1400" dirty="0">
                    <a:solidFill>
                      <a:schemeClr val="tx1"/>
                    </a:solidFill>
                  </a:endParaRPr>
                </a:p>
              </p:txBody>
            </p:sp>
            <p:sp>
              <p:nvSpPr>
                <p:cNvPr id="22" name="文本框 21">
                  <a:extLst>
                    <a:ext uri="{FF2B5EF4-FFF2-40B4-BE49-F238E27FC236}">
                      <a16:creationId xmlns:a16="http://schemas.microsoft.com/office/drawing/2014/main" id="{E9B81250-31E5-091D-4165-31E3A3E1330E}"/>
                    </a:ext>
                  </a:extLst>
                </p:cNvPr>
                <p:cNvSpPr txBox="1"/>
                <p:nvPr/>
              </p:nvSpPr>
              <p:spPr>
                <a:xfrm>
                  <a:off x="1397195" y="1444073"/>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a:t>01</a:t>
                  </a:r>
                  <a:endParaRPr lang="zh-CN" altLang="en-US" dirty="0"/>
                </a:p>
              </p:txBody>
            </p:sp>
          </p:grpSp>
          <p:cxnSp>
            <p:nvCxnSpPr>
              <p:cNvPr id="23" name="直接连接符 22">
                <a:extLst>
                  <a:ext uri="{FF2B5EF4-FFF2-40B4-BE49-F238E27FC236}">
                    <a16:creationId xmlns:a16="http://schemas.microsoft.com/office/drawing/2014/main" id="{66E739A5-88CE-503B-E19E-392EAD37D875}"/>
                  </a:ext>
                </a:extLst>
              </p:cNvPr>
              <p:cNvCxnSpPr>
                <a:cxnSpLocks/>
              </p:cNvCxnSpPr>
              <p:nvPr/>
            </p:nvCxnSpPr>
            <p:spPr>
              <a:xfrm flipH="1">
                <a:off x="1072620" y="2607008"/>
                <a:ext cx="1811" cy="1487802"/>
              </a:xfrm>
              <a:prstGeom prst="line">
                <a:avLst/>
              </a:prstGeom>
              <a:ln w="254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24" name="组合 23">
                <a:extLst>
                  <a:ext uri="{FF2B5EF4-FFF2-40B4-BE49-F238E27FC236}">
                    <a16:creationId xmlns:a16="http://schemas.microsoft.com/office/drawing/2014/main" id="{80544739-DBC6-6D89-DBE9-7ADD8466C3CD}"/>
                  </a:ext>
                </a:extLst>
              </p:cNvPr>
              <p:cNvGrpSpPr/>
              <p:nvPr/>
            </p:nvGrpSpPr>
            <p:grpSpPr>
              <a:xfrm>
                <a:off x="1410271" y="4874314"/>
                <a:ext cx="5807338" cy="1341781"/>
                <a:chOff x="1397195" y="4259046"/>
                <a:chExt cx="5807338" cy="1341781"/>
              </a:xfrm>
            </p:grpSpPr>
            <p:sp>
              <p:nvSpPr>
                <p:cNvPr id="26" name="矩形 25">
                  <a:extLst>
                    <a:ext uri="{FF2B5EF4-FFF2-40B4-BE49-F238E27FC236}">
                      <a16:creationId xmlns:a16="http://schemas.microsoft.com/office/drawing/2014/main" id="{9F03AE56-1189-E333-92A2-93F6D195E7F2}"/>
                    </a:ext>
                  </a:extLst>
                </p:cNvPr>
                <p:cNvSpPr/>
                <p:nvPr/>
              </p:nvSpPr>
              <p:spPr>
                <a:xfrm>
                  <a:off x="1980524" y="4259046"/>
                  <a:ext cx="5224008"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a:lnSpc>
                      <a:spcPct val="100000"/>
                    </a:lnSpc>
                  </a:pPr>
                  <a:r>
                    <a:rPr kumimoji="1" lang="zh-CN" altLang="en-US" sz="2400" b="1">
                      <a:solidFill>
                        <a:schemeClr val="tx1"/>
                      </a:solidFill>
                    </a:rPr>
                    <a:t>校园文化建设宣传</a:t>
                  </a:r>
                  <a:endParaRPr kumimoji="1" lang="en-US" altLang="zh-CN" sz="2400" b="1" dirty="0">
                    <a:solidFill>
                      <a:schemeClr val="tx1"/>
                    </a:solidFill>
                  </a:endParaRPr>
                </a:p>
              </p:txBody>
            </p:sp>
            <p:sp>
              <p:nvSpPr>
                <p:cNvPr id="27" name="矩形 26">
                  <a:extLst>
                    <a:ext uri="{FF2B5EF4-FFF2-40B4-BE49-F238E27FC236}">
                      <a16:creationId xmlns:a16="http://schemas.microsoft.com/office/drawing/2014/main" id="{9E41B4E2-F39A-217E-D745-3DAFC3CFFF72}"/>
                    </a:ext>
                  </a:extLst>
                </p:cNvPr>
                <p:cNvSpPr/>
                <p:nvPr/>
              </p:nvSpPr>
              <p:spPr>
                <a:xfrm>
                  <a:off x="1980525" y="4774859"/>
                  <a:ext cx="5224008" cy="8259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50000"/>
                    </a:lnSpc>
                  </a:pPr>
                  <a:r>
                    <a:rPr kumimoji="1" lang="zh-CN" altLang="en-US" sz="1400">
                      <a:solidFill>
                        <a:schemeClr val="tx1"/>
                      </a:solidFill>
                    </a:rPr>
                    <a:t>通过各种渠道向学生和社会宣传学校的校园文化建设成果和特色，让更多人了解学校和文化。</a:t>
                  </a:r>
                  <a:endParaRPr kumimoji="1" lang="en-US" altLang="zh-CN" sz="1400" dirty="0">
                    <a:solidFill>
                      <a:schemeClr val="tx1"/>
                    </a:solidFill>
                  </a:endParaRPr>
                </a:p>
              </p:txBody>
            </p:sp>
            <p:sp>
              <p:nvSpPr>
                <p:cNvPr id="28" name="文本框 27">
                  <a:extLst>
                    <a:ext uri="{FF2B5EF4-FFF2-40B4-BE49-F238E27FC236}">
                      <a16:creationId xmlns:a16="http://schemas.microsoft.com/office/drawing/2014/main" id="{1353124A-9C2D-83CB-CF7E-F5CD16EF2E0C}"/>
                    </a:ext>
                  </a:extLst>
                </p:cNvPr>
                <p:cNvSpPr txBox="1"/>
                <p:nvPr/>
              </p:nvSpPr>
              <p:spPr>
                <a:xfrm>
                  <a:off x="1397195" y="4532977"/>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a:t>03</a:t>
                  </a:r>
                  <a:endParaRPr lang="zh-CN" altLang="en-US" dirty="0"/>
                </a:p>
              </p:txBody>
            </p:sp>
          </p:grpSp>
        </p:grpSp>
        <p:sp>
          <p:nvSpPr>
            <p:cNvPr id="35" name="矩形 34">
              <a:extLst>
                <a:ext uri="{FF2B5EF4-FFF2-40B4-BE49-F238E27FC236}">
                  <a16:creationId xmlns:a16="http://schemas.microsoft.com/office/drawing/2014/main" id="{7A5F971C-1495-09AE-FA67-77124F6D6913}"/>
                </a:ext>
              </a:extLst>
            </p:cNvPr>
            <p:cNvSpPr/>
            <p:nvPr/>
          </p:nvSpPr>
          <p:spPr>
            <a:xfrm>
              <a:off x="600591" y="1130300"/>
              <a:ext cx="6361740" cy="765292"/>
            </a:xfrm>
            <a:prstGeom prst="rect">
              <a:avLst/>
            </a:prstGeom>
          </p:spPr>
          <p:txBody>
            <a:bodyPr anchor="b" anchorCtr="0">
              <a:noAutofit/>
            </a:bodyPr>
            <a:lstStyle/>
            <a:p>
              <a:pPr>
                <a:lnSpc>
                  <a:spcPct val="100000"/>
                </a:lnSpc>
                <a:buSzPct val="25000"/>
              </a:pPr>
              <a:r>
                <a:rPr lang="zh-CN" altLang="en-US" sz="3600" b="1" dirty="0">
                  <a:solidFill>
                    <a:schemeClr val="tx1"/>
                  </a:solidFill>
                </a:rPr>
                <a:t>目标、内容、成果</a:t>
              </a:r>
              <a:endParaRPr lang="en-US" altLang="zh-CN" sz="3600" b="1" dirty="0">
                <a:solidFill>
                  <a:schemeClr val="tx1"/>
                </a:solidFill>
              </a:endParaRPr>
            </a:p>
          </p:txBody>
        </p:sp>
        <p:sp>
          <p:nvSpPr>
            <p:cNvPr id="43" name="矩形: 圆角 42">
              <a:extLst>
                <a:ext uri="{FF2B5EF4-FFF2-40B4-BE49-F238E27FC236}">
                  <a16:creationId xmlns:a16="http://schemas.microsoft.com/office/drawing/2014/main" id="{9D2B364C-D999-8715-6B07-E556D27EDEB6}"/>
                </a:ext>
              </a:extLst>
            </p:cNvPr>
            <p:cNvSpPr/>
            <p:nvPr/>
          </p:nvSpPr>
          <p:spPr>
            <a:xfrm>
              <a:off x="6965950" y="1130300"/>
              <a:ext cx="4551139" cy="5003800"/>
            </a:xfrm>
            <a:prstGeom prst="roundRect">
              <a:avLst>
                <a:gd name="adj" fmla="val 4867"/>
              </a:avLst>
            </a:prstGeom>
            <a:blipFill rotWithShape="1">
              <a:blip r:embed="rId3"/>
              <a:srcRect/>
              <a:stretch>
                <a:fillRect l="-32551" r="-32368"/>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sp>
        <p:nvSpPr>
          <p:cNvPr id="44" name="标题 43"/>
          <p:cNvSpPr>
            <a:spLocks noGrp="1"/>
          </p:cNvSpPr>
          <p:nvPr>
            <p:ph type="title"/>
          </p:nvPr>
        </p:nvSpPr>
        <p:spPr/>
        <p:txBody>
          <a:bodyPr/>
          <a:lstStyle/>
          <a:p>
            <a:pPr lvl="0"/>
            <a:r>
              <a:rPr lang="zh-CN" altLang="en-US"/>
              <a:t>校园文化建设内容</a:t>
            </a:r>
            <a:endParaRPr lang="en-US"/>
          </a:p>
        </p:txBody>
      </p:sp>
    </p:spTree>
    <p:custDataLst>
      <p:tags r:id="rId1"/>
    </p:custDataLst>
    <p:extLst>
      <p:ext uri="{BB962C8B-B14F-4D97-AF65-F5344CB8AC3E}">
        <p14:creationId xmlns:p14="http://schemas.microsoft.com/office/powerpoint/2010/main" val="130314209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0B78C35-E772-DFED-6104-53F2B83B1079}"/>
              </a:ext>
            </a:extLst>
          </p:cNvPr>
          <p:cNvGrpSpPr/>
          <p:nvPr/>
        </p:nvGrpSpPr>
        <p:grpSpPr>
          <a:xfrm>
            <a:off x="0" y="1124654"/>
            <a:ext cx="12192000" cy="5733346"/>
            <a:chOff x="0" y="1124654"/>
            <a:chExt cx="12192000" cy="5733346"/>
          </a:xfrm>
        </p:grpSpPr>
        <p:sp>
          <p:nvSpPr>
            <p:cNvPr id="22" name="文本框 21">
              <a:extLst>
                <a:ext uri="{FF2B5EF4-FFF2-40B4-BE49-F238E27FC236}">
                  <a16:creationId xmlns:a16="http://schemas.microsoft.com/office/drawing/2014/main" id="{1A875833-E111-7643-D171-CD7B9B3D7641}"/>
                </a:ext>
              </a:extLst>
            </p:cNvPr>
            <p:cNvSpPr txBox="1"/>
            <p:nvPr/>
          </p:nvSpPr>
          <p:spPr>
            <a:xfrm>
              <a:off x="669925" y="1124654"/>
              <a:ext cx="10858500" cy="651289"/>
            </a:xfrm>
            <a:prstGeom prst="rect">
              <a:avLst/>
            </a:prstGeom>
            <a:noFill/>
            <a:ln>
              <a:noFill/>
            </a:ln>
          </p:spPr>
          <p:txBody>
            <a:bodyPr wrap="square" lIns="91440" tIns="45720" rIns="91440" bIns="45720" anchor="ctr" anchorCtr="0">
              <a:norm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文化建设成果</a:t>
              </a:r>
              <a:endParaRPr kumimoji="0" lang="en-US" altLang="zh-CN" sz="3600" b="1" i="0" u="none" strike="noStrike" kern="1200" cap="none" spc="0" normalizeH="0" baseline="0" noProof="0" dirty="0">
                <a:solidFill>
                  <a:schemeClr val="tx1"/>
                </a:solidFill>
              </a:endParaRPr>
            </a:p>
          </p:txBody>
        </p:sp>
        <p:sp>
          <p:nvSpPr>
            <p:cNvPr id="24" name="矩形: 圆角 23">
              <a:extLst>
                <a:ext uri="{FF2B5EF4-FFF2-40B4-BE49-F238E27FC236}">
                  <a16:creationId xmlns:a16="http://schemas.microsoft.com/office/drawing/2014/main" id="{9A8878E0-471D-9617-1EE9-E819CD591B0E}"/>
                </a:ext>
              </a:extLst>
            </p:cNvPr>
            <p:cNvSpPr/>
            <p:nvPr/>
          </p:nvSpPr>
          <p:spPr>
            <a:xfrm>
              <a:off x="0" y="4041234"/>
              <a:ext cx="12192000" cy="2816766"/>
            </a:xfrm>
            <a:prstGeom prst="roundRect">
              <a:avLst>
                <a:gd name="adj" fmla="val 0"/>
              </a:avLst>
            </a:prstGeom>
            <a:blipFill rotWithShape="1">
              <a:blip r:embed="rId3"/>
              <a:srcRect/>
              <a:stretch>
                <a:fillRect t="-94660" b="-93812"/>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a:p>
          </p:txBody>
        </p:sp>
        <p:sp>
          <p:nvSpPr>
            <p:cNvPr id="32" name="文本框 31">
              <a:extLst>
                <a:ext uri="{FF2B5EF4-FFF2-40B4-BE49-F238E27FC236}">
                  <a16:creationId xmlns:a16="http://schemas.microsoft.com/office/drawing/2014/main" id="{836C2842-F9BE-365F-5989-0DA3C34567DA}"/>
                </a:ext>
              </a:extLst>
            </p:cNvPr>
            <p:cNvSpPr txBox="1"/>
            <p:nvPr/>
          </p:nvSpPr>
          <p:spPr>
            <a:xfrm>
              <a:off x="1896907" y="3795580"/>
              <a:ext cx="535176" cy="540000"/>
            </a:xfrm>
            <a:prstGeom prst="roundRect">
              <a:avLst>
                <a:gd name="adj" fmla="val 50000"/>
              </a:avLst>
            </a:prstGeom>
            <a:solidFill>
              <a:schemeClr val="accent1"/>
            </a:solidFill>
            <a:ln w="19050">
              <a:solidFill>
                <a:schemeClr val="bg1"/>
              </a:solidFill>
            </a:ln>
          </p:spPr>
          <p:txBody>
            <a:bodyPr wrap="none" lIns="108000" tIns="108000" rIns="108000" bIns="108000" rtlCol="0" anchor="ctr" anchorCtr="0">
              <a:noAutofit/>
            </a:bodyPr>
            <a:lstStyle/>
            <a:p>
              <a:pPr algn="ctr"/>
              <a:r>
                <a:rPr kumimoji="1" lang="en-US" altLang="zh-CN" sz="2000" b="1" dirty="0">
                  <a:solidFill>
                    <a:srgbClr val="FFFFFF"/>
                  </a:solidFill>
                </a:rPr>
                <a:t>01</a:t>
              </a:r>
              <a:endParaRPr kumimoji="1" lang="zh-CN" altLang="en-US" sz="2000" b="1" dirty="0">
                <a:solidFill>
                  <a:srgbClr val="FFFFFF"/>
                </a:solidFill>
              </a:endParaRPr>
            </a:p>
          </p:txBody>
        </p:sp>
        <p:sp>
          <p:nvSpPr>
            <p:cNvPr id="34" name="矩形 33">
              <a:extLst>
                <a:ext uri="{FF2B5EF4-FFF2-40B4-BE49-F238E27FC236}">
                  <a16:creationId xmlns:a16="http://schemas.microsoft.com/office/drawing/2014/main" id="{4F670B1C-4014-C2C3-289F-9F01D767104A}"/>
                </a:ext>
              </a:extLst>
            </p:cNvPr>
            <p:cNvSpPr/>
            <p:nvPr/>
          </p:nvSpPr>
          <p:spPr>
            <a:xfrm>
              <a:off x="660400" y="1990753"/>
              <a:ext cx="3008187" cy="525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00000"/>
                </a:lnSpc>
              </a:pPr>
              <a:r>
                <a:rPr kumimoji="1" lang="zh-CN" altLang="en-US" sz="2400" b="1" dirty="0">
                  <a:solidFill>
                    <a:schemeClr val="tx1"/>
                  </a:solidFill>
                </a:rPr>
                <a:t>荣誉称号</a:t>
              </a:r>
              <a:endParaRPr kumimoji="1" lang="en-US" altLang="zh-CN" sz="2400" b="1" dirty="0">
                <a:solidFill>
                  <a:schemeClr val="tx1"/>
                </a:solidFill>
              </a:endParaRPr>
            </a:p>
          </p:txBody>
        </p:sp>
        <p:sp>
          <p:nvSpPr>
            <p:cNvPr id="35" name="矩形 34">
              <a:extLst>
                <a:ext uri="{FF2B5EF4-FFF2-40B4-BE49-F238E27FC236}">
                  <a16:creationId xmlns:a16="http://schemas.microsoft.com/office/drawing/2014/main" id="{52C73F47-43D2-1819-07BD-A36BFF79F3AA}"/>
                </a:ext>
              </a:extLst>
            </p:cNvPr>
            <p:cNvSpPr/>
            <p:nvPr/>
          </p:nvSpPr>
          <p:spPr>
            <a:xfrm>
              <a:off x="660400" y="2399162"/>
              <a:ext cx="3008187" cy="11491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50000"/>
                </a:lnSpc>
              </a:pPr>
              <a:r>
                <a:rPr kumimoji="1" lang="zh-CN" altLang="en-US" sz="1400" dirty="0">
                  <a:solidFill>
                    <a:schemeClr val="tx1"/>
                  </a:solidFill>
                </a:rPr>
                <a:t>介绍学校获得的荣誉称号，充分体现了学校在校园文化建设方面的优秀成绩。</a:t>
              </a:r>
              <a:endParaRPr kumimoji="1" lang="en-US" altLang="zh-CN" sz="1400" dirty="0">
                <a:solidFill>
                  <a:schemeClr val="tx1"/>
                </a:solidFill>
              </a:endParaRPr>
            </a:p>
          </p:txBody>
        </p:sp>
        <p:sp>
          <p:nvSpPr>
            <p:cNvPr id="28" name="文本框 27">
              <a:extLst>
                <a:ext uri="{FF2B5EF4-FFF2-40B4-BE49-F238E27FC236}">
                  <a16:creationId xmlns:a16="http://schemas.microsoft.com/office/drawing/2014/main" id="{DE82FEF7-D5C2-6D5C-DAD0-2257D17F1E80}"/>
                </a:ext>
              </a:extLst>
            </p:cNvPr>
            <p:cNvSpPr txBox="1"/>
            <p:nvPr/>
          </p:nvSpPr>
          <p:spPr>
            <a:xfrm>
              <a:off x="5822064" y="3795580"/>
              <a:ext cx="535176" cy="540000"/>
            </a:xfrm>
            <a:prstGeom prst="roundRect">
              <a:avLst>
                <a:gd name="adj" fmla="val 50000"/>
              </a:avLst>
            </a:prstGeom>
            <a:solidFill>
              <a:schemeClr val="accent2"/>
            </a:solidFill>
            <a:ln w="19050">
              <a:solidFill>
                <a:schemeClr val="bg1"/>
              </a:solidFill>
            </a:ln>
          </p:spPr>
          <p:txBody>
            <a:bodyPr wrap="none" lIns="108000" tIns="108000" rIns="108000" bIns="108000" rtlCol="0" anchor="ctr" anchorCtr="0">
              <a:noAutofit/>
            </a:bodyPr>
            <a:lstStyle/>
            <a:p>
              <a:pPr algn="ctr"/>
              <a:r>
                <a:rPr kumimoji="1" lang="en-US" altLang="zh-CN" sz="2000" b="1" dirty="0">
                  <a:solidFill>
                    <a:srgbClr val="FFFFFF"/>
                  </a:solidFill>
                </a:rPr>
                <a:t>02</a:t>
              </a:r>
              <a:endParaRPr kumimoji="1" lang="zh-CN" altLang="en-US" sz="2000" b="1" dirty="0">
                <a:solidFill>
                  <a:srgbClr val="FFFFFF"/>
                </a:solidFill>
              </a:endParaRPr>
            </a:p>
          </p:txBody>
        </p:sp>
        <p:sp>
          <p:nvSpPr>
            <p:cNvPr id="30" name="矩形 29">
              <a:extLst>
                <a:ext uri="{FF2B5EF4-FFF2-40B4-BE49-F238E27FC236}">
                  <a16:creationId xmlns:a16="http://schemas.microsoft.com/office/drawing/2014/main" id="{EA82215E-6F53-E27D-64F7-0643E5D818BF}"/>
                </a:ext>
              </a:extLst>
            </p:cNvPr>
            <p:cNvSpPr/>
            <p:nvPr/>
          </p:nvSpPr>
          <p:spPr>
            <a:xfrm>
              <a:off x="4585557" y="1996534"/>
              <a:ext cx="3008187" cy="525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00000"/>
                </a:lnSpc>
              </a:pPr>
              <a:r>
                <a:rPr kumimoji="1" lang="zh-CN" altLang="en-US" sz="2400" b="1">
                  <a:solidFill>
                    <a:schemeClr val="tx1"/>
                  </a:solidFill>
                </a:rPr>
                <a:t>文化展示</a:t>
              </a:r>
              <a:endParaRPr kumimoji="1" lang="en-US" altLang="zh-CN" sz="2400" b="1" dirty="0">
                <a:solidFill>
                  <a:schemeClr val="tx1"/>
                </a:solidFill>
              </a:endParaRPr>
            </a:p>
          </p:txBody>
        </p:sp>
        <p:sp>
          <p:nvSpPr>
            <p:cNvPr id="31" name="矩形 30">
              <a:extLst>
                <a:ext uri="{FF2B5EF4-FFF2-40B4-BE49-F238E27FC236}">
                  <a16:creationId xmlns:a16="http://schemas.microsoft.com/office/drawing/2014/main" id="{49685555-678B-F60A-0015-74F181A2E7B6}"/>
                </a:ext>
              </a:extLst>
            </p:cNvPr>
            <p:cNvSpPr/>
            <p:nvPr/>
          </p:nvSpPr>
          <p:spPr>
            <a:xfrm>
              <a:off x="4585557" y="2399162"/>
              <a:ext cx="3008187" cy="11491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50000"/>
                </a:lnSpc>
              </a:pPr>
              <a:r>
                <a:rPr kumimoji="1" lang="zh-CN" altLang="en-US" sz="1400" dirty="0">
                  <a:solidFill>
                    <a:schemeClr val="tx1"/>
                  </a:solidFill>
                </a:rPr>
                <a:t>让同学们更好地了解和体验不同的文化，让学校更加有活力，更加有魅力。</a:t>
              </a:r>
              <a:endParaRPr kumimoji="1" lang="en-US" altLang="zh-CN" sz="1400" dirty="0">
                <a:solidFill>
                  <a:schemeClr val="tx1"/>
                </a:solidFill>
              </a:endParaRPr>
            </a:p>
          </p:txBody>
        </p:sp>
        <p:sp>
          <p:nvSpPr>
            <p:cNvPr id="38" name="文本框 37">
              <a:extLst>
                <a:ext uri="{FF2B5EF4-FFF2-40B4-BE49-F238E27FC236}">
                  <a16:creationId xmlns:a16="http://schemas.microsoft.com/office/drawing/2014/main" id="{A25A1148-EC23-714F-B5EF-3303AB62AE03}"/>
                </a:ext>
              </a:extLst>
            </p:cNvPr>
            <p:cNvSpPr txBox="1"/>
            <p:nvPr/>
          </p:nvSpPr>
          <p:spPr>
            <a:xfrm>
              <a:off x="9747220" y="3795580"/>
              <a:ext cx="535176" cy="540000"/>
            </a:xfrm>
            <a:prstGeom prst="roundRect">
              <a:avLst>
                <a:gd name="adj" fmla="val 50000"/>
              </a:avLst>
            </a:prstGeom>
            <a:solidFill>
              <a:schemeClr val="accent1"/>
            </a:solidFill>
            <a:ln w="19050">
              <a:solidFill>
                <a:schemeClr val="bg1"/>
              </a:solidFill>
            </a:ln>
          </p:spPr>
          <p:txBody>
            <a:bodyPr wrap="none" lIns="108000" tIns="108000" rIns="108000" bIns="108000" rtlCol="0" anchor="ctr" anchorCtr="0">
              <a:noAutofit/>
            </a:bodyPr>
            <a:lstStyle/>
            <a:p>
              <a:pPr algn="ctr"/>
              <a:r>
                <a:rPr kumimoji="1" lang="en-US" altLang="zh-CN" sz="2000" b="1">
                  <a:solidFill>
                    <a:srgbClr val="FFFFFF"/>
                  </a:solidFill>
                </a:rPr>
                <a:t>03</a:t>
              </a:r>
              <a:endParaRPr kumimoji="1" lang="zh-CN" altLang="en-US" sz="2000" b="1" dirty="0">
                <a:solidFill>
                  <a:srgbClr val="FFFFFF"/>
                </a:solidFill>
              </a:endParaRPr>
            </a:p>
          </p:txBody>
        </p:sp>
        <p:sp>
          <p:nvSpPr>
            <p:cNvPr id="40" name="矩形 39">
              <a:extLst>
                <a:ext uri="{FF2B5EF4-FFF2-40B4-BE49-F238E27FC236}">
                  <a16:creationId xmlns:a16="http://schemas.microsoft.com/office/drawing/2014/main" id="{00794977-711C-F78C-7A91-5DEE137FF20E}"/>
                </a:ext>
              </a:extLst>
            </p:cNvPr>
            <p:cNvSpPr/>
            <p:nvPr/>
          </p:nvSpPr>
          <p:spPr>
            <a:xfrm>
              <a:off x="8510713" y="1990753"/>
              <a:ext cx="3008187" cy="525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00000"/>
                </a:lnSpc>
              </a:pPr>
              <a:r>
                <a:rPr kumimoji="1" lang="zh-CN" altLang="en-US" sz="2400" b="1">
                  <a:solidFill>
                    <a:schemeClr val="tx1"/>
                  </a:solidFill>
                </a:rPr>
                <a:t>共建校园特色</a:t>
              </a:r>
              <a:endParaRPr kumimoji="1" lang="en-US" altLang="zh-CN" sz="2400" b="1" dirty="0">
                <a:solidFill>
                  <a:schemeClr val="tx1"/>
                </a:solidFill>
              </a:endParaRPr>
            </a:p>
          </p:txBody>
        </p:sp>
        <p:sp>
          <p:nvSpPr>
            <p:cNvPr id="41" name="矩形 40">
              <a:extLst>
                <a:ext uri="{FF2B5EF4-FFF2-40B4-BE49-F238E27FC236}">
                  <a16:creationId xmlns:a16="http://schemas.microsoft.com/office/drawing/2014/main" id="{58A88FB4-B4C7-6924-02A4-9514C893771F}"/>
                </a:ext>
              </a:extLst>
            </p:cNvPr>
            <p:cNvSpPr/>
            <p:nvPr/>
          </p:nvSpPr>
          <p:spPr>
            <a:xfrm>
              <a:off x="8510713" y="2399162"/>
              <a:ext cx="3008187" cy="11491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lnSpc>
                  <a:spcPct val="150000"/>
                </a:lnSpc>
              </a:pPr>
              <a:r>
                <a:rPr kumimoji="1" lang="zh-CN" altLang="en-US" sz="1400" dirty="0">
                  <a:solidFill>
                    <a:schemeClr val="tx1"/>
                  </a:solidFill>
                </a:rPr>
                <a:t>让每个学生都能够在自己擅长的领域得到充分的发展，让学校更加优美多彩。</a:t>
              </a:r>
              <a:endParaRPr kumimoji="1" lang="en-US" altLang="zh-CN" sz="1400" dirty="0">
                <a:solidFill>
                  <a:schemeClr val="tx1"/>
                </a:solidFill>
              </a:endParaRPr>
            </a:p>
          </p:txBody>
        </p:sp>
      </p:grpSp>
      <p:sp>
        <p:nvSpPr>
          <p:cNvPr id="44" name="标题 43"/>
          <p:cNvSpPr>
            <a:spLocks noGrp="1"/>
          </p:cNvSpPr>
          <p:nvPr>
            <p:ph type="title"/>
          </p:nvPr>
        </p:nvSpPr>
        <p:spPr/>
        <p:txBody>
          <a:bodyPr/>
          <a:lstStyle/>
          <a:p>
            <a:pPr lvl="0"/>
            <a:r>
              <a:rPr lang="zh-CN" altLang="en-US"/>
              <a:t>校园文化建设成果</a:t>
            </a:r>
            <a:endParaRPr lang="en-US"/>
          </a:p>
        </p:txBody>
      </p:sp>
    </p:spTree>
    <p:custDataLst>
      <p:tags r:id="rId1"/>
    </p:custDataLst>
    <p:extLst>
      <p:ext uri="{BB962C8B-B14F-4D97-AF65-F5344CB8AC3E}">
        <p14:creationId xmlns:p14="http://schemas.microsoft.com/office/powerpoint/2010/main" val="23170767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lstStyle/>
          <a:p>
            <a:pPr lvl="0"/>
            <a:r>
              <a:rPr lang="en-US" altLang="zh-CN"/>
              <a:t>04.</a:t>
            </a:r>
            <a:r>
              <a:rPr lang="zh-CN" altLang="en-US"/>
              <a:t>教学改革和创新</a:t>
            </a:r>
            <a:endParaRPr lang="en-US"/>
          </a:p>
        </p:txBody>
      </p:sp>
      <p:sp>
        <p:nvSpPr>
          <p:cNvPr id="25" name="文本占位符 24"/>
          <p:cNvSpPr>
            <a:spLocks noGrp="1"/>
          </p:cNvSpPr>
          <p:nvPr>
            <p:ph type="body" sz="quarter" idx="1"/>
          </p:nvPr>
        </p:nvSpPr>
        <p:spPr/>
        <p:txBody>
          <a:bodyPr/>
          <a:lstStyle/>
          <a:p>
            <a:pPr lvl="0"/>
            <a:r>
              <a:rPr lang="zh-CN" altLang="en-US"/>
              <a:t>教学改革与创新的探索与实践</a:t>
            </a:r>
            <a:endParaRPr lang="en-US" dirty="0"/>
          </a:p>
        </p:txBody>
      </p:sp>
    </p:spTree>
    <p:custDataLst>
      <p:tags r:id="rId1"/>
    </p:custDataLst>
    <p:extLst>
      <p:ext uri="{BB962C8B-B14F-4D97-AF65-F5344CB8AC3E}">
        <p14:creationId xmlns:p14="http://schemas.microsoft.com/office/powerpoint/2010/main" val="39725741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a:extLst>
              <a:ext uri="{FF2B5EF4-FFF2-40B4-BE49-F238E27FC236}">
                <a16:creationId xmlns:a16="http://schemas.microsoft.com/office/drawing/2014/main" id="{E4EA9252-ED37-E304-E522-485EB1E19958}"/>
              </a:ext>
            </a:extLst>
          </p:cNvPr>
          <p:cNvGrpSpPr/>
          <p:nvPr/>
        </p:nvGrpSpPr>
        <p:grpSpPr>
          <a:xfrm>
            <a:off x="562430" y="1130300"/>
            <a:ext cx="10956470" cy="4901067"/>
            <a:chOff x="562430" y="1130300"/>
            <a:chExt cx="10956470" cy="4901067"/>
          </a:xfrm>
        </p:grpSpPr>
        <p:grpSp>
          <p:nvGrpSpPr>
            <p:cNvPr id="3" name="组合 2">
              <a:extLst>
                <a:ext uri="{FF2B5EF4-FFF2-40B4-BE49-F238E27FC236}">
                  <a16:creationId xmlns:a16="http://schemas.microsoft.com/office/drawing/2014/main" id="{E894096C-20F2-3E07-9F5F-A769E67C2FF2}"/>
                </a:ext>
              </a:extLst>
            </p:cNvPr>
            <p:cNvGrpSpPr/>
            <p:nvPr/>
          </p:nvGrpSpPr>
          <p:grpSpPr>
            <a:xfrm>
              <a:off x="562430" y="1130300"/>
              <a:ext cx="10956470" cy="1364798"/>
              <a:chOff x="562430" y="1130300"/>
              <a:chExt cx="10956470" cy="1364798"/>
            </a:xfrm>
          </p:grpSpPr>
          <p:sp>
            <p:nvSpPr>
              <p:cNvPr id="4" name="文本框 3">
                <a:extLst>
                  <a:ext uri="{FF2B5EF4-FFF2-40B4-BE49-F238E27FC236}">
                    <a16:creationId xmlns:a16="http://schemas.microsoft.com/office/drawing/2014/main" id="{1185AE3B-FAF6-9A49-29E2-0BF528CBA2DC}"/>
                  </a:ext>
                </a:extLst>
              </p:cNvPr>
              <p:cNvSpPr txBox="1"/>
              <p:nvPr/>
            </p:nvSpPr>
            <p:spPr>
              <a:xfrm>
                <a:off x="562430" y="1130300"/>
                <a:ext cx="10956470" cy="684890"/>
              </a:xfrm>
              <a:prstGeom prst="rect">
                <a:avLst/>
              </a:prstGeom>
              <a:noFill/>
            </p:spPr>
            <p:txBody>
              <a:bodyPr wrap="square" anchor="b" anchorCtr="0">
                <a:norm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提高创新能力、拓宽资源、提高质量</a:t>
                </a:r>
                <a:endParaRPr kumimoji="0" lang="en-US" altLang="zh-CN" sz="3600" b="1" i="0" u="none" strike="noStrike" kern="1200" cap="none" spc="0" normalizeH="0" baseline="0" noProof="0" dirty="0">
                  <a:ln>
                    <a:noFill/>
                  </a:ln>
                  <a:effectLst/>
                  <a:uLnTx/>
                  <a:uFillTx/>
                </a:endParaRPr>
              </a:p>
            </p:txBody>
          </p:sp>
          <p:sp>
            <p:nvSpPr>
              <p:cNvPr id="5" name="文本框 4">
                <a:extLst>
                  <a:ext uri="{FF2B5EF4-FFF2-40B4-BE49-F238E27FC236}">
                    <a16:creationId xmlns:a16="http://schemas.microsoft.com/office/drawing/2014/main" id="{6E3A1930-F3C6-C380-331C-6715F226A5CD}"/>
                  </a:ext>
                </a:extLst>
              </p:cNvPr>
              <p:cNvSpPr txBox="1"/>
              <p:nvPr/>
            </p:nvSpPr>
            <p:spPr>
              <a:xfrm>
                <a:off x="562430" y="1887337"/>
                <a:ext cx="10956470" cy="607761"/>
              </a:xfrm>
              <a:prstGeom prst="rect">
                <a:avLst/>
              </a:prstGeom>
              <a:noFill/>
            </p:spPr>
            <p:txBody>
              <a:bodyPr wrap="square" rtlCol="0">
                <a:normAutofit/>
              </a:bodyPr>
              <a:lstStyle>
                <a:defPPr>
                  <a:defRPr lang="zh-CN"/>
                </a:defPPr>
                <a:lvl1pPr>
                  <a:lnSpc>
                    <a:spcPts val="1500"/>
                  </a:lnSpc>
                  <a:defRPr sz="1200"/>
                </a:lvl1pPr>
              </a:lstStyle>
              <a:p>
                <a:pPr algn="ctr">
                  <a:lnSpc>
                    <a:spcPct val="120000"/>
                  </a:lnSpc>
                </a:pPr>
                <a:r>
                  <a:rPr kumimoji="1" lang="zh-CN" altLang="en-US" sz="1600" dirty="0">
                    <a:solidFill>
                      <a:schemeClr val="tx1"/>
                    </a:solidFill>
                  </a:rPr>
                  <a:t>介绍学校在教学改革和创新方面的目标，包括提高学生创新能力、拓宽教育资源和提高教学质量等方面。</a:t>
                </a:r>
                <a:endParaRPr kumimoji="1" lang="en-US" altLang="zh-CN" sz="1600" dirty="0" err="1">
                  <a:solidFill>
                    <a:schemeClr val="tx1"/>
                  </a:solidFill>
                </a:endParaRPr>
              </a:p>
            </p:txBody>
          </p:sp>
        </p:grpSp>
        <p:grpSp>
          <p:nvGrpSpPr>
            <p:cNvPr id="38" name="组合 37">
              <a:extLst>
                <a:ext uri="{FF2B5EF4-FFF2-40B4-BE49-F238E27FC236}">
                  <a16:creationId xmlns:a16="http://schemas.microsoft.com/office/drawing/2014/main" id="{F6553D32-DBA8-D3C3-E409-E31DBB51C56D}"/>
                </a:ext>
              </a:extLst>
            </p:cNvPr>
            <p:cNvGrpSpPr/>
            <p:nvPr/>
          </p:nvGrpSpPr>
          <p:grpSpPr>
            <a:xfrm>
              <a:off x="673100" y="2912382"/>
              <a:ext cx="3229740" cy="3118985"/>
              <a:chOff x="673100" y="3010352"/>
              <a:chExt cx="3229740" cy="3118985"/>
            </a:xfrm>
          </p:grpSpPr>
          <p:sp>
            <p:nvSpPr>
              <p:cNvPr id="25" name="矩形: 圆角 24">
                <a:extLst>
                  <a:ext uri="{FF2B5EF4-FFF2-40B4-BE49-F238E27FC236}">
                    <a16:creationId xmlns:a16="http://schemas.microsoft.com/office/drawing/2014/main" id="{989C62BA-FDD2-CFFE-3DC5-6F70C74039C3}"/>
                  </a:ext>
                </a:extLst>
              </p:cNvPr>
              <p:cNvSpPr/>
              <p:nvPr/>
            </p:nvSpPr>
            <p:spPr>
              <a:xfrm>
                <a:off x="673100" y="3010352"/>
                <a:ext cx="3229740" cy="3118985"/>
              </a:xfrm>
              <a:prstGeom prst="roundRect">
                <a:avLst>
                  <a:gd name="adj" fmla="val 10000"/>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34" name="组合 33">
                <a:extLst>
                  <a:ext uri="{FF2B5EF4-FFF2-40B4-BE49-F238E27FC236}">
                    <a16:creationId xmlns:a16="http://schemas.microsoft.com/office/drawing/2014/main" id="{7F41D198-E8EA-15F9-50D5-24F267C1E21C}"/>
                  </a:ext>
                </a:extLst>
              </p:cNvPr>
              <p:cNvGrpSpPr/>
              <p:nvPr/>
            </p:nvGrpSpPr>
            <p:grpSpPr>
              <a:xfrm>
                <a:off x="2017970" y="3188534"/>
                <a:ext cx="540000" cy="540000"/>
                <a:chOff x="2017970" y="3188534"/>
                <a:chExt cx="540000" cy="540000"/>
              </a:xfrm>
            </p:grpSpPr>
            <p:sp>
              <p:nvSpPr>
                <p:cNvPr id="31" name="文本框 30">
                  <a:extLst>
                    <a:ext uri="{FF2B5EF4-FFF2-40B4-BE49-F238E27FC236}">
                      <a16:creationId xmlns:a16="http://schemas.microsoft.com/office/drawing/2014/main" id="{49019D27-56DA-332A-0DED-4E2F932CFF29}"/>
                    </a:ext>
                  </a:extLst>
                </p:cNvPr>
                <p:cNvSpPr txBox="1"/>
                <p:nvPr/>
              </p:nvSpPr>
              <p:spPr>
                <a:xfrm>
                  <a:off x="2017970" y="3188534"/>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32" name="任意多边形: 形状 31">
                  <a:extLst>
                    <a:ext uri="{FF2B5EF4-FFF2-40B4-BE49-F238E27FC236}">
                      <a16:creationId xmlns:a16="http://schemas.microsoft.com/office/drawing/2014/main" id="{ECE6BAA1-4396-4ED8-02BB-61D2560CFA35}"/>
                    </a:ext>
                  </a:extLst>
                </p:cNvPr>
                <p:cNvSpPr/>
                <p:nvPr/>
              </p:nvSpPr>
              <p:spPr>
                <a:xfrm>
                  <a:off x="2150266" y="3323290"/>
                  <a:ext cx="275408" cy="270488"/>
                </a:xfrm>
                <a:custGeom>
                  <a:avLst/>
                  <a:gdLst>
                    <a:gd name="connsiteX0" fmla="*/ 343764 w 533400"/>
                    <a:gd name="connsiteY0" fmla="*/ 276846 h 523875"/>
                    <a:gd name="connsiteX1" fmla="*/ 372339 w 533400"/>
                    <a:gd name="connsiteY1" fmla="*/ 305421 h 523875"/>
                    <a:gd name="connsiteX2" fmla="*/ 372339 w 533400"/>
                    <a:gd name="connsiteY2" fmla="*/ 495921 h 523875"/>
                    <a:gd name="connsiteX3" fmla="*/ 343764 w 533400"/>
                    <a:gd name="connsiteY3" fmla="*/ 524496 h 523875"/>
                    <a:gd name="connsiteX4" fmla="*/ 191364 w 533400"/>
                    <a:gd name="connsiteY4" fmla="*/ 524496 h 523875"/>
                    <a:gd name="connsiteX5" fmla="*/ 162789 w 533400"/>
                    <a:gd name="connsiteY5" fmla="*/ 495921 h 523875"/>
                    <a:gd name="connsiteX6" fmla="*/ 162789 w 533400"/>
                    <a:gd name="connsiteY6" fmla="*/ 305421 h 523875"/>
                    <a:gd name="connsiteX7" fmla="*/ 191364 w 533400"/>
                    <a:gd name="connsiteY7" fmla="*/ 276846 h 523875"/>
                    <a:gd name="connsiteX8" fmla="*/ 343764 w 533400"/>
                    <a:gd name="connsiteY8" fmla="*/ 276846 h 523875"/>
                    <a:gd name="connsiteX9" fmla="*/ 143739 w 533400"/>
                    <a:gd name="connsiteY9" fmla="*/ 114921 h 523875"/>
                    <a:gd name="connsiteX10" fmla="*/ 179934 w 533400"/>
                    <a:gd name="connsiteY10" fmla="*/ 153021 h 523875"/>
                    <a:gd name="connsiteX11" fmla="*/ 181839 w 533400"/>
                    <a:gd name="connsiteY11" fmla="*/ 153021 h 523875"/>
                    <a:gd name="connsiteX12" fmla="*/ 353289 w 533400"/>
                    <a:gd name="connsiteY12" fmla="*/ 153021 h 523875"/>
                    <a:gd name="connsiteX13" fmla="*/ 391389 w 533400"/>
                    <a:gd name="connsiteY13" fmla="*/ 116826 h 523875"/>
                    <a:gd name="connsiteX14" fmla="*/ 391389 w 533400"/>
                    <a:gd name="connsiteY14" fmla="*/ 114921 h 523875"/>
                    <a:gd name="connsiteX15" fmla="*/ 505689 w 533400"/>
                    <a:gd name="connsiteY15" fmla="*/ 114921 h 523875"/>
                    <a:gd name="connsiteX16" fmla="*/ 534264 w 533400"/>
                    <a:gd name="connsiteY16" fmla="*/ 143496 h 523875"/>
                    <a:gd name="connsiteX17" fmla="*/ 534264 w 533400"/>
                    <a:gd name="connsiteY17" fmla="*/ 381621 h 523875"/>
                    <a:gd name="connsiteX18" fmla="*/ 505689 w 533400"/>
                    <a:gd name="connsiteY18" fmla="*/ 410196 h 523875"/>
                    <a:gd name="connsiteX19" fmla="*/ 391389 w 533400"/>
                    <a:gd name="connsiteY19" fmla="*/ 410196 h 523875"/>
                    <a:gd name="connsiteX20" fmla="*/ 391389 w 533400"/>
                    <a:gd name="connsiteY20" fmla="*/ 295896 h 523875"/>
                    <a:gd name="connsiteX21" fmla="*/ 355194 w 533400"/>
                    <a:gd name="connsiteY21" fmla="*/ 257796 h 523875"/>
                    <a:gd name="connsiteX22" fmla="*/ 353289 w 533400"/>
                    <a:gd name="connsiteY22" fmla="*/ 257796 h 523875"/>
                    <a:gd name="connsiteX23" fmla="*/ 181839 w 533400"/>
                    <a:gd name="connsiteY23" fmla="*/ 257796 h 523875"/>
                    <a:gd name="connsiteX24" fmla="*/ 143739 w 533400"/>
                    <a:gd name="connsiteY24" fmla="*/ 293991 h 523875"/>
                    <a:gd name="connsiteX25" fmla="*/ 143739 w 533400"/>
                    <a:gd name="connsiteY25" fmla="*/ 295896 h 523875"/>
                    <a:gd name="connsiteX26" fmla="*/ 143739 w 533400"/>
                    <a:gd name="connsiteY26" fmla="*/ 410196 h 523875"/>
                    <a:gd name="connsiteX27" fmla="*/ 29439 w 533400"/>
                    <a:gd name="connsiteY27" fmla="*/ 410196 h 523875"/>
                    <a:gd name="connsiteX28" fmla="*/ 864 w 533400"/>
                    <a:gd name="connsiteY28" fmla="*/ 381621 h 523875"/>
                    <a:gd name="connsiteX29" fmla="*/ 864 w 533400"/>
                    <a:gd name="connsiteY29" fmla="*/ 201599 h 523875"/>
                    <a:gd name="connsiteX30" fmla="*/ 11342 w 533400"/>
                    <a:gd name="connsiteY30" fmla="*/ 175881 h 523875"/>
                    <a:gd name="connsiteX31" fmla="*/ 56109 w 533400"/>
                    <a:gd name="connsiteY31" fmla="*/ 127304 h 523875"/>
                    <a:gd name="connsiteX32" fmla="*/ 83732 w 533400"/>
                    <a:gd name="connsiteY32" fmla="*/ 114921 h 523875"/>
                    <a:gd name="connsiteX33" fmla="*/ 143739 w 533400"/>
                    <a:gd name="connsiteY33" fmla="*/ 114921 h 523875"/>
                    <a:gd name="connsiteX34" fmla="*/ 462827 w 533400"/>
                    <a:gd name="connsiteY34" fmla="*/ 172071 h 523875"/>
                    <a:gd name="connsiteX35" fmla="*/ 448539 w 533400"/>
                    <a:gd name="connsiteY35" fmla="*/ 186359 h 523875"/>
                    <a:gd name="connsiteX36" fmla="*/ 462827 w 533400"/>
                    <a:gd name="connsiteY36" fmla="*/ 200646 h 523875"/>
                    <a:gd name="connsiteX37" fmla="*/ 477114 w 533400"/>
                    <a:gd name="connsiteY37" fmla="*/ 186359 h 523875"/>
                    <a:gd name="connsiteX38" fmla="*/ 462827 w 533400"/>
                    <a:gd name="connsiteY38" fmla="*/ 172071 h 523875"/>
                    <a:gd name="connsiteX39" fmla="*/ 343764 w 533400"/>
                    <a:gd name="connsiteY39" fmla="*/ 621 h 523875"/>
                    <a:gd name="connsiteX40" fmla="*/ 372339 w 533400"/>
                    <a:gd name="connsiteY40" fmla="*/ 29196 h 523875"/>
                    <a:gd name="connsiteX41" fmla="*/ 372339 w 533400"/>
                    <a:gd name="connsiteY41" fmla="*/ 105396 h 523875"/>
                    <a:gd name="connsiteX42" fmla="*/ 343764 w 533400"/>
                    <a:gd name="connsiteY42" fmla="*/ 133971 h 523875"/>
                    <a:gd name="connsiteX43" fmla="*/ 191364 w 533400"/>
                    <a:gd name="connsiteY43" fmla="*/ 133971 h 523875"/>
                    <a:gd name="connsiteX44" fmla="*/ 162789 w 533400"/>
                    <a:gd name="connsiteY44" fmla="*/ 105396 h 523875"/>
                    <a:gd name="connsiteX45" fmla="*/ 162789 w 533400"/>
                    <a:gd name="connsiteY45" fmla="*/ 29196 h 523875"/>
                    <a:gd name="connsiteX46" fmla="*/ 191364 w 533400"/>
                    <a:gd name="connsiteY46" fmla="*/ 621 h 523875"/>
                    <a:gd name="connsiteX47" fmla="*/ 343764 w 533400"/>
                    <a:gd name="connsiteY47" fmla="*/ 62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33400" h="523875">
                      <a:moveTo>
                        <a:pt x="343764" y="276846"/>
                      </a:moveTo>
                      <a:cubicBezTo>
                        <a:pt x="359957" y="276846"/>
                        <a:pt x="372339" y="289229"/>
                        <a:pt x="372339" y="305421"/>
                      </a:cubicBezTo>
                      <a:lnTo>
                        <a:pt x="372339" y="495921"/>
                      </a:lnTo>
                      <a:cubicBezTo>
                        <a:pt x="372339" y="512114"/>
                        <a:pt x="359957" y="524496"/>
                        <a:pt x="343764" y="524496"/>
                      </a:cubicBezTo>
                      <a:lnTo>
                        <a:pt x="191364" y="524496"/>
                      </a:lnTo>
                      <a:cubicBezTo>
                        <a:pt x="175171" y="524496"/>
                        <a:pt x="162789" y="512114"/>
                        <a:pt x="162789" y="495921"/>
                      </a:cubicBezTo>
                      <a:lnTo>
                        <a:pt x="162789" y="305421"/>
                      </a:lnTo>
                      <a:cubicBezTo>
                        <a:pt x="162789" y="289229"/>
                        <a:pt x="175171" y="276846"/>
                        <a:pt x="191364" y="276846"/>
                      </a:cubicBezTo>
                      <a:lnTo>
                        <a:pt x="343764" y="276846"/>
                      </a:lnTo>
                      <a:close/>
                      <a:moveTo>
                        <a:pt x="143739" y="114921"/>
                      </a:moveTo>
                      <a:cubicBezTo>
                        <a:pt x="143739" y="134924"/>
                        <a:pt x="159932" y="152069"/>
                        <a:pt x="179934" y="153021"/>
                      </a:cubicBezTo>
                      <a:lnTo>
                        <a:pt x="181839" y="153021"/>
                      </a:lnTo>
                      <a:lnTo>
                        <a:pt x="353289" y="153021"/>
                      </a:lnTo>
                      <a:cubicBezTo>
                        <a:pt x="373292" y="153021"/>
                        <a:pt x="390436" y="136829"/>
                        <a:pt x="391389" y="116826"/>
                      </a:cubicBezTo>
                      <a:lnTo>
                        <a:pt x="391389" y="114921"/>
                      </a:lnTo>
                      <a:lnTo>
                        <a:pt x="505689" y="114921"/>
                      </a:lnTo>
                      <a:cubicBezTo>
                        <a:pt x="521882" y="114921"/>
                        <a:pt x="534264" y="127304"/>
                        <a:pt x="534264" y="143496"/>
                      </a:cubicBezTo>
                      <a:lnTo>
                        <a:pt x="534264" y="381621"/>
                      </a:lnTo>
                      <a:cubicBezTo>
                        <a:pt x="534264" y="397814"/>
                        <a:pt x="521882" y="410196"/>
                        <a:pt x="505689" y="410196"/>
                      </a:cubicBezTo>
                      <a:lnTo>
                        <a:pt x="391389" y="410196"/>
                      </a:lnTo>
                      <a:lnTo>
                        <a:pt x="391389" y="295896"/>
                      </a:lnTo>
                      <a:cubicBezTo>
                        <a:pt x="391389" y="275894"/>
                        <a:pt x="375196" y="258749"/>
                        <a:pt x="355194" y="257796"/>
                      </a:cubicBezTo>
                      <a:lnTo>
                        <a:pt x="353289" y="257796"/>
                      </a:lnTo>
                      <a:lnTo>
                        <a:pt x="181839" y="257796"/>
                      </a:lnTo>
                      <a:cubicBezTo>
                        <a:pt x="161836" y="257796"/>
                        <a:pt x="144692" y="273989"/>
                        <a:pt x="143739" y="293991"/>
                      </a:cubicBezTo>
                      <a:lnTo>
                        <a:pt x="143739" y="295896"/>
                      </a:lnTo>
                      <a:lnTo>
                        <a:pt x="143739" y="410196"/>
                      </a:lnTo>
                      <a:lnTo>
                        <a:pt x="29439" y="410196"/>
                      </a:lnTo>
                      <a:cubicBezTo>
                        <a:pt x="13246" y="410196"/>
                        <a:pt x="864" y="397814"/>
                        <a:pt x="864" y="381621"/>
                      </a:cubicBezTo>
                      <a:lnTo>
                        <a:pt x="864" y="201599"/>
                      </a:lnTo>
                      <a:cubicBezTo>
                        <a:pt x="864" y="192074"/>
                        <a:pt x="4674" y="182549"/>
                        <a:pt x="11342" y="175881"/>
                      </a:cubicBezTo>
                      <a:lnTo>
                        <a:pt x="56109" y="127304"/>
                      </a:lnTo>
                      <a:cubicBezTo>
                        <a:pt x="63729" y="119684"/>
                        <a:pt x="73254" y="114921"/>
                        <a:pt x="83732" y="114921"/>
                      </a:cubicBezTo>
                      <a:lnTo>
                        <a:pt x="143739" y="114921"/>
                      </a:lnTo>
                      <a:close/>
                      <a:moveTo>
                        <a:pt x="462827" y="172071"/>
                      </a:moveTo>
                      <a:cubicBezTo>
                        <a:pt x="455207" y="172071"/>
                        <a:pt x="448539" y="178739"/>
                        <a:pt x="448539" y="186359"/>
                      </a:cubicBezTo>
                      <a:cubicBezTo>
                        <a:pt x="448539" y="193979"/>
                        <a:pt x="455207" y="200646"/>
                        <a:pt x="462827" y="200646"/>
                      </a:cubicBezTo>
                      <a:cubicBezTo>
                        <a:pt x="470446" y="200646"/>
                        <a:pt x="477114" y="193979"/>
                        <a:pt x="477114" y="186359"/>
                      </a:cubicBezTo>
                      <a:cubicBezTo>
                        <a:pt x="477114" y="178739"/>
                        <a:pt x="470446" y="172071"/>
                        <a:pt x="462827" y="172071"/>
                      </a:cubicBezTo>
                      <a:close/>
                      <a:moveTo>
                        <a:pt x="343764" y="621"/>
                      </a:moveTo>
                      <a:cubicBezTo>
                        <a:pt x="359957" y="621"/>
                        <a:pt x="372339" y="13004"/>
                        <a:pt x="372339" y="29196"/>
                      </a:cubicBezTo>
                      <a:lnTo>
                        <a:pt x="372339" y="105396"/>
                      </a:lnTo>
                      <a:cubicBezTo>
                        <a:pt x="372339" y="121589"/>
                        <a:pt x="359957" y="133971"/>
                        <a:pt x="343764" y="133971"/>
                      </a:cubicBezTo>
                      <a:lnTo>
                        <a:pt x="191364" y="133971"/>
                      </a:lnTo>
                      <a:cubicBezTo>
                        <a:pt x="175171" y="133971"/>
                        <a:pt x="162789" y="121589"/>
                        <a:pt x="162789" y="105396"/>
                      </a:cubicBezTo>
                      <a:lnTo>
                        <a:pt x="162789" y="29196"/>
                      </a:lnTo>
                      <a:cubicBezTo>
                        <a:pt x="162789" y="13004"/>
                        <a:pt x="175171" y="621"/>
                        <a:pt x="191364" y="621"/>
                      </a:cubicBezTo>
                      <a:lnTo>
                        <a:pt x="343764"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8" name="文本框 27">
                <a:extLst>
                  <a:ext uri="{FF2B5EF4-FFF2-40B4-BE49-F238E27FC236}">
                    <a16:creationId xmlns:a16="http://schemas.microsoft.com/office/drawing/2014/main" id="{D8F82314-B9C6-D769-E2DE-9DD89219149E}"/>
                  </a:ext>
                </a:extLst>
              </p:cNvPr>
              <p:cNvSpPr txBox="1">
                <a:spLocks/>
              </p:cNvSpPr>
              <p:nvPr/>
            </p:nvSpPr>
            <p:spPr>
              <a:xfrm>
                <a:off x="812878" y="3834144"/>
                <a:ext cx="2950184" cy="592600"/>
              </a:xfrm>
              <a:prstGeom prst="rect">
                <a:avLst/>
              </a:prstGeom>
              <a:noFill/>
            </p:spPr>
            <p:txBody>
              <a:bodyPr wrap="square" rtlCol="0" anchor="b">
                <a:noAutofit/>
              </a:bodyPr>
              <a:lstStyle/>
              <a:p>
                <a:pPr algn="ctr">
                  <a:lnSpc>
                    <a:spcPct val="100000"/>
                  </a:lnSpc>
                </a:pPr>
                <a:r>
                  <a:rPr lang="zh-CN" altLang="en-US" sz="2400" b="1" dirty="0">
                    <a:solidFill>
                      <a:schemeClr val="tx1"/>
                    </a:solidFill>
                    <a:effectLst/>
                  </a:rPr>
                  <a:t>提高学生创新能力</a:t>
                </a:r>
                <a:endParaRPr kumimoji="1" lang="en-US" altLang="zh-CN" sz="2400" b="1" dirty="0">
                  <a:solidFill>
                    <a:schemeClr val="tx1"/>
                  </a:solidFill>
                </a:endParaRPr>
              </a:p>
            </p:txBody>
          </p:sp>
          <p:sp>
            <p:nvSpPr>
              <p:cNvPr id="29" name="文本框 28">
                <a:extLst>
                  <a:ext uri="{FF2B5EF4-FFF2-40B4-BE49-F238E27FC236}">
                    <a16:creationId xmlns:a16="http://schemas.microsoft.com/office/drawing/2014/main" id="{DD414D12-20E0-D516-3439-72AE166215D3}"/>
                  </a:ext>
                </a:extLst>
              </p:cNvPr>
              <p:cNvSpPr txBox="1">
                <a:spLocks/>
              </p:cNvSpPr>
              <p:nvPr/>
            </p:nvSpPr>
            <p:spPr>
              <a:xfrm>
                <a:off x="812878" y="4637529"/>
                <a:ext cx="2950184" cy="1491803"/>
              </a:xfrm>
              <a:prstGeom prst="rect">
                <a:avLst/>
              </a:prstGeom>
              <a:ln>
                <a:noFill/>
              </a:ln>
            </p:spPr>
            <p:txBody>
              <a:bodyPr wrap="square" lIns="91440" tIns="45720" rIns="91440" bIns="45720" anchor="t">
                <a:no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注重培养学生的创新能力，鼓励学生多思考、多探究，培养他们的创造力和创新意识。</a:t>
                </a:r>
                <a:endParaRPr kumimoji="1" lang="en-US" altLang="zh-CN" sz="1400" dirty="0"/>
              </a:p>
            </p:txBody>
          </p:sp>
          <p:cxnSp>
            <p:nvCxnSpPr>
              <p:cNvPr id="30" name="直接连接符 29">
                <a:extLst>
                  <a:ext uri="{FF2B5EF4-FFF2-40B4-BE49-F238E27FC236}">
                    <a16:creationId xmlns:a16="http://schemas.microsoft.com/office/drawing/2014/main" id="{D964E329-A068-7E37-2E04-455B997D57AF}"/>
                  </a:ext>
                </a:extLst>
              </p:cNvPr>
              <p:cNvCxnSpPr>
                <a:cxnSpLocks/>
              </p:cNvCxnSpPr>
              <p:nvPr/>
            </p:nvCxnSpPr>
            <p:spPr>
              <a:xfrm>
                <a:off x="1144970" y="4531919"/>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9" name="组合 38">
              <a:extLst>
                <a:ext uri="{FF2B5EF4-FFF2-40B4-BE49-F238E27FC236}">
                  <a16:creationId xmlns:a16="http://schemas.microsoft.com/office/drawing/2014/main" id="{6EB2395C-82AE-3A2C-DD0B-CC033AF1C14D}"/>
                </a:ext>
              </a:extLst>
            </p:cNvPr>
            <p:cNvGrpSpPr/>
            <p:nvPr/>
          </p:nvGrpSpPr>
          <p:grpSpPr>
            <a:xfrm>
              <a:off x="4481130" y="2912382"/>
              <a:ext cx="3229740" cy="3118985"/>
              <a:chOff x="4481130" y="3010352"/>
              <a:chExt cx="3229740" cy="3118985"/>
            </a:xfrm>
          </p:grpSpPr>
          <p:sp>
            <p:nvSpPr>
              <p:cNvPr id="17" name="矩形: 圆角 16">
                <a:extLst>
                  <a:ext uri="{FF2B5EF4-FFF2-40B4-BE49-F238E27FC236}">
                    <a16:creationId xmlns:a16="http://schemas.microsoft.com/office/drawing/2014/main" id="{F0110A31-959F-5B37-E371-1B1E33BE8396}"/>
                  </a:ext>
                </a:extLst>
              </p:cNvPr>
              <p:cNvSpPr/>
              <p:nvPr/>
            </p:nvSpPr>
            <p:spPr>
              <a:xfrm>
                <a:off x="4481130" y="3010352"/>
                <a:ext cx="3229740" cy="3118985"/>
              </a:xfrm>
              <a:prstGeom prst="roundRect">
                <a:avLst>
                  <a:gd name="adj" fmla="val 10000"/>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5" name="组合 34">
                <a:extLst>
                  <a:ext uri="{FF2B5EF4-FFF2-40B4-BE49-F238E27FC236}">
                    <a16:creationId xmlns:a16="http://schemas.microsoft.com/office/drawing/2014/main" id="{654196F3-8251-500F-FA64-DD8DBF914F09}"/>
                  </a:ext>
                </a:extLst>
              </p:cNvPr>
              <p:cNvGrpSpPr/>
              <p:nvPr/>
            </p:nvGrpSpPr>
            <p:grpSpPr>
              <a:xfrm>
                <a:off x="5826000" y="3188534"/>
                <a:ext cx="540000" cy="540000"/>
                <a:chOff x="5826000" y="3188534"/>
                <a:chExt cx="540000" cy="540000"/>
              </a:xfrm>
            </p:grpSpPr>
            <p:sp>
              <p:nvSpPr>
                <p:cNvPr id="23" name="文本框 22">
                  <a:extLst>
                    <a:ext uri="{FF2B5EF4-FFF2-40B4-BE49-F238E27FC236}">
                      <a16:creationId xmlns:a16="http://schemas.microsoft.com/office/drawing/2014/main" id="{C94B9676-1EC0-0178-DEDD-462080D89EA8}"/>
                    </a:ext>
                  </a:extLst>
                </p:cNvPr>
                <p:cNvSpPr txBox="1"/>
                <p:nvPr/>
              </p:nvSpPr>
              <p:spPr>
                <a:xfrm>
                  <a:off x="5826000" y="3188534"/>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24" name="任意多边形: 形状 23">
                  <a:extLst>
                    <a:ext uri="{FF2B5EF4-FFF2-40B4-BE49-F238E27FC236}">
                      <a16:creationId xmlns:a16="http://schemas.microsoft.com/office/drawing/2014/main" id="{376D2B4B-BF00-AC9F-87AD-554763A3EF02}"/>
                    </a:ext>
                  </a:extLst>
                </p:cNvPr>
                <p:cNvSpPr/>
                <p:nvPr/>
              </p:nvSpPr>
              <p:spPr>
                <a:xfrm>
                  <a:off x="5997641" y="3325749"/>
                  <a:ext cx="196718" cy="265570"/>
                </a:xfrm>
                <a:custGeom>
                  <a:avLst/>
                  <a:gdLst>
                    <a:gd name="connsiteX0" fmla="*/ 86973 w 381000"/>
                    <a:gd name="connsiteY0" fmla="*/ 38721 h 514350"/>
                    <a:gd name="connsiteX1" fmla="*/ 86973 w 381000"/>
                    <a:gd name="connsiteY1" fmla="*/ 57771 h 514350"/>
                    <a:gd name="connsiteX2" fmla="*/ 123168 w 381000"/>
                    <a:gd name="connsiteY2" fmla="*/ 95871 h 514350"/>
                    <a:gd name="connsiteX3" fmla="*/ 125073 w 381000"/>
                    <a:gd name="connsiteY3" fmla="*/ 95871 h 514350"/>
                    <a:gd name="connsiteX4" fmla="*/ 258423 w 381000"/>
                    <a:gd name="connsiteY4" fmla="*/ 95871 h 514350"/>
                    <a:gd name="connsiteX5" fmla="*/ 296523 w 381000"/>
                    <a:gd name="connsiteY5" fmla="*/ 59676 h 514350"/>
                    <a:gd name="connsiteX6" fmla="*/ 296523 w 381000"/>
                    <a:gd name="connsiteY6" fmla="*/ 57771 h 514350"/>
                    <a:gd name="connsiteX7" fmla="*/ 296523 w 381000"/>
                    <a:gd name="connsiteY7" fmla="*/ 38721 h 514350"/>
                    <a:gd name="connsiteX8" fmla="*/ 353673 w 381000"/>
                    <a:gd name="connsiteY8" fmla="*/ 38721 h 514350"/>
                    <a:gd name="connsiteX9" fmla="*/ 382248 w 381000"/>
                    <a:gd name="connsiteY9" fmla="*/ 67296 h 514350"/>
                    <a:gd name="connsiteX10" fmla="*/ 382248 w 381000"/>
                    <a:gd name="connsiteY10" fmla="*/ 486396 h 514350"/>
                    <a:gd name="connsiteX11" fmla="*/ 353673 w 381000"/>
                    <a:gd name="connsiteY11" fmla="*/ 514971 h 514350"/>
                    <a:gd name="connsiteX12" fmla="*/ 29823 w 381000"/>
                    <a:gd name="connsiteY12" fmla="*/ 514971 h 514350"/>
                    <a:gd name="connsiteX13" fmla="*/ 1248 w 381000"/>
                    <a:gd name="connsiteY13" fmla="*/ 486396 h 514350"/>
                    <a:gd name="connsiteX14" fmla="*/ 1248 w 381000"/>
                    <a:gd name="connsiteY14" fmla="*/ 67296 h 514350"/>
                    <a:gd name="connsiteX15" fmla="*/ 29823 w 381000"/>
                    <a:gd name="connsiteY15" fmla="*/ 38721 h 514350"/>
                    <a:gd name="connsiteX16" fmla="*/ 86973 w 381000"/>
                    <a:gd name="connsiteY16" fmla="*/ 38721 h 514350"/>
                    <a:gd name="connsiteX17" fmla="*/ 191748 w 381000"/>
                    <a:gd name="connsiteY17" fmla="*/ 333996 h 514350"/>
                    <a:gd name="connsiteX18" fmla="*/ 77448 w 381000"/>
                    <a:gd name="connsiteY18" fmla="*/ 333996 h 514350"/>
                    <a:gd name="connsiteX19" fmla="*/ 77448 w 381000"/>
                    <a:gd name="connsiteY19" fmla="*/ 353046 h 514350"/>
                    <a:gd name="connsiteX20" fmla="*/ 191748 w 381000"/>
                    <a:gd name="connsiteY20" fmla="*/ 353046 h 514350"/>
                    <a:gd name="connsiteX21" fmla="*/ 191748 w 381000"/>
                    <a:gd name="connsiteY21" fmla="*/ 333996 h 514350"/>
                    <a:gd name="connsiteX22" fmla="*/ 306048 w 381000"/>
                    <a:gd name="connsiteY22" fmla="*/ 257796 h 514350"/>
                    <a:gd name="connsiteX23" fmla="*/ 77448 w 381000"/>
                    <a:gd name="connsiteY23" fmla="*/ 257796 h 514350"/>
                    <a:gd name="connsiteX24" fmla="*/ 77448 w 381000"/>
                    <a:gd name="connsiteY24" fmla="*/ 276846 h 514350"/>
                    <a:gd name="connsiteX25" fmla="*/ 306048 w 381000"/>
                    <a:gd name="connsiteY25" fmla="*/ 276846 h 514350"/>
                    <a:gd name="connsiteX26" fmla="*/ 306048 w 381000"/>
                    <a:gd name="connsiteY26" fmla="*/ 257796 h 514350"/>
                    <a:gd name="connsiteX27" fmla="*/ 306048 w 381000"/>
                    <a:gd name="connsiteY27" fmla="*/ 181596 h 514350"/>
                    <a:gd name="connsiteX28" fmla="*/ 77448 w 381000"/>
                    <a:gd name="connsiteY28" fmla="*/ 181596 h 514350"/>
                    <a:gd name="connsiteX29" fmla="*/ 77448 w 381000"/>
                    <a:gd name="connsiteY29" fmla="*/ 200646 h 514350"/>
                    <a:gd name="connsiteX30" fmla="*/ 306048 w 381000"/>
                    <a:gd name="connsiteY30" fmla="*/ 200646 h 514350"/>
                    <a:gd name="connsiteX31" fmla="*/ 306048 w 381000"/>
                    <a:gd name="connsiteY31" fmla="*/ 181596 h 514350"/>
                    <a:gd name="connsiteX32" fmla="*/ 248898 w 381000"/>
                    <a:gd name="connsiteY32" fmla="*/ 621 h 514350"/>
                    <a:gd name="connsiteX33" fmla="*/ 277473 w 381000"/>
                    <a:gd name="connsiteY33" fmla="*/ 29196 h 514350"/>
                    <a:gd name="connsiteX34" fmla="*/ 277473 w 381000"/>
                    <a:gd name="connsiteY34" fmla="*/ 48246 h 514350"/>
                    <a:gd name="connsiteX35" fmla="*/ 248898 w 381000"/>
                    <a:gd name="connsiteY35" fmla="*/ 76821 h 514350"/>
                    <a:gd name="connsiteX36" fmla="*/ 134598 w 381000"/>
                    <a:gd name="connsiteY36" fmla="*/ 76821 h 514350"/>
                    <a:gd name="connsiteX37" fmla="*/ 106023 w 381000"/>
                    <a:gd name="connsiteY37" fmla="*/ 48246 h 514350"/>
                    <a:gd name="connsiteX38" fmla="*/ 106023 w 381000"/>
                    <a:gd name="connsiteY38" fmla="*/ 29196 h 514350"/>
                    <a:gd name="connsiteX39" fmla="*/ 134598 w 381000"/>
                    <a:gd name="connsiteY39" fmla="*/ 621 h 514350"/>
                    <a:gd name="connsiteX40" fmla="*/ 248898 w 381000"/>
                    <a:gd name="connsiteY40" fmla="*/ 621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1000" h="514350">
                      <a:moveTo>
                        <a:pt x="86973" y="38721"/>
                      </a:moveTo>
                      <a:lnTo>
                        <a:pt x="86973" y="57771"/>
                      </a:lnTo>
                      <a:cubicBezTo>
                        <a:pt x="86973" y="77774"/>
                        <a:pt x="103166" y="94919"/>
                        <a:pt x="123168" y="95871"/>
                      </a:cubicBezTo>
                      <a:lnTo>
                        <a:pt x="125073" y="95871"/>
                      </a:lnTo>
                      <a:lnTo>
                        <a:pt x="258423" y="95871"/>
                      </a:lnTo>
                      <a:cubicBezTo>
                        <a:pt x="278426" y="95871"/>
                        <a:pt x="295570" y="79679"/>
                        <a:pt x="296523" y="59676"/>
                      </a:cubicBezTo>
                      <a:lnTo>
                        <a:pt x="296523" y="57771"/>
                      </a:lnTo>
                      <a:lnTo>
                        <a:pt x="296523" y="38721"/>
                      </a:lnTo>
                      <a:lnTo>
                        <a:pt x="353673" y="38721"/>
                      </a:lnTo>
                      <a:cubicBezTo>
                        <a:pt x="369866" y="38721"/>
                        <a:pt x="382248" y="51104"/>
                        <a:pt x="382248" y="67296"/>
                      </a:cubicBezTo>
                      <a:lnTo>
                        <a:pt x="382248" y="486396"/>
                      </a:lnTo>
                      <a:cubicBezTo>
                        <a:pt x="382248" y="502589"/>
                        <a:pt x="369866" y="514971"/>
                        <a:pt x="353673" y="514971"/>
                      </a:cubicBezTo>
                      <a:lnTo>
                        <a:pt x="29823" y="514971"/>
                      </a:lnTo>
                      <a:cubicBezTo>
                        <a:pt x="13630" y="514971"/>
                        <a:pt x="1248" y="502589"/>
                        <a:pt x="1248" y="486396"/>
                      </a:cubicBezTo>
                      <a:lnTo>
                        <a:pt x="1248" y="67296"/>
                      </a:lnTo>
                      <a:cubicBezTo>
                        <a:pt x="1248" y="51104"/>
                        <a:pt x="13630" y="38721"/>
                        <a:pt x="29823" y="38721"/>
                      </a:cubicBezTo>
                      <a:lnTo>
                        <a:pt x="86973" y="38721"/>
                      </a:lnTo>
                      <a:close/>
                      <a:moveTo>
                        <a:pt x="191748" y="333996"/>
                      </a:moveTo>
                      <a:lnTo>
                        <a:pt x="77448" y="333996"/>
                      </a:lnTo>
                      <a:lnTo>
                        <a:pt x="77448" y="353046"/>
                      </a:lnTo>
                      <a:lnTo>
                        <a:pt x="191748" y="353046"/>
                      </a:lnTo>
                      <a:lnTo>
                        <a:pt x="191748" y="333996"/>
                      </a:lnTo>
                      <a:close/>
                      <a:moveTo>
                        <a:pt x="306048" y="257796"/>
                      </a:moveTo>
                      <a:lnTo>
                        <a:pt x="77448" y="257796"/>
                      </a:lnTo>
                      <a:lnTo>
                        <a:pt x="77448" y="276846"/>
                      </a:lnTo>
                      <a:lnTo>
                        <a:pt x="306048" y="276846"/>
                      </a:lnTo>
                      <a:lnTo>
                        <a:pt x="306048" y="257796"/>
                      </a:lnTo>
                      <a:close/>
                      <a:moveTo>
                        <a:pt x="306048" y="181596"/>
                      </a:moveTo>
                      <a:lnTo>
                        <a:pt x="77448" y="181596"/>
                      </a:lnTo>
                      <a:lnTo>
                        <a:pt x="77448" y="200646"/>
                      </a:lnTo>
                      <a:lnTo>
                        <a:pt x="306048" y="200646"/>
                      </a:lnTo>
                      <a:lnTo>
                        <a:pt x="306048" y="181596"/>
                      </a:lnTo>
                      <a:close/>
                      <a:moveTo>
                        <a:pt x="248898" y="621"/>
                      </a:moveTo>
                      <a:cubicBezTo>
                        <a:pt x="265091" y="621"/>
                        <a:pt x="277473" y="13004"/>
                        <a:pt x="277473" y="29196"/>
                      </a:cubicBezTo>
                      <a:lnTo>
                        <a:pt x="277473" y="48246"/>
                      </a:lnTo>
                      <a:cubicBezTo>
                        <a:pt x="277473" y="64439"/>
                        <a:pt x="265091" y="76821"/>
                        <a:pt x="248898" y="76821"/>
                      </a:cubicBezTo>
                      <a:lnTo>
                        <a:pt x="134598" y="76821"/>
                      </a:lnTo>
                      <a:cubicBezTo>
                        <a:pt x="118405" y="76821"/>
                        <a:pt x="106023" y="64439"/>
                        <a:pt x="106023" y="48246"/>
                      </a:cubicBezTo>
                      <a:lnTo>
                        <a:pt x="106023" y="29196"/>
                      </a:lnTo>
                      <a:cubicBezTo>
                        <a:pt x="106023" y="13004"/>
                        <a:pt x="118405" y="621"/>
                        <a:pt x="134598" y="621"/>
                      </a:cubicBezTo>
                      <a:lnTo>
                        <a:pt x="248898"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0" name="文本框 19">
                <a:extLst>
                  <a:ext uri="{FF2B5EF4-FFF2-40B4-BE49-F238E27FC236}">
                    <a16:creationId xmlns:a16="http://schemas.microsoft.com/office/drawing/2014/main" id="{2D604626-2DB3-44AA-DF14-9178BC3EE2D4}"/>
                  </a:ext>
                </a:extLst>
              </p:cNvPr>
              <p:cNvSpPr txBox="1">
                <a:spLocks/>
              </p:cNvSpPr>
              <p:nvPr/>
            </p:nvSpPr>
            <p:spPr>
              <a:xfrm>
                <a:off x="4620908" y="3834144"/>
                <a:ext cx="2950184" cy="592600"/>
              </a:xfrm>
              <a:prstGeom prst="rect">
                <a:avLst/>
              </a:prstGeom>
              <a:noFill/>
            </p:spPr>
            <p:txBody>
              <a:bodyPr wrap="square" rtlCol="0" anchor="b">
                <a:noAutofit/>
              </a:bodyPr>
              <a:lstStyle/>
              <a:p>
                <a:pPr algn="ctr">
                  <a:lnSpc>
                    <a:spcPct val="100000"/>
                  </a:lnSpc>
                </a:pPr>
                <a:r>
                  <a:rPr lang="zh-CN" altLang="en-US" sz="2400" b="1">
                    <a:solidFill>
                      <a:schemeClr val="tx1"/>
                    </a:solidFill>
                    <a:effectLst/>
                  </a:rPr>
                  <a:t>拓宽教育资源</a:t>
                </a:r>
                <a:endParaRPr kumimoji="1" lang="en-US" altLang="zh-CN" sz="2400" b="1" dirty="0">
                  <a:solidFill>
                    <a:schemeClr val="tx1"/>
                  </a:solidFill>
                </a:endParaRPr>
              </a:p>
            </p:txBody>
          </p:sp>
          <p:sp>
            <p:nvSpPr>
              <p:cNvPr id="21" name="文本框 20">
                <a:extLst>
                  <a:ext uri="{FF2B5EF4-FFF2-40B4-BE49-F238E27FC236}">
                    <a16:creationId xmlns:a16="http://schemas.microsoft.com/office/drawing/2014/main" id="{7769F764-C62F-6E24-BB12-99756984FD85}"/>
                  </a:ext>
                </a:extLst>
              </p:cNvPr>
              <p:cNvSpPr txBox="1">
                <a:spLocks/>
              </p:cNvSpPr>
              <p:nvPr/>
            </p:nvSpPr>
            <p:spPr>
              <a:xfrm>
                <a:off x="4620908" y="4637529"/>
                <a:ext cx="2950184" cy="1491803"/>
              </a:xfrm>
              <a:prstGeom prst="rect">
                <a:avLst/>
              </a:prstGeom>
              <a:ln>
                <a:noFill/>
              </a:ln>
            </p:spPr>
            <p:txBody>
              <a:bodyPr wrap="square" lIns="91440" tIns="45720" rIns="91440" bIns="45720" anchor="t">
                <a:no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为学生提供更广阔的学习机会和资源，让他们接触更多优质的教育内容和资源。</a:t>
                </a:r>
                <a:endParaRPr kumimoji="1" lang="en-US" altLang="zh-CN" sz="1400" dirty="0"/>
              </a:p>
            </p:txBody>
          </p:sp>
          <p:cxnSp>
            <p:nvCxnSpPr>
              <p:cNvPr id="22" name="直接连接符 21">
                <a:extLst>
                  <a:ext uri="{FF2B5EF4-FFF2-40B4-BE49-F238E27FC236}">
                    <a16:creationId xmlns:a16="http://schemas.microsoft.com/office/drawing/2014/main" id="{3D61A505-0EE9-6390-F572-E0E63446BCF4}"/>
                  </a:ext>
                </a:extLst>
              </p:cNvPr>
              <p:cNvCxnSpPr>
                <a:cxnSpLocks/>
              </p:cNvCxnSpPr>
              <p:nvPr/>
            </p:nvCxnSpPr>
            <p:spPr>
              <a:xfrm>
                <a:off x="4953000" y="4531919"/>
                <a:ext cx="228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0" name="组合 39">
              <a:extLst>
                <a:ext uri="{FF2B5EF4-FFF2-40B4-BE49-F238E27FC236}">
                  <a16:creationId xmlns:a16="http://schemas.microsoft.com/office/drawing/2014/main" id="{3EF50FAA-DB77-D216-6F4D-9BC74BE3116E}"/>
                </a:ext>
              </a:extLst>
            </p:cNvPr>
            <p:cNvGrpSpPr/>
            <p:nvPr/>
          </p:nvGrpSpPr>
          <p:grpSpPr>
            <a:xfrm>
              <a:off x="8289160" y="2912382"/>
              <a:ext cx="3229740" cy="3118985"/>
              <a:chOff x="8289160" y="3010352"/>
              <a:chExt cx="3229740" cy="3118985"/>
            </a:xfrm>
          </p:grpSpPr>
          <p:sp>
            <p:nvSpPr>
              <p:cNvPr id="11" name="矩形: 圆角 10">
                <a:extLst>
                  <a:ext uri="{FF2B5EF4-FFF2-40B4-BE49-F238E27FC236}">
                    <a16:creationId xmlns:a16="http://schemas.microsoft.com/office/drawing/2014/main" id="{8739A0FF-8793-08D1-871A-F2E703227655}"/>
                  </a:ext>
                </a:extLst>
              </p:cNvPr>
              <p:cNvSpPr/>
              <p:nvPr/>
            </p:nvSpPr>
            <p:spPr>
              <a:xfrm>
                <a:off x="8289160" y="3010352"/>
                <a:ext cx="3229740" cy="3118985"/>
              </a:xfrm>
              <a:prstGeom prst="roundRect">
                <a:avLst>
                  <a:gd name="adj" fmla="val 10000"/>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文本框 13">
                <a:extLst>
                  <a:ext uri="{FF2B5EF4-FFF2-40B4-BE49-F238E27FC236}">
                    <a16:creationId xmlns:a16="http://schemas.microsoft.com/office/drawing/2014/main" id="{FD24A4D3-1474-1B6E-5E44-D126712A3E92}"/>
                  </a:ext>
                </a:extLst>
              </p:cNvPr>
              <p:cNvSpPr txBox="1">
                <a:spLocks/>
              </p:cNvSpPr>
              <p:nvPr/>
            </p:nvSpPr>
            <p:spPr>
              <a:xfrm>
                <a:off x="8428938" y="3834144"/>
                <a:ext cx="2950184" cy="592600"/>
              </a:xfrm>
              <a:prstGeom prst="rect">
                <a:avLst/>
              </a:prstGeom>
              <a:noFill/>
            </p:spPr>
            <p:txBody>
              <a:bodyPr wrap="square" rtlCol="0" anchor="b">
                <a:noAutofit/>
              </a:bodyPr>
              <a:lstStyle/>
              <a:p>
                <a:pPr algn="ctr">
                  <a:lnSpc>
                    <a:spcPct val="100000"/>
                  </a:lnSpc>
                </a:pPr>
                <a:r>
                  <a:rPr lang="zh-CN" altLang="en-US" sz="2400" b="1">
                    <a:solidFill>
                      <a:schemeClr val="tx1"/>
                    </a:solidFill>
                    <a:effectLst/>
                  </a:rPr>
                  <a:t>提高教学质量</a:t>
                </a:r>
                <a:endParaRPr kumimoji="1" lang="en-US" altLang="zh-CN" sz="2400" b="1" dirty="0">
                  <a:solidFill>
                    <a:schemeClr val="tx1"/>
                  </a:solidFill>
                </a:endParaRPr>
              </a:p>
            </p:txBody>
          </p:sp>
          <p:sp>
            <p:nvSpPr>
              <p:cNvPr id="15" name="文本框 14">
                <a:extLst>
                  <a:ext uri="{FF2B5EF4-FFF2-40B4-BE49-F238E27FC236}">
                    <a16:creationId xmlns:a16="http://schemas.microsoft.com/office/drawing/2014/main" id="{39FCC19E-B882-CBEA-1507-4675F5CB80BF}"/>
                  </a:ext>
                </a:extLst>
              </p:cNvPr>
              <p:cNvSpPr txBox="1">
                <a:spLocks/>
              </p:cNvSpPr>
              <p:nvPr/>
            </p:nvSpPr>
            <p:spPr>
              <a:xfrm>
                <a:off x="8428938" y="4637530"/>
                <a:ext cx="2950184" cy="1491803"/>
              </a:xfrm>
              <a:prstGeom prst="rect">
                <a:avLst/>
              </a:prstGeom>
              <a:ln>
                <a:noFill/>
              </a:ln>
            </p:spPr>
            <p:txBody>
              <a:bodyPr wrap="square" lIns="91440" tIns="45720" rIns="91440" bIns="45720" anchor="t">
                <a:no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通过教育教学改革和创新，不断提高教学质量，让学生在更优质的教学环境中学习，提高他们的学习效果和质量。</a:t>
                </a:r>
                <a:endParaRPr kumimoji="1" lang="en-US" altLang="zh-CN" sz="1400" dirty="0"/>
              </a:p>
            </p:txBody>
          </p:sp>
          <p:cxnSp>
            <p:nvCxnSpPr>
              <p:cNvPr id="16" name="直接连接符 15">
                <a:extLst>
                  <a:ext uri="{FF2B5EF4-FFF2-40B4-BE49-F238E27FC236}">
                    <a16:creationId xmlns:a16="http://schemas.microsoft.com/office/drawing/2014/main" id="{831868D9-A000-2F90-DA75-37B8E1444E88}"/>
                  </a:ext>
                </a:extLst>
              </p:cNvPr>
              <p:cNvCxnSpPr>
                <a:cxnSpLocks/>
              </p:cNvCxnSpPr>
              <p:nvPr/>
            </p:nvCxnSpPr>
            <p:spPr>
              <a:xfrm>
                <a:off x="8761030" y="4531919"/>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36" name="组合 35">
                <a:extLst>
                  <a:ext uri="{FF2B5EF4-FFF2-40B4-BE49-F238E27FC236}">
                    <a16:creationId xmlns:a16="http://schemas.microsoft.com/office/drawing/2014/main" id="{4367AF70-C5E3-635A-E48D-B712096285E2}"/>
                  </a:ext>
                </a:extLst>
              </p:cNvPr>
              <p:cNvGrpSpPr/>
              <p:nvPr/>
            </p:nvGrpSpPr>
            <p:grpSpPr>
              <a:xfrm>
                <a:off x="9634030" y="3188534"/>
                <a:ext cx="540000" cy="540000"/>
                <a:chOff x="9634030" y="3188534"/>
                <a:chExt cx="540000" cy="540000"/>
              </a:xfrm>
            </p:grpSpPr>
            <p:sp>
              <p:nvSpPr>
                <p:cNvPr id="12" name="文本框 11">
                  <a:extLst>
                    <a:ext uri="{FF2B5EF4-FFF2-40B4-BE49-F238E27FC236}">
                      <a16:creationId xmlns:a16="http://schemas.microsoft.com/office/drawing/2014/main" id="{A5C99700-5D0F-0B85-01F3-4C51829BC7B1}"/>
                    </a:ext>
                  </a:extLst>
                </p:cNvPr>
                <p:cNvSpPr txBox="1"/>
                <p:nvPr/>
              </p:nvSpPr>
              <p:spPr>
                <a:xfrm>
                  <a:off x="9634030" y="3188534"/>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7" name="任意多边形: 形状 6">
                  <a:extLst>
                    <a:ext uri="{FF2B5EF4-FFF2-40B4-BE49-F238E27FC236}">
                      <a16:creationId xmlns:a16="http://schemas.microsoft.com/office/drawing/2014/main" id="{B647F4FD-F9F6-0EC9-84F2-7EF2C29DEB70}"/>
                    </a:ext>
                  </a:extLst>
                </p:cNvPr>
                <p:cNvSpPr/>
                <p:nvPr/>
              </p:nvSpPr>
              <p:spPr>
                <a:xfrm>
                  <a:off x="9776162" y="3334866"/>
                  <a:ext cx="255736" cy="280324"/>
                </a:xfrm>
                <a:custGeom>
                  <a:avLst/>
                  <a:gdLst>
                    <a:gd name="connsiteX0" fmla="*/ 248770 w 495300"/>
                    <a:gd name="connsiteY0" fmla="*/ 621 h 542925"/>
                    <a:gd name="connsiteX1" fmla="*/ 496420 w 495300"/>
                    <a:gd name="connsiteY1" fmla="*/ 248271 h 542925"/>
                    <a:gd name="connsiteX2" fmla="*/ 324017 w 495300"/>
                    <a:gd name="connsiteY2" fmla="*/ 484491 h 542925"/>
                    <a:gd name="connsiteX3" fmla="*/ 346877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663 w 495300"/>
                    <a:gd name="connsiteY8" fmla="*/ 524496 h 542925"/>
                    <a:gd name="connsiteX9" fmla="*/ 173523 w 495300"/>
                    <a:gd name="connsiteY9" fmla="*/ 484491 h 542925"/>
                    <a:gd name="connsiteX10" fmla="*/ 1120 w 495300"/>
                    <a:gd name="connsiteY10" fmla="*/ 248271 h 542925"/>
                    <a:gd name="connsiteX11" fmla="*/ 248770 w 495300"/>
                    <a:gd name="connsiteY11" fmla="*/ 621 h 542925"/>
                    <a:gd name="connsiteX12" fmla="*/ 192573 w 495300"/>
                    <a:gd name="connsiteY12" fmla="*/ 489254 h 542925"/>
                    <a:gd name="connsiteX13" fmla="*/ 172570 w 495300"/>
                    <a:gd name="connsiteY13" fmla="*/ 524496 h 542925"/>
                    <a:gd name="connsiteX14" fmla="*/ 324970 w 495300"/>
                    <a:gd name="connsiteY14" fmla="*/ 524496 h 542925"/>
                    <a:gd name="connsiteX15" fmla="*/ 304967 w 495300"/>
                    <a:gd name="connsiteY15" fmla="*/ 489254 h 542925"/>
                    <a:gd name="connsiteX16" fmla="*/ 248770 w 495300"/>
                    <a:gd name="connsiteY16" fmla="*/ 495921 h 542925"/>
                    <a:gd name="connsiteX17" fmla="*/ 192573 w 495300"/>
                    <a:gd name="connsiteY17" fmla="*/ 489254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930" y="621"/>
                        <a:pt x="496420" y="111111"/>
                        <a:pt x="496420" y="248271"/>
                      </a:cubicBezTo>
                      <a:cubicBezTo>
                        <a:pt x="496420" y="358761"/>
                        <a:pt x="424030" y="452106"/>
                        <a:pt x="324017" y="484491"/>
                      </a:cubicBezTo>
                      <a:lnTo>
                        <a:pt x="346877" y="524496"/>
                      </a:lnTo>
                      <a:lnTo>
                        <a:pt x="420220" y="524496"/>
                      </a:lnTo>
                      <a:lnTo>
                        <a:pt x="420220" y="543546"/>
                      </a:lnTo>
                      <a:lnTo>
                        <a:pt x="77320" y="543546"/>
                      </a:lnTo>
                      <a:lnTo>
                        <a:pt x="77320" y="524496"/>
                      </a:lnTo>
                      <a:lnTo>
                        <a:pt x="150663" y="524496"/>
                      </a:lnTo>
                      <a:lnTo>
                        <a:pt x="173523" y="484491"/>
                      </a:lnTo>
                      <a:cubicBezTo>
                        <a:pt x="73510" y="453059"/>
                        <a:pt x="1120" y="358761"/>
                        <a:pt x="1120" y="248271"/>
                      </a:cubicBezTo>
                      <a:cubicBezTo>
                        <a:pt x="1120" y="111111"/>
                        <a:pt x="111610" y="621"/>
                        <a:pt x="248770" y="621"/>
                      </a:cubicBezTo>
                      <a:close/>
                      <a:moveTo>
                        <a:pt x="192573" y="489254"/>
                      </a:moveTo>
                      <a:lnTo>
                        <a:pt x="172570" y="524496"/>
                      </a:lnTo>
                      <a:lnTo>
                        <a:pt x="324970" y="524496"/>
                      </a:lnTo>
                      <a:lnTo>
                        <a:pt x="304967" y="489254"/>
                      </a:lnTo>
                      <a:cubicBezTo>
                        <a:pt x="286870" y="493064"/>
                        <a:pt x="267820" y="495921"/>
                        <a:pt x="248770" y="495921"/>
                      </a:cubicBezTo>
                      <a:cubicBezTo>
                        <a:pt x="229720" y="495921"/>
                        <a:pt x="210670" y="493064"/>
                        <a:pt x="192573" y="489254"/>
                      </a:cubicBezTo>
                      <a:close/>
                      <a:moveTo>
                        <a:pt x="248770" y="143496"/>
                      </a:moveTo>
                      <a:cubicBezTo>
                        <a:pt x="190667" y="143496"/>
                        <a:pt x="143995" y="190169"/>
                        <a:pt x="143995" y="248271"/>
                      </a:cubicBezTo>
                      <a:cubicBezTo>
                        <a:pt x="143995" y="306374"/>
                        <a:pt x="190667" y="353046"/>
                        <a:pt x="248770" y="353046"/>
                      </a:cubicBezTo>
                      <a:cubicBezTo>
                        <a:pt x="306873" y="353046"/>
                        <a:pt x="353545" y="306374"/>
                        <a:pt x="353545" y="248271"/>
                      </a:cubicBezTo>
                      <a:cubicBezTo>
                        <a:pt x="353545" y="190169"/>
                        <a:pt x="306873" y="143496"/>
                        <a:pt x="248770" y="143496"/>
                      </a:cubicBezTo>
                      <a:close/>
                      <a:moveTo>
                        <a:pt x="367833" y="114921"/>
                      </a:moveTo>
                      <a:cubicBezTo>
                        <a:pt x="360213" y="114921"/>
                        <a:pt x="353545" y="121589"/>
                        <a:pt x="353545" y="129209"/>
                      </a:cubicBezTo>
                      <a:cubicBezTo>
                        <a:pt x="353545" y="136829"/>
                        <a:pt x="360213" y="143496"/>
                        <a:pt x="367833" y="143496"/>
                      </a:cubicBezTo>
                      <a:cubicBezTo>
                        <a:pt x="375452" y="143496"/>
                        <a:pt x="382120" y="136829"/>
                        <a:pt x="382120" y="129209"/>
                      </a:cubicBezTo>
                      <a:cubicBezTo>
                        <a:pt x="382120" y="121589"/>
                        <a:pt x="375452" y="114921"/>
                        <a:pt x="367833" y="11492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sp>
        <p:nvSpPr>
          <p:cNvPr id="33" name="标题 32"/>
          <p:cNvSpPr>
            <a:spLocks noGrp="1"/>
          </p:cNvSpPr>
          <p:nvPr>
            <p:ph type="title"/>
          </p:nvPr>
        </p:nvSpPr>
        <p:spPr/>
        <p:txBody>
          <a:bodyPr/>
          <a:lstStyle/>
          <a:p>
            <a:pPr lvl="0"/>
            <a:r>
              <a:rPr lang="zh-CN" altLang="en-US"/>
              <a:t>教学改革与创新目标</a:t>
            </a:r>
            <a:endParaRPr lang="en-US"/>
          </a:p>
        </p:txBody>
      </p:sp>
    </p:spTree>
    <p:custDataLst>
      <p:tags r:id="rId1"/>
    </p:custDataLst>
    <p:extLst>
      <p:ext uri="{BB962C8B-B14F-4D97-AF65-F5344CB8AC3E}">
        <p14:creationId xmlns:p14="http://schemas.microsoft.com/office/powerpoint/2010/main" val="23206441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标题 164"/>
          <p:cNvSpPr>
            <a:spLocks noGrp="1"/>
          </p:cNvSpPr>
          <p:nvPr>
            <p:ph type="title"/>
          </p:nvPr>
        </p:nvSpPr>
        <p:spPr/>
        <p:txBody>
          <a:bodyPr/>
          <a:lstStyle/>
          <a:p>
            <a:pPr lvl="0"/>
            <a:r>
              <a:rPr lang="zh-CN" altLang="en-US"/>
              <a:t>教学改革与创新成果</a:t>
            </a:r>
            <a:endParaRPr lang="en-US"/>
          </a:p>
        </p:txBody>
      </p:sp>
      <p:grpSp>
        <p:nvGrpSpPr>
          <p:cNvPr id="12" name="组合 11">
            <a:extLst>
              <a:ext uri="{FF2B5EF4-FFF2-40B4-BE49-F238E27FC236}">
                <a16:creationId xmlns:a16="http://schemas.microsoft.com/office/drawing/2014/main" id="{B9AE2DA8-CEA0-2BB1-5847-ACC603A88C07}"/>
              </a:ext>
            </a:extLst>
          </p:cNvPr>
          <p:cNvGrpSpPr/>
          <p:nvPr/>
        </p:nvGrpSpPr>
        <p:grpSpPr>
          <a:xfrm>
            <a:off x="450675" y="0"/>
            <a:ext cx="11741325" cy="6858000"/>
            <a:chOff x="450675" y="0"/>
            <a:chExt cx="11741325" cy="6858000"/>
          </a:xfrm>
        </p:grpSpPr>
        <p:sp>
          <p:nvSpPr>
            <p:cNvPr id="61" name="矩形 60">
              <a:extLst>
                <a:ext uri="{FF2B5EF4-FFF2-40B4-BE49-F238E27FC236}">
                  <a16:creationId xmlns:a16="http://schemas.microsoft.com/office/drawing/2014/main" id="{89DDDDBB-BD50-4BD1-90D5-F236650AD339}"/>
                </a:ext>
              </a:extLst>
            </p:cNvPr>
            <p:cNvSpPr/>
            <p:nvPr/>
          </p:nvSpPr>
          <p:spPr>
            <a:xfrm>
              <a:off x="5863770" y="0"/>
              <a:ext cx="6328230" cy="6858000"/>
            </a:xfrm>
            <a:prstGeom prst="rect">
              <a:avLst/>
            </a:prstGeom>
            <a:solidFill>
              <a:schemeClr val="accent2">
                <a:alpha val="20000"/>
              </a:schemeClr>
            </a:solidFill>
            <a:ln w="6055" cap="flat">
              <a:noFill/>
              <a:prstDash val="solid"/>
              <a:miter/>
            </a:ln>
          </p:spPr>
          <p:txBody>
            <a:bodyPr rtlCol="0" anchor="ctr"/>
            <a:lstStyle/>
            <a:p>
              <a:endParaRPr lang="en-GB">
                <a:solidFill>
                  <a:schemeClr val="tx1"/>
                </a:solidFill>
              </a:endParaRPr>
            </a:p>
          </p:txBody>
        </p:sp>
        <p:grpSp>
          <p:nvGrpSpPr>
            <p:cNvPr id="16" name="组合 15">
              <a:extLst>
                <a:ext uri="{FF2B5EF4-FFF2-40B4-BE49-F238E27FC236}">
                  <a16:creationId xmlns:a16="http://schemas.microsoft.com/office/drawing/2014/main" id="{AA73444A-A396-CF19-56C4-1E9CCFA3B47A}"/>
                </a:ext>
              </a:extLst>
            </p:cNvPr>
            <p:cNvGrpSpPr/>
            <p:nvPr/>
          </p:nvGrpSpPr>
          <p:grpSpPr>
            <a:xfrm>
              <a:off x="450675" y="1182372"/>
              <a:ext cx="5225901" cy="1769408"/>
              <a:chOff x="441151" y="1830072"/>
              <a:chExt cx="5225901" cy="1769408"/>
            </a:xfrm>
          </p:grpSpPr>
          <p:sp>
            <p:nvSpPr>
              <p:cNvPr id="17" name="矩形 16">
                <a:extLst>
                  <a:ext uri="{FF2B5EF4-FFF2-40B4-BE49-F238E27FC236}">
                    <a16:creationId xmlns:a16="http://schemas.microsoft.com/office/drawing/2014/main" id="{315B0534-CD68-0895-CEFB-5B9AD08A4740}"/>
                  </a:ext>
                </a:extLst>
              </p:cNvPr>
              <p:cNvSpPr/>
              <p:nvPr/>
            </p:nvSpPr>
            <p:spPr>
              <a:xfrm>
                <a:off x="1252490" y="2815895"/>
                <a:ext cx="4414562" cy="7835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20000"/>
                  </a:lnSpc>
                </a:pPr>
                <a:r>
                  <a:rPr kumimoji="1" lang="zh-CN" altLang="en-US" sz="1600" dirty="0">
                    <a:solidFill>
                      <a:schemeClr val="tx1"/>
                    </a:solidFill>
                  </a:rPr>
                  <a:t>介绍学校在教学改革和创新方面所取得的成果，包括创新课程、教学方法、教学资源等。</a:t>
                </a:r>
                <a:endParaRPr kumimoji="1" lang="en-US" altLang="zh-CN" sz="1600" dirty="0">
                  <a:solidFill>
                    <a:schemeClr val="tx1"/>
                  </a:solidFill>
                </a:endParaRPr>
              </a:p>
            </p:txBody>
          </p:sp>
          <p:sp>
            <p:nvSpPr>
              <p:cNvPr id="18" name="矩形 17">
                <a:extLst>
                  <a:ext uri="{FF2B5EF4-FFF2-40B4-BE49-F238E27FC236}">
                    <a16:creationId xmlns:a16="http://schemas.microsoft.com/office/drawing/2014/main" id="{A6F59300-A6B6-C139-C8B9-9CA06FDA1184}"/>
                  </a:ext>
                </a:extLst>
              </p:cNvPr>
              <p:cNvSpPr/>
              <p:nvPr/>
            </p:nvSpPr>
            <p:spPr>
              <a:xfrm>
                <a:off x="1252488" y="1972365"/>
                <a:ext cx="4414562" cy="7721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p>
                <a:pPr>
                  <a:lnSpc>
                    <a:spcPct val="100000"/>
                  </a:lnSpc>
                </a:pPr>
                <a:r>
                  <a:rPr kumimoji="1" lang="zh-CN" altLang="en-US" sz="3600" b="1" dirty="0">
                    <a:solidFill>
                      <a:schemeClr val="tx1"/>
                    </a:solidFill>
                  </a:rPr>
                  <a:t>成果展示</a:t>
                </a:r>
                <a:endParaRPr kumimoji="1" lang="en-US" altLang="zh-CN" sz="3600" b="1" dirty="0">
                  <a:solidFill>
                    <a:schemeClr val="tx1"/>
                  </a:solidFill>
                </a:endParaRPr>
              </a:p>
            </p:txBody>
          </p:sp>
          <p:pic>
            <p:nvPicPr>
              <p:cNvPr id="19" name="图形 18" descr="前引号">
                <a:extLst>
                  <a:ext uri="{FF2B5EF4-FFF2-40B4-BE49-F238E27FC236}">
                    <a16:creationId xmlns:a16="http://schemas.microsoft.com/office/drawing/2014/main" id="{C61C56DA-FFCF-5DA6-7CE2-85A20859005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41151" y="1830072"/>
                <a:ext cx="914400" cy="914400"/>
              </a:xfrm>
              <a:prstGeom prst="rect">
                <a:avLst/>
              </a:prstGeom>
            </p:spPr>
          </p:pic>
        </p:grpSp>
        <p:grpSp>
          <p:nvGrpSpPr>
            <p:cNvPr id="11" name="组合 10">
              <a:extLst>
                <a:ext uri="{FF2B5EF4-FFF2-40B4-BE49-F238E27FC236}">
                  <a16:creationId xmlns:a16="http://schemas.microsoft.com/office/drawing/2014/main" id="{D768BC0C-761D-88B2-14A2-B1686E45096B}"/>
                </a:ext>
              </a:extLst>
            </p:cNvPr>
            <p:cNvGrpSpPr/>
            <p:nvPr/>
          </p:nvGrpSpPr>
          <p:grpSpPr>
            <a:xfrm>
              <a:off x="6778124" y="1571894"/>
              <a:ext cx="4740775" cy="3953419"/>
              <a:chOff x="6778124" y="1571894"/>
              <a:chExt cx="4740775" cy="3953419"/>
            </a:xfrm>
          </p:grpSpPr>
          <p:grpSp>
            <p:nvGrpSpPr>
              <p:cNvPr id="9" name="组合 8">
                <a:extLst>
                  <a:ext uri="{FF2B5EF4-FFF2-40B4-BE49-F238E27FC236}">
                    <a16:creationId xmlns:a16="http://schemas.microsoft.com/office/drawing/2014/main" id="{FD6C9882-91A7-9D77-32E2-EBEEAEAE21A0}"/>
                  </a:ext>
                </a:extLst>
              </p:cNvPr>
              <p:cNvGrpSpPr/>
              <p:nvPr/>
            </p:nvGrpSpPr>
            <p:grpSpPr>
              <a:xfrm>
                <a:off x="6778124" y="2873097"/>
                <a:ext cx="4740775" cy="1363166"/>
                <a:chOff x="6778124" y="2873097"/>
                <a:chExt cx="4740775" cy="1363166"/>
              </a:xfrm>
            </p:grpSpPr>
            <p:grpSp>
              <p:nvGrpSpPr>
                <p:cNvPr id="20" name="组合 19">
                  <a:extLst>
                    <a:ext uri="{FF2B5EF4-FFF2-40B4-BE49-F238E27FC236}">
                      <a16:creationId xmlns:a16="http://schemas.microsoft.com/office/drawing/2014/main" id="{35BC1B5C-01E7-DCDC-2E55-7DE31B2B07B6}"/>
                    </a:ext>
                  </a:extLst>
                </p:cNvPr>
                <p:cNvGrpSpPr/>
                <p:nvPr/>
              </p:nvGrpSpPr>
              <p:grpSpPr>
                <a:xfrm>
                  <a:off x="6778124" y="3143226"/>
                  <a:ext cx="4740775" cy="1093037"/>
                  <a:chOff x="6816225" y="1854176"/>
                  <a:chExt cx="4740775" cy="1093037"/>
                </a:xfrm>
              </p:grpSpPr>
              <p:sp>
                <p:nvSpPr>
                  <p:cNvPr id="21" name="文本框 20">
                    <a:extLst>
                      <a:ext uri="{FF2B5EF4-FFF2-40B4-BE49-F238E27FC236}">
                        <a16:creationId xmlns:a16="http://schemas.microsoft.com/office/drawing/2014/main" id="{C5A8C00D-5DFC-4564-2D06-67F5557212AF}"/>
                      </a:ext>
                    </a:extLst>
                  </p:cNvPr>
                  <p:cNvSpPr txBox="1"/>
                  <p:nvPr/>
                </p:nvSpPr>
                <p:spPr>
                  <a:xfrm>
                    <a:off x="7447643" y="2298396"/>
                    <a:ext cx="4109357" cy="648817"/>
                  </a:xfrm>
                  <a:prstGeom prst="rect">
                    <a:avLst/>
                  </a:prstGeom>
                  <a:noFill/>
                </p:spPr>
                <p:txBody>
                  <a:bodyPr wrap="square" rtlCol="0" anchor="t"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dirty="0">
                        <a:solidFill>
                          <a:schemeClr val="tx1"/>
                        </a:solidFill>
                      </a:rPr>
                      <a:t>学生更主动参与学习，促进思考和交流。</a:t>
                    </a:r>
                    <a:endParaRPr kumimoji="1" lang="en-US" altLang="zh-CN" sz="1400" dirty="0" err="1">
                      <a:solidFill>
                        <a:schemeClr val="tx1"/>
                      </a:solidFill>
                    </a:endParaRPr>
                  </a:p>
                </p:txBody>
              </p:sp>
              <p:sp>
                <p:nvSpPr>
                  <p:cNvPr id="22" name="椭圆 21">
                    <a:extLst>
                      <a:ext uri="{FF2B5EF4-FFF2-40B4-BE49-F238E27FC236}">
                        <a16:creationId xmlns:a16="http://schemas.microsoft.com/office/drawing/2014/main" id="{047B7AA4-1E7A-0A50-BD11-D75D2BD3935A}"/>
                      </a:ext>
                    </a:extLst>
                  </p:cNvPr>
                  <p:cNvSpPr/>
                  <p:nvPr/>
                </p:nvSpPr>
                <p:spPr>
                  <a:xfrm>
                    <a:off x="6816225" y="1854176"/>
                    <a:ext cx="444222" cy="444220"/>
                  </a:xfrm>
                  <a:prstGeom prst="ellipse">
                    <a:avLst/>
                  </a:prstGeom>
                  <a:solidFill>
                    <a:schemeClr val="accent3"/>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a:solidFill>
                          <a:srgbClr val="FFFFFF"/>
                        </a:solidFill>
                      </a:rPr>
                      <a:t>2</a:t>
                    </a:r>
                    <a:endParaRPr kumimoji="1" lang="zh-CN" altLang="en-US" sz="2000" b="1" dirty="0">
                      <a:solidFill>
                        <a:srgbClr val="FFFFFF"/>
                      </a:solidFill>
                    </a:endParaRPr>
                  </a:p>
                </p:txBody>
              </p:sp>
            </p:grpSp>
            <p:sp>
              <p:nvSpPr>
                <p:cNvPr id="6" name="文本框 5">
                  <a:extLst>
                    <a:ext uri="{FF2B5EF4-FFF2-40B4-BE49-F238E27FC236}">
                      <a16:creationId xmlns:a16="http://schemas.microsoft.com/office/drawing/2014/main" id="{094C26C5-862E-85FE-8EA6-D5C38D3B3ADD}"/>
                    </a:ext>
                  </a:extLst>
                </p:cNvPr>
                <p:cNvSpPr txBox="1"/>
                <p:nvPr/>
              </p:nvSpPr>
              <p:spPr>
                <a:xfrm>
                  <a:off x="7409542" y="2873097"/>
                  <a:ext cx="4109357" cy="648818"/>
                </a:xfrm>
                <a:prstGeom prst="rect">
                  <a:avLst/>
                </a:prstGeom>
                <a:noFill/>
              </p:spPr>
              <p:txBody>
                <a:bodyPr wrap="square" anchor="b">
                  <a:normAutofit/>
                </a:bodyPr>
                <a:lstStyle/>
                <a:p>
                  <a:pPr defTabSz="914354">
                    <a:lnSpc>
                      <a:spcPct val="100000"/>
                    </a:lnSpc>
                  </a:pPr>
                  <a:r>
                    <a:rPr lang="zh-CN" altLang="en-US" sz="2400" b="1" dirty="0">
                      <a:solidFill>
                        <a:schemeClr val="tx1"/>
                      </a:solidFill>
                      <a:effectLst/>
                    </a:rPr>
                    <a:t>翻转课堂教学</a:t>
                  </a:r>
                  <a:endParaRPr lang="en-US" altLang="zh-CN" sz="2400" b="1" dirty="0">
                    <a:solidFill>
                      <a:schemeClr val="tx1"/>
                    </a:solidFill>
                  </a:endParaRPr>
                </a:p>
              </p:txBody>
            </p:sp>
          </p:grpSp>
          <p:grpSp>
            <p:nvGrpSpPr>
              <p:cNvPr id="5" name="组合 4">
                <a:extLst>
                  <a:ext uri="{FF2B5EF4-FFF2-40B4-BE49-F238E27FC236}">
                    <a16:creationId xmlns:a16="http://schemas.microsoft.com/office/drawing/2014/main" id="{0EF9B34D-8D8A-EB19-770A-9AE218E45102}"/>
                  </a:ext>
                </a:extLst>
              </p:cNvPr>
              <p:cNvGrpSpPr/>
              <p:nvPr/>
            </p:nvGrpSpPr>
            <p:grpSpPr>
              <a:xfrm>
                <a:off x="6778124" y="1571894"/>
                <a:ext cx="4740775" cy="1375319"/>
                <a:chOff x="6778124" y="1571894"/>
                <a:chExt cx="4740775" cy="1375319"/>
              </a:xfrm>
            </p:grpSpPr>
            <p:grpSp>
              <p:nvGrpSpPr>
                <p:cNvPr id="2" name="组合 1">
                  <a:extLst>
                    <a:ext uri="{FF2B5EF4-FFF2-40B4-BE49-F238E27FC236}">
                      <a16:creationId xmlns:a16="http://schemas.microsoft.com/office/drawing/2014/main" id="{4E3B7E56-E205-B775-0D5D-CD758DC8A18F}"/>
                    </a:ext>
                  </a:extLst>
                </p:cNvPr>
                <p:cNvGrpSpPr/>
                <p:nvPr/>
              </p:nvGrpSpPr>
              <p:grpSpPr>
                <a:xfrm>
                  <a:off x="6778124" y="1854176"/>
                  <a:ext cx="4740775" cy="1093037"/>
                  <a:chOff x="6816225" y="1854176"/>
                  <a:chExt cx="4740775" cy="1093037"/>
                </a:xfrm>
              </p:grpSpPr>
              <p:sp>
                <p:nvSpPr>
                  <p:cNvPr id="162" name="文本框 161">
                    <a:extLst>
                      <a:ext uri="{FF2B5EF4-FFF2-40B4-BE49-F238E27FC236}">
                        <a16:creationId xmlns:a16="http://schemas.microsoft.com/office/drawing/2014/main" id="{54961F0B-0951-44A7-9E00-11BD2FB89770}"/>
                      </a:ext>
                    </a:extLst>
                  </p:cNvPr>
                  <p:cNvSpPr txBox="1"/>
                  <p:nvPr/>
                </p:nvSpPr>
                <p:spPr>
                  <a:xfrm>
                    <a:off x="7447643" y="2298396"/>
                    <a:ext cx="4109357" cy="648817"/>
                  </a:xfrm>
                  <a:prstGeom prst="rect">
                    <a:avLst/>
                  </a:prstGeom>
                  <a:noFill/>
                </p:spPr>
                <p:txBody>
                  <a:bodyPr wrap="square" rtlCol="0" anchor="t"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dirty="0">
                        <a:solidFill>
                          <a:schemeClr val="tx1"/>
                        </a:solidFill>
                      </a:rPr>
                      <a:t>学生随时随地学习、教师方便管理和布置作业。</a:t>
                    </a:r>
                    <a:endParaRPr kumimoji="1" lang="en-US" altLang="zh-CN" sz="1400" dirty="0" err="1">
                      <a:solidFill>
                        <a:schemeClr val="tx1"/>
                      </a:solidFill>
                    </a:endParaRPr>
                  </a:p>
                </p:txBody>
              </p:sp>
              <p:sp>
                <p:nvSpPr>
                  <p:cNvPr id="164" name="椭圆 163">
                    <a:extLst>
                      <a:ext uri="{FF2B5EF4-FFF2-40B4-BE49-F238E27FC236}">
                        <a16:creationId xmlns:a16="http://schemas.microsoft.com/office/drawing/2014/main" id="{0839DCFE-FC5F-4797-90A5-24FE8F5BB775}"/>
                      </a:ext>
                    </a:extLst>
                  </p:cNvPr>
                  <p:cNvSpPr/>
                  <p:nvPr/>
                </p:nvSpPr>
                <p:spPr>
                  <a:xfrm>
                    <a:off x="6816225" y="1854176"/>
                    <a:ext cx="444222" cy="444220"/>
                  </a:xfrm>
                  <a:prstGeom prst="ellipse">
                    <a:avLst/>
                  </a:prstGeom>
                  <a:solidFill>
                    <a:schemeClr val="accent1"/>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dirty="0">
                        <a:solidFill>
                          <a:srgbClr val="FFFFFF"/>
                        </a:solidFill>
                      </a:rPr>
                      <a:t>1</a:t>
                    </a:r>
                    <a:endParaRPr kumimoji="1" lang="zh-CN" altLang="en-US" sz="2000" b="1" dirty="0">
                      <a:solidFill>
                        <a:srgbClr val="FFFFFF"/>
                      </a:solidFill>
                    </a:endParaRPr>
                  </a:p>
                </p:txBody>
              </p:sp>
            </p:grpSp>
            <p:sp>
              <p:nvSpPr>
                <p:cNvPr id="7" name="文本框 6">
                  <a:extLst>
                    <a:ext uri="{FF2B5EF4-FFF2-40B4-BE49-F238E27FC236}">
                      <a16:creationId xmlns:a16="http://schemas.microsoft.com/office/drawing/2014/main" id="{37D2B26D-46E9-BA28-573E-0AAE670D491F}"/>
                    </a:ext>
                  </a:extLst>
                </p:cNvPr>
                <p:cNvSpPr txBox="1"/>
                <p:nvPr/>
              </p:nvSpPr>
              <p:spPr>
                <a:xfrm>
                  <a:off x="7409542" y="1571894"/>
                  <a:ext cx="4109357" cy="648818"/>
                </a:xfrm>
                <a:prstGeom prst="rect">
                  <a:avLst/>
                </a:prstGeom>
                <a:noFill/>
              </p:spPr>
              <p:txBody>
                <a:bodyPr wrap="square" anchor="b">
                  <a:normAutofit/>
                </a:bodyPr>
                <a:lstStyle/>
                <a:p>
                  <a:pPr defTabSz="914354">
                    <a:lnSpc>
                      <a:spcPct val="100000"/>
                    </a:lnSpc>
                  </a:pPr>
                  <a:r>
                    <a:rPr lang="zh-CN" altLang="en-US" sz="2400" b="1" dirty="0">
                      <a:solidFill>
                        <a:schemeClr val="tx1"/>
                      </a:solidFill>
                      <a:effectLst/>
                    </a:rPr>
                    <a:t>线上课程平台</a:t>
                  </a:r>
                  <a:endParaRPr lang="en-US" altLang="zh-CN" sz="2400" b="1" dirty="0">
                    <a:solidFill>
                      <a:schemeClr val="tx1"/>
                    </a:solidFill>
                  </a:endParaRPr>
                </a:p>
              </p:txBody>
            </p:sp>
          </p:grpSp>
          <p:grpSp>
            <p:nvGrpSpPr>
              <p:cNvPr id="10" name="组合 9">
                <a:extLst>
                  <a:ext uri="{FF2B5EF4-FFF2-40B4-BE49-F238E27FC236}">
                    <a16:creationId xmlns:a16="http://schemas.microsoft.com/office/drawing/2014/main" id="{091B455C-2406-39FC-1684-E06C48A20A29}"/>
                  </a:ext>
                </a:extLst>
              </p:cNvPr>
              <p:cNvGrpSpPr/>
              <p:nvPr/>
            </p:nvGrpSpPr>
            <p:grpSpPr>
              <a:xfrm>
                <a:off x="6778124" y="4162147"/>
                <a:ext cx="4740775" cy="1363166"/>
                <a:chOff x="6778124" y="4162147"/>
                <a:chExt cx="4740775" cy="1363166"/>
              </a:xfrm>
            </p:grpSpPr>
            <p:grpSp>
              <p:nvGrpSpPr>
                <p:cNvPr id="23" name="组合 22">
                  <a:extLst>
                    <a:ext uri="{FF2B5EF4-FFF2-40B4-BE49-F238E27FC236}">
                      <a16:creationId xmlns:a16="http://schemas.microsoft.com/office/drawing/2014/main" id="{25F14D5D-CE8F-E42C-87F9-09D66729D7CB}"/>
                    </a:ext>
                  </a:extLst>
                </p:cNvPr>
                <p:cNvGrpSpPr/>
                <p:nvPr/>
              </p:nvGrpSpPr>
              <p:grpSpPr>
                <a:xfrm>
                  <a:off x="6778124" y="4432276"/>
                  <a:ext cx="4740775" cy="1093037"/>
                  <a:chOff x="6816225" y="1854176"/>
                  <a:chExt cx="4740775" cy="1093037"/>
                </a:xfrm>
              </p:grpSpPr>
              <p:sp>
                <p:nvSpPr>
                  <p:cNvPr id="24" name="文本框 23">
                    <a:extLst>
                      <a:ext uri="{FF2B5EF4-FFF2-40B4-BE49-F238E27FC236}">
                        <a16:creationId xmlns:a16="http://schemas.microsoft.com/office/drawing/2014/main" id="{BF46B820-4B25-6FC8-96DB-729FCE87D07F}"/>
                      </a:ext>
                    </a:extLst>
                  </p:cNvPr>
                  <p:cNvSpPr txBox="1"/>
                  <p:nvPr/>
                </p:nvSpPr>
                <p:spPr>
                  <a:xfrm>
                    <a:off x="7447643" y="2298396"/>
                    <a:ext cx="4109357" cy="648817"/>
                  </a:xfrm>
                  <a:prstGeom prst="rect">
                    <a:avLst/>
                  </a:prstGeom>
                  <a:noFill/>
                </p:spPr>
                <p:txBody>
                  <a:bodyPr wrap="square" rtlCol="0" anchor="t"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a:solidFill>
                          <a:schemeClr val="tx1"/>
                        </a:solidFill>
                      </a:rPr>
                      <a:t>让学生更多地参与实践，提升实践能力。</a:t>
                    </a:r>
                    <a:endParaRPr kumimoji="1" lang="en-US" altLang="zh-CN" sz="1400" dirty="0" err="1">
                      <a:solidFill>
                        <a:schemeClr val="tx1"/>
                      </a:solidFill>
                    </a:endParaRPr>
                  </a:p>
                </p:txBody>
              </p:sp>
              <p:sp>
                <p:nvSpPr>
                  <p:cNvPr id="25" name="椭圆 24">
                    <a:extLst>
                      <a:ext uri="{FF2B5EF4-FFF2-40B4-BE49-F238E27FC236}">
                        <a16:creationId xmlns:a16="http://schemas.microsoft.com/office/drawing/2014/main" id="{12AE1061-CD02-5C91-C858-CF342815F3F9}"/>
                      </a:ext>
                    </a:extLst>
                  </p:cNvPr>
                  <p:cNvSpPr/>
                  <p:nvPr/>
                </p:nvSpPr>
                <p:spPr>
                  <a:xfrm>
                    <a:off x="6816225" y="1854176"/>
                    <a:ext cx="444222" cy="444220"/>
                  </a:xfrm>
                  <a:prstGeom prst="ellipse">
                    <a:avLst/>
                  </a:prstGeom>
                  <a:solidFill>
                    <a:schemeClr val="accent1"/>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a:solidFill>
                          <a:srgbClr val="FFFFFF"/>
                        </a:solidFill>
                      </a:rPr>
                      <a:t>3</a:t>
                    </a:r>
                    <a:endParaRPr kumimoji="1" lang="zh-CN" altLang="en-US" sz="2000" b="1" dirty="0">
                      <a:solidFill>
                        <a:srgbClr val="FFFFFF"/>
                      </a:solidFill>
                    </a:endParaRPr>
                  </a:p>
                </p:txBody>
              </p:sp>
            </p:grpSp>
            <p:sp>
              <p:nvSpPr>
                <p:cNvPr id="8" name="文本框 7">
                  <a:extLst>
                    <a:ext uri="{FF2B5EF4-FFF2-40B4-BE49-F238E27FC236}">
                      <a16:creationId xmlns:a16="http://schemas.microsoft.com/office/drawing/2014/main" id="{628FE27E-D9D0-FAE6-1EE9-4405C0B88064}"/>
                    </a:ext>
                  </a:extLst>
                </p:cNvPr>
                <p:cNvSpPr txBox="1"/>
                <p:nvPr/>
              </p:nvSpPr>
              <p:spPr>
                <a:xfrm>
                  <a:off x="7409542" y="4162147"/>
                  <a:ext cx="4109357" cy="648818"/>
                </a:xfrm>
                <a:prstGeom prst="rect">
                  <a:avLst/>
                </a:prstGeom>
                <a:noFill/>
              </p:spPr>
              <p:txBody>
                <a:bodyPr wrap="square" anchor="b">
                  <a:normAutofit/>
                </a:bodyPr>
                <a:lstStyle/>
                <a:p>
                  <a:pPr>
                    <a:lnSpc>
                      <a:spcPct val="100000"/>
                    </a:lnSpc>
                  </a:pPr>
                  <a:r>
                    <a:rPr lang="zh-CN" altLang="en-US" sz="2400" b="1">
                      <a:solidFill>
                        <a:schemeClr val="tx1"/>
                      </a:solidFill>
                      <a:effectLst/>
                    </a:rPr>
                    <a:t>实践性课程改进</a:t>
                  </a:r>
                  <a:endParaRPr kumimoji="1" lang="en-US" altLang="zh-CN" sz="2400" b="1" dirty="0">
                    <a:solidFill>
                      <a:schemeClr val="tx1"/>
                    </a:solidFill>
                  </a:endParaRPr>
                </a:p>
              </p:txBody>
            </p:sp>
          </p:grpSp>
        </p:grpSp>
        <p:grpSp>
          <p:nvGrpSpPr>
            <p:cNvPr id="190" name="组合 189">
              <a:extLst>
                <a:ext uri="{FF2B5EF4-FFF2-40B4-BE49-F238E27FC236}">
                  <a16:creationId xmlns:a16="http://schemas.microsoft.com/office/drawing/2014/main" id="{B525DFAE-F521-DA80-D286-54CA8E41BCE2}"/>
                </a:ext>
              </a:extLst>
            </p:cNvPr>
            <p:cNvGrpSpPr>
              <a:grpSpLocks noChangeAspect="1"/>
            </p:cNvGrpSpPr>
            <p:nvPr/>
          </p:nvGrpSpPr>
          <p:grpSpPr>
            <a:xfrm>
              <a:off x="1365077" y="3236268"/>
              <a:ext cx="3615776" cy="2968654"/>
              <a:chOff x="4676717" y="1352576"/>
              <a:chExt cx="1023386" cy="840226"/>
            </a:xfrm>
          </p:grpSpPr>
          <p:sp>
            <p:nvSpPr>
              <p:cNvPr id="191" name="任意多边形: 形状 190">
                <a:extLst>
                  <a:ext uri="{FF2B5EF4-FFF2-40B4-BE49-F238E27FC236}">
                    <a16:creationId xmlns:a16="http://schemas.microsoft.com/office/drawing/2014/main" id="{D2E21AC9-E5C9-3DB7-EF80-62F9DB56229F}"/>
                  </a:ext>
                </a:extLst>
              </p:cNvPr>
              <p:cNvSpPr/>
              <p:nvPr/>
            </p:nvSpPr>
            <p:spPr>
              <a:xfrm>
                <a:off x="4991034" y="1977614"/>
                <a:ext cx="388915" cy="183299"/>
              </a:xfrm>
              <a:custGeom>
                <a:avLst/>
                <a:gdLst>
                  <a:gd name="connsiteX0" fmla="*/ 359922 w 388915"/>
                  <a:gd name="connsiteY0" fmla="*/ 149038 h 183299"/>
                  <a:gd name="connsiteX1" fmla="*/ 283064 w 388915"/>
                  <a:gd name="connsiteY1" fmla="*/ 149038 h 183299"/>
                  <a:gd name="connsiteX2" fmla="*/ 283073 w 388915"/>
                  <a:gd name="connsiteY2" fmla="*/ 0 h 183299"/>
                  <a:gd name="connsiteX3" fmla="*/ 111500 w 388915"/>
                  <a:gd name="connsiteY3" fmla="*/ 0 h 183299"/>
                  <a:gd name="connsiteX4" fmla="*/ 111490 w 388915"/>
                  <a:gd name="connsiteY4" fmla="*/ 149038 h 183299"/>
                  <a:gd name="connsiteX5" fmla="*/ 28994 w 388915"/>
                  <a:gd name="connsiteY5" fmla="*/ 149038 h 183299"/>
                  <a:gd name="connsiteX6" fmla="*/ 0 w 388915"/>
                  <a:gd name="connsiteY6" fmla="*/ 178032 h 183299"/>
                  <a:gd name="connsiteX7" fmla="*/ 0 w 388915"/>
                  <a:gd name="connsiteY7" fmla="*/ 183299 h 183299"/>
                  <a:gd name="connsiteX8" fmla="*/ 388915 w 388915"/>
                  <a:gd name="connsiteY8" fmla="*/ 183299 h 183299"/>
                  <a:gd name="connsiteX9" fmla="*/ 388915 w 388915"/>
                  <a:gd name="connsiteY9" fmla="*/ 178032 h 183299"/>
                  <a:gd name="connsiteX10" fmla="*/ 359922 w 388915"/>
                  <a:gd name="connsiteY10" fmla="*/ 149038 h 18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8915" h="183299">
                    <a:moveTo>
                      <a:pt x="359922" y="149038"/>
                    </a:moveTo>
                    <a:lnTo>
                      <a:pt x="283064" y="149038"/>
                    </a:lnTo>
                    <a:lnTo>
                      <a:pt x="283073" y="0"/>
                    </a:lnTo>
                    <a:lnTo>
                      <a:pt x="111500" y="0"/>
                    </a:lnTo>
                    <a:lnTo>
                      <a:pt x="111490" y="149038"/>
                    </a:lnTo>
                    <a:lnTo>
                      <a:pt x="28994" y="149038"/>
                    </a:lnTo>
                    <a:cubicBezTo>
                      <a:pt x="12983" y="149038"/>
                      <a:pt x="0" y="162020"/>
                      <a:pt x="0" y="178032"/>
                    </a:cubicBezTo>
                    <a:lnTo>
                      <a:pt x="0" y="183299"/>
                    </a:lnTo>
                    <a:lnTo>
                      <a:pt x="388915" y="183299"/>
                    </a:lnTo>
                    <a:lnTo>
                      <a:pt x="388915" y="178032"/>
                    </a:lnTo>
                    <a:cubicBezTo>
                      <a:pt x="388906" y="162020"/>
                      <a:pt x="375933" y="149038"/>
                      <a:pt x="359922" y="149038"/>
                    </a:cubicBezTo>
                    <a:close/>
                  </a:path>
                </a:pathLst>
              </a:custGeom>
              <a:solidFill>
                <a:schemeClr val="accent2"/>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459FCA8B-CF94-1B7A-0138-86BA23877E1B}"/>
                  </a:ext>
                </a:extLst>
              </p:cNvPr>
              <p:cNvSpPr/>
              <p:nvPr/>
            </p:nvSpPr>
            <p:spPr>
              <a:xfrm>
                <a:off x="4731182" y="1352576"/>
                <a:ext cx="914257" cy="622753"/>
              </a:xfrm>
              <a:custGeom>
                <a:avLst/>
                <a:gdLst>
                  <a:gd name="connsiteX0" fmla="*/ 0 w 914257"/>
                  <a:gd name="connsiteY0" fmla="*/ 0 h 622754"/>
                  <a:gd name="connsiteX1" fmla="*/ 914257 w 914257"/>
                  <a:gd name="connsiteY1" fmla="*/ 0 h 622754"/>
                  <a:gd name="connsiteX2" fmla="*/ 914257 w 914257"/>
                  <a:gd name="connsiteY2" fmla="*/ 622754 h 622754"/>
                  <a:gd name="connsiteX3" fmla="*/ 0 w 914257"/>
                  <a:gd name="connsiteY3" fmla="*/ 622754 h 622754"/>
                </a:gdLst>
                <a:ahLst/>
                <a:cxnLst>
                  <a:cxn ang="0">
                    <a:pos x="connsiteX0" y="connsiteY0"/>
                  </a:cxn>
                  <a:cxn ang="0">
                    <a:pos x="connsiteX1" y="connsiteY1"/>
                  </a:cxn>
                  <a:cxn ang="0">
                    <a:pos x="connsiteX2" y="connsiteY2"/>
                  </a:cxn>
                  <a:cxn ang="0">
                    <a:pos x="connsiteX3" y="connsiteY3"/>
                  </a:cxn>
                </a:cxnLst>
                <a:rect l="l" t="t" r="r" b="b"/>
                <a:pathLst>
                  <a:path w="914257" h="622754">
                    <a:moveTo>
                      <a:pt x="0" y="0"/>
                    </a:moveTo>
                    <a:lnTo>
                      <a:pt x="914257" y="0"/>
                    </a:lnTo>
                    <a:lnTo>
                      <a:pt x="914257" y="622754"/>
                    </a:lnTo>
                    <a:lnTo>
                      <a:pt x="0" y="622754"/>
                    </a:ln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E1F1529C-528B-1D7D-F133-6311BB37F0FC}"/>
                  </a:ext>
                </a:extLst>
              </p:cNvPr>
              <p:cNvSpPr/>
              <p:nvPr/>
            </p:nvSpPr>
            <p:spPr>
              <a:xfrm>
                <a:off x="4989376" y="1975966"/>
                <a:ext cx="392230" cy="186594"/>
              </a:xfrm>
              <a:custGeom>
                <a:avLst/>
                <a:gdLst>
                  <a:gd name="connsiteX0" fmla="*/ 392221 w 392230"/>
                  <a:gd name="connsiteY0" fmla="*/ 186595 h 186594"/>
                  <a:gd name="connsiteX1" fmla="*/ 0 w 392230"/>
                  <a:gd name="connsiteY1" fmla="*/ 186595 h 186594"/>
                  <a:gd name="connsiteX2" fmla="*/ 0 w 392230"/>
                  <a:gd name="connsiteY2" fmla="*/ 179680 h 186594"/>
                  <a:gd name="connsiteX3" fmla="*/ 30662 w 392230"/>
                  <a:gd name="connsiteY3" fmla="*/ 149038 h 186594"/>
                  <a:gd name="connsiteX4" fmla="*/ 111500 w 392230"/>
                  <a:gd name="connsiteY4" fmla="*/ 149038 h 186594"/>
                  <a:gd name="connsiteX5" fmla="*/ 111509 w 392230"/>
                  <a:gd name="connsiteY5" fmla="*/ 0 h 186594"/>
                  <a:gd name="connsiteX6" fmla="*/ 286398 w 392230"/>
                  <a:gd name="connsiteY6" fmla="*/ 0 h 186594"/>
                  <a:gd name="connsiteX7" fmla="*/ 286388 w 392230"/>
                  <a:gd name="connsiteY7" fmla="*/ 149038 h 186594"/>
                  <a:gd name="connsiteX8" fmla="*/ 361588 w 392230"/>
                  <a:gd name="connsiteY8" fmla="*/ 149038 h 186594"/>
                  <a:gd name="connsiteX9" fmla="*/ 392230 w 392230"/>
                  <a:gd name="connsiteY9" fmla="*/ 179680 h 186594"/>
                  <a:gd name="connsiteX10" fmla="*/ 392230 w 392230"/>
                  <a:gd name="connsiteY10" fmla="*/ 186595 h 186594"/>
                  <a:gd name="connsiteX11" fmla="*/ 3306 w 392230"/>
                  <a:gd name="connsiteY11" fmla="*/ 183290 h 186594"/>
                  <a:gd name="connsiteX12" fmla="*/ 388916 w 392230"/>
                  <a:gd name="connsiteY12" fmla="*/ 183290 h 186594"/>
                  <a:gd name="connsiteX13" fmla="*/ 388916 w 392230"/>
                  <a:gd name="connsiteY13" fmla="*/ 179689 h 186594"/>
                  <a:gd name="connsiteX14" fmla="*/ 361579 w 392230"/>
                  <a:gd name="connsiteY14" fmla="*/ 152352 h 186594"/>
                  <a:gd name="connsiteX15" fmla="*/ 283074 w 392230"/>
                  <a:gd name="connsiteY15" fmla="*/ 152352 h 186594"/>
                  <a:gd name="connsiteX16" fmla="*/ 283083 w 392230"/>
                  <a:gd name="connsiteY16" fmla="*/ 3315 h 186594"/>
                  <a:gd name="connsiteX17" fmla="*/ 114815 w 392230"/>
                  <a:gd name="connsiteY17" fmla="*/ 3315 h 186594"/>
                  <a:gd name="connsiteX18" fmla="*/ 114805 w 392230"/>
                  <a:gd name="connsiteY18" fmla="*/ 152352 h 186594"/>
                  <a:gd name="connsiteX19" fmla="*/ 30662 w 392230"/>
                  <a:gd name="connsiteY19" fmla="*/ 152352 h 186594"/>
                  <a:gd name="connsiteX20" fmla="*/ 3315 w 392230"/>
                  <a:gd name="connsiteY20" fmla="*/ 179689 h 186594"/>
                  <a:gd name="connsiteX21" fmla="*/ 3315 w 392230"/>
                  <a:gd name="connsiteY21" fmla="*/ 183290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2230" h="186594">
                    <a:moveTo>
                      <a:pt x="392221" y="186595"/>
                    </a:moveTo>
                    <a:lnTo>
                      <a:pt x="0" y="186595"/>
                    </a:lnTo>
                    <a:lnTo>
                      <a:pt x="0" y="179680"/>
                    </a:lnTo>
                    <a:cubicBezTo>
                      <a:pt x="0" y="162782"/>
                      <a:pt x="13764" y="149038"/>
                      <a:pt x="30662" y="149038"/>
                    </a:cubicBezTo>
                    <a:lnTo>
                      <a:pt x="111500" y="149038"/>
                    </a:lnTo>
                    <a:lnTo>
                      <a:pt x="111509" y="0"/>
                    </a:lnTo>
                    <a:lnTo>
                      <a:pt x="286398" y="0"/>
                    </a:lnTo>
                    <a:lnTo>
                      <a:pt x="286388" y="149038"/>
                    </a:lnTo>
                    <a:lnTo>
                      <a:pt x="361588" y="149038"/>
                    </a:lnTo>
                    <a:cubicBezTo>
                      <a:pt x="378486" y="149038"/>
                      <a:pt x="392230" y="162782"/>
                      <a:pt x="392230" y="179680"/>
                    </a:cubicBezTo>
                    <a:lnTo>
                      <a:pt x="392230" y="186595"/>
                    </a:lnTo>
                    <a:close/>
                    <a:moveTo>
                      <a:pt x="3306" y="183290"/>
                    </a:moveTo>
                    <a:lnTo>
                      <a:pt x="388916" y="183290"/>
                    </a:lnTo>
                    <a:lnTo>
                      <a:pt x="388916" y="179689"/>
                    </a:lnTo>
                    <a:cubicBezTo>
                      <a:pt x="388916" y="164611"/>
                      <a:pt x="376657" y="152352"/>
                      <a:pt x="361579" y="152352"/>
                    </a:cubicBezTo>
                    <a:lnTo>
                      <a:pt x="283074" y="152352"/>
                    </a:lnTo>
                    <a:lnTo>
                      <a:pt x="283083" y="3315"/>
                    </a:lnTo>
                    <a:lnTo>
                      <a:pt x="114815" y="3315"/>
                    </a:lnTo>
                    <a:lnTo>
                      <a:pt x="114805" y="152352"/>
                    </a:lnTo>
                    <a:lnTo>
                      <a:pt x="30662" y="152352"/>
                    </a:lnTo>
                    <a:cubicBezTo>
                      <a:pt x="15583" y="152352"/>
                      <a:pt x="3315" y="164611"/>
                      <a:pt x="3315" y="179689"/>
                    </a:cubicBezTo>
                    <a:lnTo>
                      <a:pt x="3315" y="183290"/>
                    </a:lnTo>
                    <a:close/>
                  </a:path>
                </a:pathLst>
              </a:custGeom>
              <a:solidFill>
                <a:srgbClr val="332B33"/>
              </a:solidFill>
              <a:ln w="9525" cap="flat">
                <a:noFill/>
                <a:prstDash val="solid"/>
                <a:miter/>
              </a:ln>
            </p:spPr>
            <p:txBody>
              <a:bodyPr rtlCol="0" anchor="ctr"/>
              <a:lstStyle/>
              <a:p>
                <a:endParaRPr lang="zh-CN" altLang="en-US"/>
              </a:p>
            </p:txBody>
          </p:sp>
          <p:grpSp>
            <p:nvGrpSpPr>
              <p:cNvPr id="194" name="组合 193">
                <a:extLst>
                  <a:ext uri="{FF2B5EF4-FFF2-40B4-BE49-F238E27FC236}">
                    <a16:creationId xmlns:a16="http://schemas.microsoft.com/office/drawing/2014/main" id="{F21D153D-EF0C-89C5-8309-2BB806947DC4}"/>
                  </a:ext>
                </a:extLst>
              </p:cNvPr>
              <p:cNvGrpSpPr/>
              <p:nvPr/>
            </p:nvGrpSpPr>
            <p:grpSpPr>
              <a:xfrm>
                <a:off x="4880972" y="1431776"/>
                <a:ext cx="609162" cy="442130"/>
                <a:chOff x="4880971" y="1431778"/>
                <a:chExt cx="609162" cy="442131"/>
              </a:xfrm>
            </p:grpSpPr>
            <p:grpSp>
              <p:nvGrpSpPr>
                <p:cNvPr id="282" name="组合 281">
                  <a:extLst>
                    <a:ext uri="{FF2B5EF4-FFF2-40B4-BE49-F238E27FC236}">
                      <a16:creationId xmlns:a16="http://schemas.microsoft.com/office/drawing/2014/main" id="{EDE66BA8-4565-088F-5B48-2C9C1417B168}"/>
                    </a:ext>
                  </a:extLst>
                </p:cNvPr>
                <p:cNvGrpSpPr/>
                <p:nvPr/>
              </p:nvGrpSpPr>
              <p:grpSpPr>
                <a:xfrm>
                  <a:off x="5173694" y="1431788"/>
                  <a:ext cx="316439" cy="442121"/>
                  <a:chOff x="5173694" y="1431788"/>
                  <a:chExt cx="316439" cy="442121"/>
                </a:xfrm>
              </p:grpSpPr>
              <p:sp>
                <p:nvSpPr>
                  <p:cNvPr id="288" name="任意多边形: 形状 287">
                    <a:extLst>
                      <a:ext uri="{FF2B5EF4-FFF2-40B4-BE49-F238E27FC236}">
                        <a16:creationId xmlns:a16="http://schemas.microsoft.com/office/drawing/2014/main" id="{888EC3EF-80A6-FAD1-3EEF-A242E43FF60A}"/>
                      </a:ext>
                    </a:extLst>
                  </p:cNvPr>
                  <p:cNvSpPr/>
                  <p:nvPr/>
                </p:nvSpPr>
                <p:spPr>
                  <a:xfrm>
                    <a:off x="5173694" y="1431788"/>
                    <a:ext cx="316439" cy="442121"/>
                  </a:xfrm>
                  <a:custGeom>
                    <a:avLst/>
                    <a:gdLst>
                      <a:gd name="connsiteX0" fmla="*/ 0 w 316439"/>
                      <a:gd name="connsiteY0" fmla="*/ 442122 h 442121"/>
                      <a:gd name="connsiteX1" fmla="*/ 290960 w 316439"/>
                      <a:gd name="connsiteY1" fmla="*/ 442122 h 442121"/>
                      <a:gd name="connsiteX2" fmla="*/ 316440 w 316439"/>
                      <a:gd name="connsiteY2" fmla="*/ 416643 h 442121"/>
                      <a:gd name="connsiteX3" fmla="*/ 316440 w 316439"/>
                      <a:gd name="connsiteY3" fmla="*/ 25479 h 442121"/>
                      <a:gd name="connsiteX4" fmla="*/ 290960 w 316439"/>
                      <a:gd name="connsiteY4" fmla="*/ 0 h 442121"/>
                      <a:gd name="connsiteX5" fmla="*/ 0 w 316439"/>
                      <a:gd name="connsiteY5" fmla="*/ 0 h 442121"/>
                      <a:gd name="connsiteX6" fmla="*/ 0 w 316439"/>
                      <a:gd name="connsiteY6" fmla="*/ 442122 h 44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39" h="442121">
                        <a:moveTo>
                          <a:pt x="0" y="442122"/>
                        </a:moveTo>
                        <a:lnTo>
                          <a:pt x="290960" y="442122"/>
                        </a:lnTo>
                        <a:cubicBezTo>
                          <a:pt x="305028" y="442122"/>
                          <a:pt x="316440" y="430711"/>
                          <a:pt x="316440" y="416643"/>
                        </a:cubicBezTo>
                        <a:lnTo>
                          <a:pt x="316440" y="25479"/>
                        </a:lnTo>
                        <a:cubicBezTo>
                          <a:pt x="316440" y="11411"/>
                          <a:pt x="305028" y="0"/>
                          <a:pt x="290960" y="0"/>
                        </a:cubicBezTo>
                        <a:lnTo>
                          <a:pt x="0" y="0"/>
                        </a:lnTo>
                        <a:lnTo>
                          <a:pt x="0" y="442122"/>
                        </a:lnTo>
                        <a:close/>
                      </a:path>
                    </a:pathLst>
                  </a:custGeom>
                  <a:solidFill>
                    <a:schemeClr val="accent2">
                      <a:lumMod val="40000"/>
                      <a:lumOff val="60000"/>
                    </a:schemeClr>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F85CB64B-6691-0AC0-B02E-1EDF6BDF3DA3}"/>
                      </a:ext>
                    </a:extLst>
                  </p:cNvPr>
                  <p:cNvSpPr/>
                  <p:nvPr/>
                </p:nvSpPr>
                <p:spPr>
                  <a:xfrm rot="-10800000">
                    <a:off x="5186492" y="1441604"/>
                    <a:ext cx="290845" cy="421071"/>
                  </a:xfrm>
                  <a:custGeom>
                    <a:avLst/>
                    <a:gdLst>
                      <a:gd name="connsiteX0" fmla="*/ 0 w 290845"/>
                      <a:gd name="connsiteY0" fmla="*/ 0 h 421071"/>
                      <a:gd name="connsiteX1" fmla="*/ 290845 w 290845"/>
                      <a:gd name="connsiteY1" fmla="*/ 0 h 421071"/>
                      <a:gd name="connsiteX2" fmla="*/ 290845 w 290845"/>
                      <a:gd name="connsiteY2" fmla="*/ 421072 h 421071"/>
                      <a:gd name="connsiteX3" fmla="*/ 0 w 290845"/>
                      <a:gd name="connsiteY3" fmla="*/ 421072 h 421071"/>
                    </a:gdLst>
                    <a:ahLst/>
                    <a:cxnLst>
                      <a:cxn ang="0">
                        <a:pos x="connsiteX0" y="connsiteY0"/>
                      </a:cxn>
                      <a:cxn ang="0">
                        <a:pos x="connsiteX1" y="connsiteY1"/>
                      </a:cxn>
                      <a:cxn ang="0">
                        <a:pos x="connsiteX2" y="connsiteY2"/>
                      </a:cxn>
                      <a:cxn ang="0">
                        <a:pos x="connsiteX3" y="connsiteY3"/>
                      </a:cxn>
                    </a:cxnLst>
                    <a:rect l="l" t="t" r="r" b="b"/>
                    <a:pathLst>
                      <a:path w="290845" h="421071">
                        <a:moveTo>
                          <a:pt x="0" y="0"/>
                        </a:moveTo>
                        <a:lnTo>
                          <a:pt x="290845" y="0"/>
                        </a:lnTo>
                        <a:lnTo>
                          <a:pt x="290845" y="421072"/>
                        </a:lnTo>
                        <a:lnTo>
                          <a:pt x="0" y="421072"/>
                        </a:ln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3BDC23C2-3E7C-25B9-811B-9F830B78E1EC}"/>
                      </a:ext>
                    </a:extLst>
                  </p:cNvPr>
                  <p:cNvSpPr/>
                  <p:nvPr/>
                </p:nvSpPr>
                <p:spPr>
                  <a:xfrm rot="-10800000">
                    <a:off x="5204282" y="1797927"/>
                    <a:ext cx="258394" cy="44396"/>
                  </a:xfrm>
                  <a:custGeom>
                    <a:avLst/>
                    <a:gdLst>
                      <a:gd name="connsiteX0" fmla="*/ 0 w 258394"/>
                      <a:gd name="connsiteY0" fmla="*/ 0 h 44396"/>
                      <a:gd name="connsiteX1" fmla="*/ 258394 w 258394"/>
                      <a:gd name="connsiteY1" fmla="*/ 0 h 44396"/>
                      <a:gd name="connsiteX2" fmla="*/ 258394 w 258394"/>
                      <a:gd name="connsiteY2" fmla="*/ 44396 h 44396"/>
                      <a:gd name="connsiteX3" fmla="*/ 0 w 258394"/>
                      <a:gd name="connsiteY3" fmla="*/ 44396 h 44396"/>
                    </a:gdLst>
                    <a:ahLst/>
                    <a:cxnLst>
                      <a:cxn ang="0">
                        <a:pos x="connsiteX0" y="connsiteY0"/>
                      </a:cxn>
                      <a:cxn ang="0">
                        <a:pos x="connsiteX1" y="connsiteY1"/>
                      </a:cxn>
                      <a:cxn ang="0">
                        <a:pos x="connsiteX2" y="connsiteY2"/>
                      </a:cxn>
                      <a:cxn ang="0">
                        <a:pos x="connsiteX3" y="connsiteY3"/>
                      </a:cxn>
                    </a:cxnLst>
                    <a:rect l="l" t="t" r="r" b="b"/>
                    <a:pathLst>
                      <a:path w="258394" h="44396">
                        <a:moveTo>
                          <a:pt x="0" y="0"/>
                        </a:moveTo>
                        <a:lnTo>
                          <a:pt x="258394" y="0"/>
                        </a:lnTo>
                        <a:lnTo>
                          <a:pt x="258394" y="44396"/>
                        </a:lnTo>
                        <a:lnTo>
                          <a:pt x="0" y="44396"/>
                        </a:lnTo>
                        <a:close/>
                      </a:path>
                    </a:pathLst>
                  </a:custGeom>
                  <a:solidFill>
                    <a:schemeClr val="accent2"/>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ACC76FDC-1DAA-D937-DA22-B90AE89FE426}"/>
                      </a:ext>
                    </a:extLst>
                  </p:cNvPr>
                  <p:cNvSpPr/>
                  <p:nvPr/>
                </p:nvSpPr>
                <p:spPr>
                  <a:xfrm rot="-10800000">
                    <a:off x="5204282" y="1656691"/>
                    <a:ext cx="258394" cy="123967"/>
                  </a:xfrm>
                  <a:custGeom>
                    <a:avLst/>
                    <a:gdLst>
                      <a:gd name="connsiteX0" fmla="*/ 0 w 258394"/>
                      <a:gd name="connsiteY0" fmla="*/ 0 h 123967"/>
                      <a:gd name="connsiteX1" fmla="*/ 258394 w 258394"/>
                      <a:gd name="connsiteY1" fmla="*/ 0 h 123967"/>
                      <a:gd name="connsiteX2" fmla="*/ 258394 w 258394"/>
                      <a:gd name="connsiteY2" fmla="*/ 123968 h 123967"/>
                      <a:gd name="connsiteX3" fmla="*/ 0 w 258394"/>
                      <a:gd name="connsiteY3" fmla="*/ 123968 h 123967"/>
                    </a:gdLst>
                    <a:ahLst/>
                    <a:cxnLst>
                      <a:cxn ang="0">
                        <a:pos x="connsiteX0" y="connsiteY0"/>
                      </a:cxn>
                      <a:cxn ang="0">
                        <a:pos x="connsiteX1" y="connsiteY1"/>
                      </a:cxn>
                      <a:cxn ang="0">
                        <a:pos x="connsiteX2" y="connsiteY2"/>
                      </a:cxn>
                      <a:cxn ang="0">
                        <a:pos x="connsiteX3" y="connsiteY3"/>
                      </a:cxn>
                    </a:cxnLst>
                    <a:rect l="l" t="t" r="r" b="b"/>
                    <a:pathLst>
                      <a:path w="258394" h="123967">
                        <a:moveTo>
                          <a:pt x="0" y="0"/>
                        </a:moveTo>
                        <a:lnTo>
                          <a:pt x="258394" y="0"/>
                        </a:lnTo>
                        <a:lnTo>
                          <a:pt x="258394" y="123968"/>
                        </a:lnTo>
                        <a:lnTo>
                          <a:pt x="0" y="123968"/>
                        </a:lnTo>
                        <a:close/>
                      </a:path>
                    </a:pathLst>
                  </a:custGeom>
                  <a:solidFill>
                    <a:schemeClr val="accent2"/>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69045AC3-8390-CB3F-1402-8EECBA1D6390}"/>
                      </a:ext>
                    </a:extLst>
                  </p:cNvPr>
                  <p:cNvSpPr/>
                  <p:nvPr/>
                </p:nvSpPr>
                <p:spPr>
                  <a:xfrm rot="-10800000">
                    <a:off x="5204282" y="1460559"/>
                    <a:ext cx="258394" cy="173174"/>
                  </a:xfrm>
                  <a:custGeom>
                    <a:avLst/>
                    <a:gdLst>
                      <a:gd name="connsiteX0" fmla="*/ 0 w 258394"/>
                      <a:gd name="connsiteY0" fmla="*/ 0 h 173174"/>
                      <a:gd name="connsiteX1" fmla="*/ 258394 w 258394"/>
                      <a:gd name="connsiteY1" fmla="*/ 0 h 173174"/>
                      <a:gd name="connsiteX2" fmla="*/ 258394 w 258394"/>
                      <a:gd name="connsiteY2" fmla="*/ 173174 h 173174"/>
                      <a:gd name="connsiteX3" fmla="*/ 0 w 258394"/>
                      <a:gd name="connsiteY3" fmla="*/ 173174 h 173174"/>
                    </a:gdLst>
                    <a:ahLst/>
                    <a:cxnLst>
                      <a:cxn ang="0">
                        <a:pos x="connsiteX0" y="connsiteY0"/>
                      </a:cxn>
                      <a:cxn ang="0">
                        <a:pos x="connsiteX1" y="connsiteY1"/>
                      </a:cxn>
                      <a:cxn ang="0">
                        <a:pos x="connsiteX2" y="connsiteY2"/>
                      </a:cxn>
                      <a:cxn ang="0">
                        <a:pos x="connsiteX3" y="connsiteY3"/>
                      </a:cxn>
                    </a:cxnLst>
                    <a:rect l="l" t="t" r="r" b="b"/>
                    <a:pathLst>
                      <a:path w="258394" h="173174">
                        <a:moveTo>
                          <a:pt x="0" y="0"/>
                        </a:moveTo>
                        <a:lnTo>
                          <a:pt x="258394" y="0"/>
                        </a:lnTo>
                        <a:lnTo>
                          <a:pt x="258394" y="173174"/>
                        </a:lnTo>
                        <a:lnTo>
                          <a:pt x="0" y="173174"/>
                        </a:lnTo>
                        <a:close/>
                      </a:path>
                    </a:pathLst>
                  </a:custGeom>
                  <a:solidFill>
                    <a:schemeClr val="accent2"/>
                  </a:solidFill>
                  <a:ln w="9525" cap="flat">
                    <a:noFill/>
                    <a:prstDash val="solid"/>
                    <a:miter/>
                  </a:ln>
                </p:spPr>
                <p:txBody>
                  <a:bodyPr rtlCol="0" anchor="ctr"/>
                  <a:lstStyle/>
                  <a:p>
                    <a:endParaRPr lang="zh-CN" altLang="en-US"/>
                  </a:p>
                </p:txBody>
              </p:sp>
            </p:grpSp>
            <p:sp>
              <p:nvSpPr>
                <p:cNvPr id="283" name="任意多边形: 形状 282">
                  <a:extLst>
                    <a:ext uri="{FF2B5EF4-FFF2-40B4-BE49-F238E27FC236}">
                      <a16:creationId xmlns:a16="http://schemas.microsoft.com/office/drawing/2014/main" id="{C8AEE801-AF6F-570F-6F21-0BC905CBCD56}"/>
                    </a:ext>
                  </a:extLst>
                </p:cNvPr>
                <p:cNvSpPr/>
                <p:nvPr/>
              </p:nvSpPr>
              <p:spPr>
                <a:xfrm>
                  <a:off x="4880971" y="1431778"/>
                  <a:ext cx="310200" cy="442131"/>
                </a:xfrm>
                <a:custGeom>
                  <a:avLst/>
                  <a:gdLst>
                    <a:gd name="connsiteX0" fmla="*/ 310201 w 310200"/>
                    <a:gd name="connsiteY0" fmla="*/ 442131 h 442131"/>
                    <a:gd name="connsiteX1" fmla="*/ 25232 w 310200"/>
                    <a:gd name="connsiteY1" fmla="*/ 442131 h 442131"/>
                    <a:gd name="connsiteX2" fmla="*/ 0 w 310200"/>
                    <a:gd name="connsiteY2" fmla="*/ 416900 h 442131"/>
                    <a:gd name="connsiteX3" fmla="*/ 0 w 310200"/>
                    <a:gd name="connsiteY3" fmla="*/ 25232 h 442131"/>
                    <a:gd name="connsiteX4" fmla="*/ 25232 w 310200"/>
                    <a:gd name="connsiteY4" fmla="*/ 0 h 442131"/>
                    <a:gd name="connsiteX5" fmla="*/ 310201 w 310200"/>
                    <a:gd name="connsiteY5" fmla="*/ 0 h 442131"/>
                    <a:gd name="connsiteX6" fmla="*/ 310201 w 310200"/>
                    <a:gd name="connsiteY6" fmla="*/ 442131 h 44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200" h="442131">
                      <a:moveTo>
                        <a:pt x="310201" y="442131"/>
                      </a:moveTo>
                      <a:lnTo>
                        <a:pt x="25232" y="442131"/>
                      </a:lnTo>
                      <a:cubicBezTo>
                        <a:pt x="11297" y="442131"/>
                        <a:pt x="0" y="430835"/>
                        <a:pt x="0" y="416900"/>
                      </a:cubicBezTo>
                      <a:lnTo>
                        <a:pt x="0" y="25232"/>
                      </a:lnTo>
                      <a:cubicBezTo>
                        <a:pt x="0" y="11297"/>
                        <a:pt x="11297" y="0"/>
                        <a:pt x="25232" y="0"/>
                      </a:cubicBezTo>
                      <a:lnTo>
                        <a:pt x="310201" y="0"/>
                      </a:lnTo>
                      <a:lnTo>
                        <a:pt x="310201" y="442131"/>
                      </a:lnTo>
                      <a:close/>
                    </a:path>
                  </a:pathLst>
                </a:custGeom>
                <a:solidFill>
                  <a:schemeClr val="accent2">
                    <a:lumMod val="40000"/>
                    <a:lumOff val="60000"/>
                  </a:schemeClr>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1D529574-62A5-D73D-597A-A50E868D686C}"/>
                    </a:ext>
                  </a:extLst>
                </p:cNvPr>
                <p:cNvSpPr/>
                <p:nvPr/>
              </p:nvSpPr>
              <p:spPr>
                <a:xfrm>
                  <a:off x="4893773" y="1441608"/>
                  <a:ext cx="290845" cy="421071"/>
                </a:xfrm>
                <a:custGeom>
                  <a:avLst/>
                  <a:gdLst>
                    <a:gd name="connsiteX0" fmla="*/ 0 w 290845"/>
                    <a:gd name="connsiteY0" fmla="*/ 0 h 421071"/>
                    <a:gd name="connsiteX1" fmla="*/ 290845 w 290845"/>
                    <a:gd name="connsiteY1" fmla="*/ 0 h 421071"/>
                    <a:gd name="connsiteX2" fmla="*/ 290845 w 290845"/>
                    <a:gd name="connsiteY2" fmla="*/ 421072 h 421071"/>
                    <a:gd name="connsiteX3" fmla="*/ 0 w 290845"/>
                    <a:gd name="connsiteY3" fmla="*/ 421072 h 421071"/>
                  </a:gdLst>
                  <a:ahLst/>
                  <a:cxnLst>
                    <a:cxn ang="0">
                      <a:pos x="connsiteX0" y="connsiteY0"/>
                    </a:cxn>
                    <a:cxn ang="0">
                      <a:pos x="connsiteX1" y="connsiteY1"/>
                    </a:cxn>
                    <a:cxn ang="0">
                      <a:pos x="connsiteX2" y="connsiteY2"/>
                    </a:cxn>
                    <a:cxn ang="0">
                      <a:pos x="connsiteX3" y="connsiteY3"/>
                    </a:cxn>
                  </a:cxnLst>
                  <a:rect l="l" t="t" r="r" b="b"/>
                  <a:pathLst>
                    <a:path w="290845" h="421071">
                      <a:moveTo>
                        <a:pt x="0" y="0"/>
                      </a:moveTo>
                      <a:lnTo>
                        <a:pt x="290845" y="0"/>
                      </a:lnTo>
                      <a:lnTo>
                        <a:pt x="290845" y="421072"/>
                      </a:lnTo>
                      <a:lnTo>
                        <a:pt x="0" y="421072"/>
                      </a:ln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511F5831-6997-F4CB-30F2-CC15E20CACFF}"/>
                    </a:ext>
                  </a:extLst>
                </p:cNvPr>
                <p:cNvSpPr/>
                <p:nvPr/>
              </p:nvSpPr>
              <p:spPr>
                <a:xfrm>
                  <a:off x="4908442" y="1460553"/>
                  <a:ext cx="258394" cy="92630"/>
                </a:xfrm>
                <a:custGeom>
                  <a:avLst/>
                  <a:gdLst>
                    <a:gd name="connsiteX0" fmla="*/ 0 w 258394"/>
                    <a:gd name="connsiteY0" fmla="*/ 0 h 92630"/>
                    <a:gd name="connsiteX1" fmla="*/ 258394 w 258394"/>
                    <a:gd name="connsiteY1" fmla="*/ 0 h 92630"/>
                    <a:gd name="connsiteX2" fmla="*/ 258394 w 258394"/>
                    <a:gd name="connsiteY2" fmla="*/ 92631 h 92630"/>
                    <a:gd name="connsiteX3" fmla="*/ 0 w 258394"/>
                    <a:gd name="connsiteY3" fmla="*/ 92631 h 92630"/>
                  </a:gdLst>
                  <a:ahLst/>
                  <a:cxnLst>
                    <a:cxn ang="0">
                      <a:pos x="connsiteX0" y="connsiteY0"/>
                    </a:cxn>
                    <a:cxn ang="0">
                      <a:pos x="connsiteX1" y="connsiteY1"/>
                    </a:cxn>
                    <a:cxn ang="0">
                      <a:pos x="connsiteX2" y="connsiteY2"/>
                    </a:cxn>
                    <a:cxn ang="0">
                      <a:pos x="connsiteX3" y="connsiteY3"/>
                    </a:cxn>
                  </a:cxnLst>
                  <a:rect l="l" t="t" r="r" b="b"/>
                  <a:pathLst>
                    <a:path w="258394" h="92630">
                      <a:moveTo>
                        <a:pt x="0" y="0"/>
                      </a:moveTo>
                      <a:lnTo>
                        <a:pt x="258394" y="0"/>
                      </a:lnTo>
                      <a:lnTo>
                        <a:pt x="258394" y="92631"/>
                      </a:lnTo>
                      <a:lnTo>
                        <a:pt x="0" y="92631"/>
                      </a:lnTo>
                      <a:close/>
                    </a:path>
                  </a:pathLst>
                </a:custGeom>
                <a:solidFill>
                  <a:schemeClr val="accent2"/>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23C68FE9-CDBA-6C64-20A6-033F03390E84}"/>
                    </a:ext>
                  </a:extLst>
                </p:cNvPr>
                <p:cNvSpPr/>
                <p:nvPr/>
              </p:nvSpPr>
              <p:spPr>
                <a:xfrm>
                  <a:off x="4908442" y="1550298"/>
                  <a:ext cx="258394" cy="96440"/>
                </a:xfrm>
                <a:custGeom>
                  <a:avLst/>
                  <a:gdLst>
                    <a:gd name="connsiteX0" fmla="*/ 0 w 258394"/>
                    <a:gd name="connsiteY0" fmla="*/ 0 h 96440"/>
                    <a:gd name="connsiteX1" fmla="*/ 258394 w 258394"/>
                    <a:gd name="connsiteY1" fmla="*/ 0 h 96440"/>
                    <a:gd name="connsiteX2" fmla="*/ 258394 w 258394"/>
                    <a:gd name="connsiteY2" fmla="*/ 96441 h 96440"/>
                    <a:gd name="connsiteX3" fmla="*/ 0 w 258394"/>
                    <a:gd name="connsiteY3" fmla="*/ 96441 h 96440"/>
                  </a:gdLst>
                  <a:ahLst/>
                  <a:cxnLst>
                    <a:cxn ang="0">
                      <a:pos x="connsiteX0" y="connsiteY0"/>
                    </a:cxn>
                    <a:cxn ang="0">
                      <a:pos x="connsiteX1" y="connsiteY1"/>
                    </a:cxn>
                    <a:cxn ang="0">
                      <a:pos x="connsiteX2" y="connsiteY2"/>
                    </a:cxn>
                    <a:cxn ang="0">
                      <a:pos x="connsiteX3" y="connsiteY3"/>
                    </a:cxn>
                  </a:cxnLst>
                  <a:rect l="l" t="t" r="r" b="b"/>
                  <a:pathLst>
                    <a:path w="258394" h="96440">
                      <a:moveTo>
                        <a:pt x="0" y="0"/>
                      </a:moveTo>
                      <a:lnTo>
                        <a:pt x="258394" y="0"/>
                      </a:lnTo>
                      <a:lnTo>
                        <a:pt x="258394" y="96441"/>
                      </a:lnTo>
                      <a:lnTo>
                        <a:pt x="0" y="96441"/>
                      </a:lnTo>
                      <a:close/>
                    </a:path>
                  </a:pathLst>
                </a:custGeom>
                <a:solidFill>
                  <a:schemeClr val="accent2"/>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B8C214D0-05A3-664C-4C03-A5B9F203DB52}"/>
                    </a:ext>
                  </a:extLst>
                </p:cNvPr>
                <p:cNvSpPr/>
                <p:nvPr/>
              </p:nvSpPr>
              <p:spPr>
                <a:xfrm>
                  <a:off x="4908442" y="1768640"/>
                  <a:ext cx="258394" cy="73685"/>
                </a:xfrm>
                <a:custGeom>
                  <a:avLst/>
                  <a:gdLst>
                    <a:gd name="connsiteX0" fmla="*/ 0 w 258394"/>
                    <a:gd name="connsiteY0" fmla="*/ 0 h 73685"/>
                    <a:gd name="connsiteX1" fmla="*/ 258394 w 258394"/>
                    <a:gd name="connsiteY1" fmla="*/ 0 h 73685"/>
                    <a:gd name="connsiteX2" fmla="*/ 258394 w 258394"/>
                    <a:gd name="connsiteY2" fmla="*/ 73685 h 73685"/>
                    <a:gd name="connsiteX3" fmla="*/ 0 w 258394"/>
                    <a:gd name="connsiteY3" fmla="*/ 73685 h 73685"/>
                  </a:gdLst>
                  <a:ahLst/>
                  <a:cxnLst>
                    <a:cxn ang="0">
                      <a:pos x="connsiteX0" y="connsiteY0"/>
                    </a:cxn>
                    <a:cxn ang="0">
                      <a:pos x="connsiteX1" y="connsiteY1"/>
                    </a:cxn>
                    <a:cxn ang="0">
                      <a:pos x="connsiteX2" y="connsiteY2"/>
                    </a:cxn>
                    <a:cxn ang="0">
                      <a:pos x="connsiteX3" y="connsiteY3"/>
                    </a:cxn>
                  </a:cxnLst>
                  <a:rect l="l" t="t" r="r" b="b"/>
                  <a:pathLst>
                    <a:path w="258394" h="73685">
                      <a:moveTo>
                        <a:pt x="0" y="0"/>
                      </a:moveTo>
                      <a:lnTo>
                        <a:pt x="258394" y="0"/>
                      </a:lnTo>
                      <a:lnTo>
                        <a:pt x="258394" y="73685"/>
                      </a:lnTo>
                      <a:lnTo>
                        <a:pt x="0" y="73685"/>
                      </a:lnTo>
                      <a:close/>
                    </a:path>
                  </a:pathLst>
                </a:custGeom>
                <a:solidFill>
                  <a:schemeClr val="accent2"/>
                </a:solidFill>
                <a:ln w="9525" cap="flat">
                  <a:noFill/>
                  <a:prstDash val="solid"/>
                  <a:miter/>
                </a:ln>
              </p:spPr>
              <p:txBody>
                <a:bodyPr rtlCol="0" anchor="ctr"/>
                <a:lstStyle/>
                <a:p>
                  <a:endParaRPr lang="zh-CN" altLang="en-US"/>
                </a:p>
              </p:txBody>
            </p:sp>
          </p:grpSp>
          <p:grpSp>
            <p:nvGrpSpPr>
              <p:cNvPr id="195" name="组合 194">
                <a:extLst>
                  <a:ext uri="{FF2B5EF4-FFF2-40B4-BE49-F238E27FC236}">
                    <a16:creationId xmlns:a16="http://schemas.microsoft.com/office/drawing/2014/main" id="{3E2180DF-8D0D-3985-C05A-55F932074C60}"/>
                  </a:ext>
                </a:extLst>
              </p:cNvPr>
              <p:cNvGrpSpPr/>
              <p:nvPr/>
            </p:nvGrpSpPr>
            <p:grpSpPr>
              <a:xfrm>
                <a:off x="4766110" y="1408364"/>
                <a:ext cx="92830" cy="92830"/>
                <a:chOff x="4766109" y="1408366"/>
                <a:chExt cx="92830" cy="92830"/>
              </a:xfrm>
            </p:grpSpPr>
            <p:sp>
              <p:nvSpPr>
                <p:cNvPr id="280" name="任意多边形: 形状 279">
                  <a:extLst>
                    <a:ext uri="{FF2B5EF4-FFF2-40B4-BE49-F238E27FC236}">
                      <a16:creationId xmlns:a16="http://schemas.microsoft.com/office/drawing/2014/main" id="{32C895CE-F438-F9DE-CB47-A7F25C6C07C8}"/>
                    </a:ext>
                  </a:extLst>
                </p:cNvPr>
                <p:cNvSpPr/>
                <p:nvPr/>
              </p:nvSpPr>
              <p:spPr>
                <a:xfrm>
                  <a:off x="4766109" y="1408366"/>
                  <a:ext cx="92830" cy="92830"/>
                </a:xfrm>
                <a:custGeom>
                  <a:avLst/>
                  <a:gdLst>
                    <a:gd name="connsiteX0" fmla="*/ 92831 w 92830"/>
                    <a:gd name="connsiteY0" fmla="*/ 46415 h 92830"/>
                    <a:gd name="connsiteX1" fmla="*/ 46415 w 92830"/>
                    <a:gd name="connsiteY1" fmla="*/ 92831 h 92830"/>
                    <a:gd name="connsiteX2" fmla="*/ 0 w 92830"/>
                    <a:gd name="connsiteY2" fmla="*/ 46415 h 92830"/>
                    <a:gd name="connsiteX3" fmla="*/ 46415 w 92830"/>
                    <a:gd name="connsiteY3" fmla="*/ 0 h 92830"/>
                    <a:gd name="connsiteX4" fmla="*/ 92831 w 92830"/>
                    <a:gd name="connsiteY4" fmla="*/ 46415 h 92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30" h="92830">
                      <a:moveTo>
                        <a:pt x="92831" y="46415"/>
                      </a:moveTo>
                      <a:cubicBezTo>
                        <a:pt x="92831" y="72047"/>
                        <a:pt x="72047" y="92831"/>
                        <a:pt x="46415" y="92831"/>
                      </a:cubicBezTo>
                      <a:cubicBezTo>
                        <a:pt x="20784" y="92831"/>
                        <a:pt x="0" y="72047"/>
                        <a:pt x="0" y="46415"/>
                      </a:cubicBezTo>
                      <a:cubicBezTo>
                        <a:pt x="0" y="20784"/>
                        <a:pt x="20784" y="0"/>
                        <a:pt x="46415" y="0"/>
                      </a:cubicBezTo>
                      <a:cubicBezTo>
                        <a:pt x="72047" y="0"/>
                        <a:pt x="92831" y="20784"/>
                        <a:pt x="92831" y="46415"/>
                      </a:cubicBezTo>
                      <a:close/>
                    </a:path>
                  </a:pathLst>
                </a:custGeom>
                <a:solidFill>
                  <a:srgbClr val="332B33"/>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38E89DF1-8C54-A47D-0D35-2CD32B09B691}"/>
                    </a:ext>
                  </a:extLst>
                </p:cNvPr>
                <p:cNvSpPr/>
                <p:nvPr/>
              </p:nvSpPr>
              <p:spPr>
                <a:xfrm>
                  <a:off x="4800952" y="1426254"/>
                  <a:ext cx="38157" cy="57045"/>
                </a:xfrm>
                <a:custGeom>
                  <a:avLst/>
                  <a:gdLst>
                    <a:gd name="connsiteX0" fmla="*/ 0 w 38157"/>
                    <a:gd name="connsiteY0" fmla="*/ 57045 h 57045"/>
                    <a:gd name="connsiteX1" fmla="*/ 0 w 38157"/>
                    <a:gd name="connsiteY1" fmla="*/ 0 h 57045"/>
                    <a:gd name="connsiteX2" fmla="*/ 38157 w 38157"/>
                    <a:gd name="connsiteY2" fmla="*/ 29680 h 57045"/>
                    <a:gd name="connsiteX3" fmla="*/ 0 w 38157"/>
                    <a:gd name="connsiteY3" fmla="*/ 57045 h 57045"/>
                  </a:gdLst>
                  <a:ahLst/>
                  <a:cxnLst>
                    <a:cxn ang="0">
                      <a:pos x="connsiteX0" y="connsiteY0"/>
                    </a:cxn>
                    <a:cxn ang="0">
                      <a:pos x="connsiteX1" y="connsiteY1"/>
                    </a:cxn>
                    <a:cxn ang="0">
                      <a:pos x="connsiteX2" y="connsiteY2"/>
                    </a:cxn>
                    <a:cxn ang="0">
                      <a:pos x="connsiteX3" y="connsiteY3"/>
                    </a:cxn>
                  </a:cxnLst>
                  <a:rect l="l" t="t" r="r" b="b"/>
                  <a:pathLst>
                    <a:path w="38157" h="57045">
                      <a:moveTo>
                        <a:pt x="0" y="57045"/>
                      </a:moveTo>
                      <a:lnTo>
                        <a:pt x="0" y="0"/>
                      </a:lnTo>
                      <a:cubicBezTo>
                        <a:pt x="12716" y="9896"/>
                        <a:pt x="25441" y="19783"/>
                        <a:pt x="38157" y="29680"/>
                      </a:cubicBezTo>
                      <a:cubicBezTo>
                        <a:pt x="25441" y="38805"/>
                        <a:pt x="12716" y="47930"/>
                        <a:pt x="0" y="57045"/>
                      </a:cubicBezTo>
                      <a:close/>
                    </a:path>
                  </a:pathLst>
                </a:custGeom>
                <a:solidFill>
                  <a:srgbClr val="FFFFFF"/>
                </a:solidFill>
                <a:ln w="9525" cap="flat">
                  <a:noFill/>
                  <a:prstDash val="solid"/>
                  <a:miter/>
                </a:ln>
              </p:spPr>
              <p:txBody>
                <a:bodyPr rtlCol="0" anchor="ctr"/>
                <a:lstStyle/>
                <a:p>
                  <a:endParaRPr lang="zh-CN" altLang="en-US"/>
                </a:p>
              </p:txBody>
            </p:sp>
          </p:grpSp>
          <p:grpSp>
            <p:nvGrpSpPr>
              <p:cNvPr id="196" name="组合 195">
                <a:extLst>
                  <a:ext uri="{FF2B5EF4-FFF2-40B4-BE49-F238E27FC236}">
                    <a16:creationId xmlns:a16="http://schemas.microsoft.com/office/drawing/2014/main" id="{6768EE09-004A-F7B1-09B0-9780795DF61D}"/>
                  </a:ext>
                </a:extLst>
              </p:cNvPr>
              <p:cNvGrpSpPr/>
              <p:nvPr/>
            </p:nvGrpSpPr>
            <p:grpSpPr>
              <a:xfrm>
                <a:off x="4766110" y="1408364"/>
                <a:ext cx="92830" cy="92830"/>
                <a:chOff x="4766109" y="1408366"/>
                <a:chExt cx="92830" cy="92830"/>
              </a:xfrm>
            </p:grpSpPr>
            <p:sp>
              <p:nvSpPr>
                <p:cNvPr id="278" name="任意多边形: 形状 277">
                  <a:extLst>
                    <a:ext uri="{FF2B5EF4-FFF2-40B4-BE49-F238E27FC236}">
                      <a16:creationId xmlns:a16="http://schemas.microsoft.com/office/drawing/2014/main" id="{7F0C8DFF-EB3C-3AC1-8488-28A7AEEF319F}"/>
                    </a:ext>
                  </a:extLst>
                </p:cNvPr>
                <p:cNvSpPr/>
                <p:nvPr/>
              </p:nvSpPr>
              <p:spPr>
                <a:xfrm>
                  <a:off x="4766109" y="1408366"/>
                  <a:ext cx="92830" cy="92830"/>
                </a:xfrm>
                <a:custGeom>
                  <a:avLst/>
                  <a:gdLst>
                    <a:gd name="connsiteX0" fmla="*/ 92831 w 92830"/>
                    <a:gd name="connsiteY0" fmla="*/ 46415 h 92830"/>
                    <a:gd name="connsiteX1" fmla="*/ 46415 w 92830"/>
                    <a:gd name="connsiteY1" fmla="*/ 92831 h 92830"/>
                    <a:gd name="connsiteX2" fmla="*/ 0 w 92830"/>
                    <a:gd name="connsiteY2" fmla="*/ 46415 h 92830"/>
                    <a:gd name="connsiteX3" fmla="*/ 46415 w 92830"/>
                    <a:gd name="connsiteY3" fmla="*/ 0 h 92830"/>
                    <a:gd name="connsiteX4" fmla="*/ 92831 w 92830"/>
                    <a:gd name="connsiteY4" fmla="*/ 46415 h 92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30" h="92830">
                      <a:moveTo>
                        <a:pt x="92831" y="46415"/>
                      </a:moveTo>
                      <a:cubicBezTo>
                        <a:pt x="92831" y="72047"/>
                        <a:pt x="72047" y="92831"/>
                        <a:pt x="46415" y="92831"/>
                      </a:cubicBezTo>
                      <a:cubicBezTo>
                        <a:pt x="20784" y="92831"/>
                        <a:pt x="0" y="72047"/>
                        <a:pt x="0" y="46415"/>
                      </a:cubicBezTo>
                      <a:cubicBezTo>
                        <a:pt x="0" y="20784"/>
                        <a:pt x="20784" y="0"/>
                        <a:pt x="46415" y="0"/>
                      </a:cubicBezTo>
                      <a:cubicBezTo>
                        <a:pt x="72047" y="0"/>
                        <a:pt x="92831" y="20784"/>
                        <a:pt x="92831" y="46415"/>
                      </a:cubicBezTo>
                      <a:close/>
                    </a:path>
                  </a:pathLst>
                </a:custGeom>
                <a:solidFill>
                  <a:schemeClr val="accent3"/>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FF15C10C-D205-12D4-6226-5645DEBFFC87}"/>
                    </a:ext>
                  </a:extLst>
                </p:cNvPr>
                <p:cNvSpPr/>
                <p:nvPr/>
              </p:nvSpPr>
              <p:spPr>
                <a:xfrm>
                  <a:off x="4800952" y="1426254"/>
                  <a:ext cx="38157" cy="57045"/>
                </a:xfrm>
                <a:custGeom>
                  <a:avLst/>
                  <a:gdLst>
                    <a:gd name="connsiteX0" fmla="*/ 0 w 38157"/>
                    <a:gd name="connsiteY0" fmla="*/ 57045 h 57045"/>
                    <a:gd name="connsiteX1" fmla="*/ 0 w 38157"/>
                    <a:gd name="connsiteY1" fmla="*/ 0 h 57045"/>
                    <a:gd name="connsiteX2" fmla="*/ 38157 w 38157"/>
                    <a:gd name="connsiteY2" fmla="*/ 29680 h 57045"/>
                    <a:gd name="connsiteX3" fmla="*/ 0 w 38157"/>
                    <a:gd name="connsiteY3" fmla="*/ 57045 h 57045"/>
                  </a:gdLst>
                  <a:ahLst/>
                  <a:cxnLst>
                    <a:cxn ang="0">
                      <a:pos x="connsiteX0" y="connsiteY0"/>
                    </a:cxn>
                    <a:cxn ang="0">
                      <a:pos x="connsiteX1" y="connsiteY1"/>
                    </a:cxn>
                    <a:cxn ang="0">
                      <a:pos x="connsiteX2" y="connsiteY2"/>
                    </a:cxn>
                    <a:cxn ang="0">
                      <a:pos x="connsiteX3" y="connsiteY3"/>
                    </a:cxn>
                  </a:cxnLst>
                  <a:rect l="l" t="t" r="r" b="b"/>
                  <a:pathLst>
                    <a:path w="38157" h="57045">
                      <a:moveTo>
                        <a:pt x="0" y="57045"/>
                      </a:moveTo>
                      <a:lnTo>
                        <a:pt x="0" y="0"/>
                      </a:lnTo>
                      <a:cubicBezTo>
                        <a:pt x="12716" y="9896"/>
                        <a:pt x="25441" y="19783"/>
                        <a:pt x="38157" y="29680"/>
                      </a:cubicBezTo>
                      <a:cubicBezTo>
                        <a:pt x="25441" y="38805"/>
                        <a:pt x="12716" y="47930"/>
                        <a:pt x="0" y="57045"/>
                      </a:cubicBezTo>
                      <a:close/>
                    </a:path>
                  </a:pathLst>
                </a:custGeom>
                <a:solidFill>
                  <a:srgbClr val="FFFFFF"/>
                </a:solidFill>
                <a:ln w="9525" cap="flat">
                  <a:noFill/>
                  <a:prstDash val="solid"/>
                  <a:miter/>
                </a:ln>
              </p:spPr>
              <p:txBody>
                <a:bodyPr rtlCol="0" anchor="ctr"/>
                <a:lstStyle/>
                <a:p>
                  <a:endParaRPr lang="zh-CN" altLang="en-US"/>
                </a:p>
              </p:txBody>
            </p:sp>
          </p:grpSp>
          <p:grpSp>
            <p:nvGrpSpPr>
              <p:cNvPr id="197" name="组合 196">
                <a:extLst>
                  <a:ext uri="{FF2B5EF4-FFF2-40B4-BE49-F238E27FC236}">
                    <a16:creationId xmlns:a16="http://schemas.microsoft.com/office/drawing/2014/main" id="{45E1249B-E020-A385-6774-1083FECDB27A}"/>
                  </a:ext>
                </a:extLst>
              </p:cNvPr>
              <p:cNvGrpSpPr/>
              <p:nvPr/>
            </p:nvGrpSpPr>
            <p:grpSpPr>
              <a:xfrm>
                <a:off x="5517881" y="1408364"/>
                <a:ext cx="92830" cy="92830"/>
                <a:chOff x="5517880" y="1408366"/>
                <a:chExt cx="92830" cy="92830"/>
              </a:xfrm>
            </p:grpSpPr>
            <p:sp>
              <p:nvSpPr>
                <p:cNvPr id="276" name="任意多边形: 形状 275">
                  <a:extLst>
                    <a:ext uri="{FF2B5EF4-FFF2-40B4-BE49-F238E27FC236}">
                      <a16:creationId xmlns:a16="http://schemas.microsoft.com/office/drawing/2014/main" id="{635CB2C4-75EA-A97E-6100-8ACC4ED8B2BD}"/>
                    </a:ext>
                  </a:extLst>
                </p:cNvPr>
                <p:cNvSpPr/>
                <p:nvPr/>
              </p:nvSpPr>
              <p:spPr>
                <a:xfrm>
                  <a:off x="5517880" y="1408366"/>
                  <a:ext cx="92830" cy="92830"/>
                </a:xfrm>
                <a:custGeom>
                  <a:avLst/>
                  <a:gdLst>
                    <a:gd name="connsiteX0" fmla="*/ 92831 w 92830"/>
                    <a:gd name="connsiteY0" fmla="*/ 46415 h 92830"/>
                    <a:gd name="connsiteX1" fmla="*/ 46415 w 92830"/>
                    <a:gd name="connsiteY1" fmla="*/ 92831 h 92830"/>
                    <a:gd name="connsiteX2" fmla="*/ 0 w 92830"/>
                    <a:gd name="connsiteY2" fmla="*/ 46415 h 92830"/>
                    <a:gd name="connsiteX3" fmla="*/ 46415 w 92830"/>
                    <a:gd name="connsiteY3" fmla="*/ 0 h 92830"/>
                    <a:gd name="connsiteX4" fmla="*/ 92831 w 92830"/>
                    <a:gd name="connsiteY4" fmla="*/ 46415 h 92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30" h="92830">
                      <a:moveTo>
                        <a:pt x="92831" y="46415"/>
                      </a:moveTo>
                      <a:cubicBezTo>
                        <a:pt x="92831" y="72047"/>
                        <a:pt x="72047" y="92831"/>
                        <a:pt x="46415" y="92831"/>
                      </a:cubicBezTo>
                      <a:cubicBezTo>
                        <a:pt x="20784" y="92831"/>
                        <a:pt x="0" y="72047"/>
                        <a:pt x="0" y="46415"/>
                      </a:cubicBezTo>
                      <a:cubicBezTo>
                        <a:pt x="0" y="20784"/>
                        <a:pt x="20784" y="0"/>
                        <a:pt x="46415" y="0"/>
                      </a:cubicBezTo>
                      <a:cubicBezTo>
                        <a:pt x="72047" y="0"/>
                        <a:pt x="92831" y="20784"/>
                        <a:pt x="92831" y="46415"/>
                      </a:cubicBezTo>
                      <a:close/>
                    </a:path>
                  </a:pathLst>
                </a:custGeom>
                <a:solidFill>
                  <a:schemeClr val="accent3"/>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01AFF754-74DD-D041-F6A6-30085A422CC4}"/>
                    </a:ext>
                  </a:extLst>
                </p:cNvPr>
                <p:cNvSpPr/>
                <p:nvPr/>
              </p:nvSpPr>
              <p:spPr>
                <a:xfrm>
                  <a:off x="5552722" y="1426254"/>
                  <a:ext cx="38156" cy="57045"/>
                </a:xfrm>
                <a:custGeom>
                  <a:avLst/>
                  <a:gdLst>
                    <a:gd name="connsiteX0" fmla="*/ 0 w 38156"/>
                    <a:gd name="connsiteY0" fmla="*/ 57045 h 57045"/>
                    <a:gd name="connsiteX1" fmla="*/ 0 w 38156"/>
                    <a:gd name="connsiteY1" fmla="*/ 0 h 57045"/>
                    <a:gd name="connsiteX2" fmla="*/ 38157 w 38156"/>
                    <a:gd name="connsiteY2" fmla="*/ 29680 h 57045"/>
                    <a:gd name="connsiteX3" fmla="*/ 0 w 38156"/>
                    <a:gd name="connsiteY3" fmla="*/ 57045 h 57045"/>
                  </a:gdLst>
                  <a:ahLst/>
                  <a:cxnLst>
                    <a:cxn ang="0">
                      <a:pos x="connsiteX0" y="connsiteY0"/>
                    </a:cxn>
                    <a:cxn ang="0">
                      <a:pos x="connsiteX1" y="connsiteY1"/>
                    </a:cxn>
                    <a:cxn ang="0">
                      <a:pos x="connsiteX2" y="connsiteY2"/>
                    </a:cxn>
                    <a:cxn ang="0">
                      <a:pos x="connsiteX3" y="connsiteY3"/>
                    </a:cxn>
                  </a:cxnLst>
                  <a:rect l="l" t="t" r="r" b="b"/>
                  <a:pathLst>
                    <a:path w="38156" h="57045">
                      <a:moveTo>
                        <a:pt x="0" y="57045"/>
                      </a:moveTo>
                      <a:lnTo>
                        <a:pt x="0" y="0"/>
                      </a:lnTo>
                      <a:cubicBezTo>
                        <a:pt x="12716" y="9896"/>
                        <a:pt x="25441" y="19783"/>
                        <a:pt x="38157" y="29680"/>
                      </a:cubicBezTo>
                      <a:cubicBezTo>
                        <a:pt x="25432" y="38805"/>
                        <a:pt x="12716" y="47930"/>
                        <a:pt x="0" y="57045"/>
                      </a:cubicBezTo>
                      <a:close/>
                    </a:path>
                  </a:pathLst>
                </a:custGeom>
                <a:solidFill>
                  <a:srgbClr val="FFFFFF"/>
                </a:solidFill>
                <a:ln w="9525" cap="flat">
                  <a:noFill/>
                  <a:prstDash val="solid"/>
                  <a:miter/>
                </a:ln>
              </p:spPr>
              <p:txBody>
                <a:bodyPr rtlCol="0" anchor="ctr"/>
                <a:lstStyle/>
                <a:p>
                  <a:endParaRPr lang="zh-CN" altLang="en-US"/>
                </a:p>
              </p:txBody>
            </p:sp>
          </p:grpSp>
          <p:sp>
            <p:nvSpPr>
              <p:cNvPr id="198" name="任意多边形: 形状 197">
                <a:extLst>
                  <a:ext uri="{FF2B5EF4-FFF2-40B4-BE49-F238E27FC236}">
                    <a16:creationId xmlns:a16="http://schemas.microsoft.com/office/drawing/2014/main" id="{0C889655-3673-8F48-C2AE-637F33651727}"/>
                  </a:ext>
                </a:extLst>
              </p:cNvPr>
              <p:cNvSpPr/>
              <p:nvPr/>
            </p:nvSpPr>
            <p:spPr>
              <a:xfrm>
                <a:off x="4908433" y="2082628"/>
                <a:ext cx="203835" cy="88048"/>
              </a:xfrm>
              <a:custGeom>
                <a:avLst/>
                <a:gdLst>
                  <a:gd name="connsiteX0" fmla="*/ 203835 w 203835"/>
                  <a:gd name="connsiteY0" fmla="*/ 88048 h 88048"/>
                  <a:gd name="connsiteX1" fmla="*/ 103870 w 203835"/>
                  <a:gd name="connsiteY1" fmla="*/ 18 h 88048"/>
                  <a:gd name="connsiteX2" fmla="*/ 0 w 203835"/>
                  <a:gd name="connsiteY2" fmla="*/ 88048 h 88048"/>
                  <a:gd name="connsiteX3" fmla="*/ 203835 w 203835"/>
                  <a:gd name="connsiteY3" fmla="*/ 88048 h 88048"/>
                </a:gdLst>
                <a:ahLst/>
                <a:cxnLst>
                  <a:cxn ang="0">
                    <a:pos x="connsiteX0" y="connsiteY0"/>
                  </a:cxn>
                  <a:cxn ang="0">
                    <a:pos x="connsiteX1" y="connsiteY1"/>
                  </a:cxn>
                  <a:cxn ang="0">
                    <a:pos x="connsiteX2" y="connsiteY2"/>
                  </a:cxn>
                  <a:cxn ang="0">
                    <a:pos x="connsiteX3" y="connsiteY3"/>
                  </a:cxn>
                </a:cxnLst>
                <a:rect l="l" t="t" r="r" b="b"/>
                <a:pathLst>
                  <a:path w="203835" h="88048">
                    <a:moveTo>
                      <a:pt x="203835" y="88048"/>
                    </a:moveTo>
                    <a:cubicBezTo>
                      <a:pt x="196168" y="38223"/>
                      <a:pt x="153543" y="961"/>
                      <a:pt x="103870" y="18"/>
                    </a:cubicBezTo>
                    <a:cubicBezTo>
                      <a:pt x="52787" y="-944"/>
                      <a:pt x="7915" y="36775"/>
                      <a:pt x="0" y="88048"/>
                    </a:cubicBezTo>
                    <a:cubicBezTo>
                      <a:pt x="67952" y="88048"/>
                      <a:pt x="135893" y="88048"/>
                      <a:pt x="203835" y="88048"/>
                    </a:cubicBezTo>
                    <a:close/>
                  </a:path>
                </a:pathLst>
              </a:custGeom>
              <a:solidFill>
                <a:schemeClr val="accent3"/>
              </a:solidFill>
              <a:ln w="9525" cap="flat">
                <a:noFill/>
                <a:prstDash val="solid"/>
                <a:miter/>
              </a:ln>
            </p:spPr>
            <p:txBody>
              <a:bodyPr rtlCol="0" anchor="ctr"/>
              <a:lstStyle/>
              <a:p>
                <a:r>
                  <a:rPr lang="en-US" altLang="zh-CN" dirty="0"/>
                  <a:t> </a:t>
                </a:r>
                <a:endParaRPr lang="zh-CN" altLang="en-US" dirty="0"/>
              </a:p>
            </p:txBody>
          </p:sp>
          <p:grpSp>
            <p:nvGrpSpPr>
              <p:cNvPr id="199" name="组合 198">
                <a:extLst>
                  <a:ext uri="{FF2B5EF4-FFF2-40B4-BE49-F238E27FC236}">
                    <a16:creationId xmlns:a16="http://schemas.microsoft.com/office/drawing/2014/main" id="{BE8BBE64-70F3-AB05-9A95-EB4E20C7FEDA}"/>
                  </a:ext>
                </a:extLst>
              </p:cNvPr>
              <p:cNvGrpSpPr/>
              <p:nvPr/>
            </p:nvGrpSpPr>
            <p:grpSpPr>
              <a:xfrm>
                <a:off x="4834843" y="1520253"/>
                <a:ext cx="21269" cy="413641"/>
                <a:chOff x="4834842" y="1520256"/>
                <a:chExt cx="21269" cy="413642"/>
              </a:xfrm>
            </p:grpSpPr>
            <p:sp>
              <p:nvSpPr>
                <p:cNvPr id="273" name="任意多边形: 形状 272">
                  <a:extLst>
                    <a:ext uri="{FF2B5EF4-FFF2-40B4-BE49-F238E27FC236}">
                      <a16:creationId xmlns:a16="http://schemas.microsoft.com/office/drawing/2014/main" id="{61369930-2193-5B1F-5D35-EB35E910F7B9}"/>
                    </a:ext>
                  </a:extLst>
                </p:cNvPr>
                <p:cNvSpPr/>
                <p:nvPr/>
              </p:nvSpPr>
              <p:spPr>
                <a:xfrm>
                  <a:off x="4837509" y="1547612"/>
                  <a:ext cx="15830" cy="386286"/>
                </a:xfrm>
                <a:custGeom>
                  <a:avLst/>
                  <a:gdLst>
                    <a:gd name="connsiteX0" fmla="*/ 0 w 15830"/>
                    <a:gd name="connsiteY0" fmla="*/ 0 h 386286"/>
                    <a:gd name="connsiteX1" fmla="*/ 15830 w 15830"/>
                    <a:gd name="connsiteY1" fmla="*/ 0 h 386286"/>
                    <a:gd name="connsiteX2" fmla="*/ 15830 w 15830"/>
                    <a:gd name="connsiteY2" fmla="*/ 386286 h 386286"/>
                    <a:gd name="connsiteX3" fmla="*/ 0 w 15830"/>
                    <a:gd name="connsiteY3" fmla="*/ 386286 h 386286"/>
                  </a:gdLst>
                  <a:ahLst/>
                  <a:cxnLst>
                    <a:cxn ang="0">
                      <a:pos x="connsiteX0" y="connsiteY0"/>
                    </a:cxn>
                    <a:cxn ang="0">
                      <a:pos x="connsiteX1" y="connsiteY1"/>
                    </a:cxn>
                    <a:cxn ang="0">
                      <a:pos x="connsiteX2" y="connsiteY2"/>
                    </a:cxn>
                    <a:cxn ang="0">
                      <a:pos x="connsiteX3" y="connsiteY3"/>
                    </a:cxn>
                  </a:cxnLst>
                  <a:rect l="l" t="t" r="r" b="b"/>
                  <a:pathLst>
                    <a:path w="15830" h="386286">
                      <a:moveTo>
                        <a:pt x="0" y="0"/>
                      </a:moveTo>
                      <a:lnTo>
                        <a:pt x="15830" y="0"/>
                      </a:lnTo>
                      <a:lnTo>
                        <a:pt x="15830" y="386286"/>
                      </a:lnTo>
                      <a:lnTo>
                        <a:pt x="0" y="386286"/>
                      </a:lnTo>
                      <a:close/>
                    </a:path>
                  </a:pathLst>
                </a:custGeom>
                <a:solidFill>
                  <a:srgbClr val="FFBF0B"/>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02F92ED9-9A31-B796-CB89-CFC8B0110C9C}"/>
                    </a:ext>
                  </a:extLst>
                </p:cNvPr>
                <p:cNvSpPr/>
                <p:nvPr/>
              </p:nvSpPr>
              <p:spPr>
                <a:xfrm>
                  <a:off x="4838176" y="1520256"/>
                  <a:ext cx="15163" cy="39795"/>
                </a:xfrm>
                <a:custGeom>
                  <a:avLst/>
                  <a:gdLst>
                    <a:gd name="connsiteX0" fmla="*/ 8496 w 15163"/>
                    <a:gd name="connsiteY0" fmla="*/ 39796 h 39795"/>
                    <a:gd name="connsiteX1" fmla="*/ 6667 w 15163"/>
                    <a:gd name="connsiteY1" fmla="*/ 39796 h 39795"/>
                    <a:gd name="connsiteX2" fmla="*/ 0 w 15163"/>
                    <a:gd name="connsiteY2" fmla="*/ 33128 h 39795"/>
                    <a:gd name="connsiteX3" fmla="*/ 0 w 15163"/>
                    <a:gd name="connsiteY3" fmla="*/ 6668 h 39795"/>
                    <a:gd name="connsiteX4" fmla="*/ 6667 w 15163"/>
                    <a:gd name="connsiteY4" fmla="*/ 0 h 39795"/>
                    <a:gd name="connsiteX5" fmla="*/ 8496 w 15163"/>
                    <a:gd name="connsiteY5" fmla="*/ 0 h 39795"/>
                    <a:gd name="connsiteX6" fmla="*/ 15164 w 15163"/>
                    <a:gd name="connsiteY6" fmla="*/ 6668 h 39795"/>
                    <a:gd name="connsiteX7" fmla="*/ 15164 w 15163"/>
                    <a:gd name="connsiteY7" fmla="*/ 33128 h 39795"/>
                    <a:gd name="connsiteX8" fmla="*/ 8496 w 15163"/>
                    <a:gd name="connsiteY8" fmla="*/ 39796 h 3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63" h="39795">
                      <a:moveTo>
                        <a:pt x="8496" y="39796"/>
                      </a:moveTo>
                      <a:lnTo>
                        <a:pt x="6667" y="39796"/>
                      </a:lnTo>
                      <a:cubicBezTo>
                        <a:pt x="2991" y="39796"/>
                        <a:pt x="0" y="36814"/>
                        <a:pt x="0" y="33128"/>
                      </a:cubicBezTo>
                      <a:lnTo>
                        <a:pt x="0" y="6668"/>
                      </a:lnTo>
                      <a:cubicBezTo>
                        <a:pt x="0" y="2991"/>
                        <a:pt x="2981" y="0"/>
                        <a:pt x="6667" y="0"/>
                      </a:cubicBezTo>
                      <a:lnTo>
                        <a:pt x="8496" y="0"/>
                      </a:lnTo>
                      <a:cubicBezTo>
                        <a:pt x="12173" y="0"/>
                        <a:pt x="15164" y="2981"/>
                        <a:pt x="15164" y="6668"/>
                      </a:cubicBezTo>
                      <a:lnTo>
                        <a:pt x="15164" y="33128"/>
                      </a:lnTo>
                      <a:cubicBezTo>
                        <a:pt x="15164" y="36805"/>
                        <a:pt x="12182" y="39796"/>
                        <a:pt x="8496" y="39796"/>
                      </a:cubicBezTo>
                      <a:close/>
                    </a:path>
                  </a:pathLst>
                </a:custGeom>
                <a:solidFill>
                  <a:srgbClr val="FFBF0B"/>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E2B8DB94-5B4E-C0C4-E2A9-DE374C11B8AA}"/>
                    </a:ext>
                  </a:extLst>
                </p:cNvPr>
                <p:cNvSpPr/>
                <p:nvPr/>
              </p:nvSpPr>
              <p:spPr>
                <a:xfrm>
                  <a:off x="4834842" y="1531448"/>
                  <a:ext cx="21269" cy="39785"/>
                </a:xfrm>
                <a:custGeom>
                  <a:avLst/>
                  <a:gdLst>
                    <a:gd name="connsiteX0" fmla="*/ 0 w 21269"/>
                    <a:gd name="connsiteY0" fmla="*/ 0 h 39785"/>
                    <a:gd name="connsiteX1" fmla="*/ 21269 w 21269"/>
                    <a:gd name="connsiteY1" fmla="*/ 0 h 39785"/>
                    <a:gd name="connsiteX2" fmla="*/ 21269 w 21269"/>
                    <a:gd name="connsiteY2" fmla="*/ 39786 h 39785"/>
                    <a:gd name="connsiteX3" fmla="*/ 0 w 21269"/>
                    <a:gd name="connsiteY3" fmla="*/ 39786 h 39785"/>
                  </a:gdLst>
                  <a:ahLst/>
                  <a:cxnLst>
                    <a:cxn ang="0">
                      <a:pos x="connsiteX0" y="connsiteY0"/>
                    </a:cxn>
                    <a:cxn ang="0">
                      <a:pos x="connsiteX1" y="connsiteY1"/>
                    </a:cxn>
                    <a:cxn ang="0">
                      <a:pos x="connsiteX2" y="connsiteY2"/>
                    </a:cxn>
                    <a:cxn ang="0">
                      <a:pos x="connsiteX3" y="connsiteY3"/>
                    </a:cxn>
                  </a:cxnLst>
                  <a:rect l="l" t="t" r="r" b="b"/>
                  <a:pathLst>
                    <a:path w="21269" h="39785">
                      <a:moveTo>
                        <a:pt x="0" y="0"/>
                      </a:moveTo>
                      <a:lnTo>
                        <a:pt x="21269" y="0"/>
                      </a:lnTo>
                      <a:lnTo>
                        <a:pt x="21269" y="39786"/>
                      </a:lnTo>
                      <a:lnTo>
                        <a:pt x="0" y="39786"/>
                      </a:lnTo>
                      <a:close/>
                    </a:path>
                  </a:pathLst>
                </a:custGeom>
                <a:solidFill>
                  <a:srgbClr val="332B33"/>
                </a:solidFill>
                <a:ln w="9525" cap="flat">
                  <a:noFill/>
                  <a:prstDash val="solid"/>
                  <a:miter/>
                </a:ln>
              </p:spPr>
              <p:txBody>
                <a:bodyPr rtlCol="0" anchor="ctr"/>
                <a:lstStyle/>
                <a:p>
                  <a:endParaRPr lang="zh-CN" altLang="en-US"/>
                </a:p>
              </p:txBody>
            </p:sp>
          </p:grpSp>
          <p:grpSp>
            <p:nvGrpSpPr>
              <p:cNvPr id="200" name="组合 199">
                <a:extLst>
                  <a:ext uri="{FF2B5EF4-FFF2-40B4-BE49-F238E27FC236}">
                    <a16:creationId xmlns:a16="http://schemas.microsoft.com/office/drawing/2014/main" id="{AF41C90D-4065-D55D-0158-66B284B0F6D7}"/>
                  </a:ext>
                </a:extLst>
              </p:cNvPr>
              <p:cNvGrpSpPr/>
              <p:nvPr/>
            </p:nvGrpSpPr>
            <p:grpSpPr>
              <a:xfrm>
                <a:off x="4769142" y="1586943"/>
                <a:ext cx="57684" cy="412733"/>
                <a:chOff x="4769141" y="1586946"/>
                <a:chExt cx="57684" cy="412734"/>
              </a:xfrm>
            </p:grpSpPr>
            <p:sp>
              <p:nvSpPr>
                <p:cNvPr id="270" name="任意多边形: 形状 269">
                  <a:extLst>
                    <a:ext uri="{FF2B5EF4-FFF2-40B4-BE49-F238E27FC236}">
                      <a16:creationId xmlns:a16="http://schemas.microsoft.com/office/drawing/2014/main" id="{D350523F-987A-B498-89A4-AD6DBE4A6438}"/>
                    </a:ext>
                  </a:extLst>
                </p:cNvPr>
                <p:cNvSpPr/>
                <p:nvPr/>
              </p:nvSpPr>
              <p:spPr>
                <a:xfrm rot="-337436">
                  <a:off x="4792105" y="1613543"/>
                  <a:ext cx="15830" cy="386291"/>
                </a:xfrm>
                <a:custGeom>
                  <a:avLst/>
                  <a:gdLst>
                    <a:gd name="connsiteX0" fmla="*/ 0 w 15830"/>
                    <a:gd name="connsiteY0" fmla="*/ 0 h 386291"/>
                    <a:gd name="connsiteX1" fmla="*/ 15831 w 15830"/>
                    <a:gd name="connsiteY1" fmla="*/ 0 h 386291"/>
                    <a:gd name="connsiteX2" fmla="*/ 15831 w 15830"/>
                    <a:gd name="connsiteY2" fmla="*/ 386292 h 386291"/>
                    <a:gd name="connsiteX3" fmla="*/ 0 w 15830"/>
                    <a:gd name="connsiteY3" fmla="*/ 386292 h 386291"/>
                  </a:gdLst>
                  <a:ahLst/>
                  <a:cxnLst>
                    <a:cxn ang="0">
                      <a:pos x="connsiteX0" y="connsiteY0"/>
                    </a:cxn>
                    <a:cxn ang="0">
                      <a:pos x="connsiteX1" y="connsiteY1"/>
                    </a:cxn>
                    <a:cxn ang="0">
                      <a:pos x="connsiteX2" y="connsiteY2"/>
                    </a:cxn>
                    <a:cxn ang="0">
                      <a:pos x="connsiteX3" y="connsiteY3"/>
                    </a:cxn>
                  </a:cxnLst>
                  <a:rect l="l" t="t" r="r" b="b"/>
                  <a:pathLst>
                    <a:path w="15830" h="386291">
                      <a:moveTo>
                        <a:pt x="0" y="0"/>
                      </a:moveTo>
                      <a:lnTo>
                        <a:pt x="15831" y="0"/>
                      </a:lnTo>
                      <a:lnTo>
                        <a:pt x="15831" y="386292"/>
                      </a:lnTo>
                      <a:lnTo>
                        <a:pt x="0" y="386292"/>
                      </a:lnTo>
                      <a:close/>
                    </a:path>
                  </a:pathLst>
                </a:custGeom>
                <a:solidFill>
                  <a:srgbClr val="332B33"/>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66C0D310-359D-0EB7-1975-438B42EB89FA}"/>
                    </a:ext>
                  </a:extLst>
                </p:cNvPr>
                <p:cNvSpPr/>
                <p:nvPr/>
              </p:nvSpPr>
              <p:spPr>
                <a:xfrm>
                  <a:off x="4771782" y="1586946"/>
                  <a:ext cx="17744" cy="39851"/>
                </a:xfrm>
                <a:custGeom>
                  <a:avLst/>
                  <a:gdLst>
                    <a:gd name="connsiteX0" fmla="*/ 11729 w 17744"/>
                    <a:gd name="connsiteY0" fmla="*/ 39638 h 39851"/>
                    <a:gd name="connsiteX1" fmla="*/ 9910 w 17744"/>
                    <a:gd name="connsiteY1" fmla="*/ 39819 h 39851"/>
                    <a:gd name="connsiteX2" fmla="*/ 2624 w 17744"/>
                    <a:gd name="connsiteY2" fmla="*/ 33837 h 39851"/>
                    <a:gd name="connsiteX3" fmla="*/ 33 w 17744"/>
                    <a:gd name="connsiteY3" fmla="*/ 7500 h 39851"/>
                    <a:gd name="connsiteX4" fmla="*/ 6014 w 17744"/>
                    <a:gd name="connsiteY4" fmla="*/ 214 h 39851"/>
                    <a:gd name="connsiteX5" fmla="*/ 7834 w 17744"/>
                    <a:gd name="connsiteY5" fmla="*/ 33 h 39851"/>
                    <a:gd name="connsiteX6" fmla="*/ 15121 w 17744"/>
                    <a:gd name="connsiteY6" fmla="*/ 6015 h 39851"/>
                    <a:gd name="connsiteX7" fmla="*/ 17711 w 17744"/>
                    <a:gd name="connsiteY7" fmla="*/ 32342 h 39851"/>
                    <a:gd name="connsiteX8" fmla="*/ 11729 w 17744"/>
                    <a:gd name="connsiteY8" fmla="*/ 39638 h 3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44" h="39851">
                      <a:moveTo>
                        <a:pt x="11729" y="39638"/>
                      </a:moveTo>
                      <a:lnTo>
                        <a:pt x="9910" y="39819"/>
                      </a:lnTo>
                      <a:cubicBezTo>
                        <a:pt x="6253" y="40181"/>
                        <a:pt x="2986" y="37504"/>
                        <a:pt x="2624" y="33837"/>
                      </a:cubicBezTo>
                      <a:lnTo>
                        <a:pt x="33" y="7500"/>
                      </a:lnTo>
                      <a:cubicBezTo>
                        <a:pt x="-329" y="3843"/>
                        <a:pt x="2347" y="576"/>
                        <a:pt x="6014" y="214"/>
                      </a:cubicBezTo>
                      <a:lnTo>
                        <a:pt x="7834" y="33"/>
                      </a:lnTo>
                      <a:cubicBezTo>
                        <a:pt x="11501" y="-329"/>
                        <a:pt x="14758" y="2347"/>
                        <a:pt x="15121" y="6015"/>
                      </a:cubicBezTo>
                      <a:lnTo>
                        <a:pt x="17711" y="32342"/>
                      </a:lnTo>
                      <a:cubicBezTo>
                        <a:pt x="18073" y="36009"/>
                        <a:pt x="15397" y="39276"/>
                        <a:pt x="11729" y="39638"/>
                      </a:cubicBezTo>
                      <a:close/>
                    </a:path>
                  </a:pathLst>
                </a:custGeom>
                <a:solidFill>
                  <a:srgbClr val="FFBF0B"/>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31919C10-791B-32D5-6F60-9D0E704AC087}"/>
                    </a:ext>
                  </a:extLst>
                </p:cNvPr>
                <p:cNvSpPr/>
                <p:nvPr/>
              </p:nvSpPr>
              <p:spPr>
                <a:xfrm rot="-338120">
                  <a:off x="4771043" y="1597977"/>
                  <a:ext cx="21270" cy="39787"/>
                </a:xfrm>
                <a:custGeom>
                  <a:avLst/>
                  <a:gdLst>
                    <a:gd name="connsiteX0" fmla="*/ 0 w 21270"/>
                    <a:gd name="connsiteY0" fmla="*/ 0 h 39787"/>
                    <a:gd name="connsiteX1" fmla="*/ 21270 w 21270"/>
                    <a:gd name="connsiteY1" fmla="*/ 0 h 39787"/>
                    <a:gd name="connsiteX2" fmla="*/ 21270 w 21270"/>
                    <a:gd name="connsiteY2" fmla="*/ 39787 h 39787"/>
                    <a:gd name="connsiteX3" fmla="*/ 0 w 21270"/>
                    <a:gd name="connsiteY3" fmla="*/ 39787 h 39787"/>
                  </a:gdLst>
                  <a:ahLst/>
                  <a:cxnLst>
                    <a:cxn ang="0">
                      <a:pos x="connsiteX0" y="connsiteY0"/>
                    </a:cxn>
                    <a:cxn ang="0">
                      <a:pos x="connsiteX1" y="connsiteY1"/>
                    </a:cxn>
                    <a:cxn ang="0">
                      <a:pos x="connsiteX2" y="connsiteY2"/>
                    </a:cxn>
                    <a:cxn ang="0">
                      <a:pos x="connsiteX3" y="connsiteY3"/>
                    </a:cxn>
                  </a:cxnLst>
                  <a:rect l="l" t="t" r="r" b="b"/>
                  <a:pathLst>
                    <a:path w="21270" h="39787">
                      <a:moveTo>
                        <a:pt x="0" y="0"/>
                      </a:moveTo>
                      <a:lnTo>
                        <a:pt x="21270" y="0"/>
                      </a:lnTo>
                      <a:lnTo>
                        <a:pt x="21270" y="39787"/>
                      </a:lnTo>
                      <a:lnTo>
                        <a:pt x="0" y="39787"/>
                      </a:lnTo>
                      <a:close/>
                    </a:path>
                  </a:pathLst>
                </a:custGeom>
                <a:solidFill>
                  <a:srgbClr val="332B33"/>
                </a:solidFill>
                <a:ln w="9525" cap="flat">
                  <a:noFill/>
                  <a:prstDash val="solid"/>
                  <a:miter/>
                </a:ln>
              </p:spPr>
              <p:txBody>
                <a:bodyPr rtlCol="0" anchor="ctr"/>
                <a:lstStyle/>
                <a:p>
                  <a:endParaRPr lang="zh-CN" altLang="en-US"/>
                </a:p>
              </p:txBody>
            </p:sp>
          </p:grpSp>
          <p:sp>
            <p:nvSpPr>
              <p:cNvPr id="201" name="任意多边形: 形状 200">
                <a:extLst>
                  <a:ext uri="{FF2B5EF4-FFF2-40B4-BE49-F238E27FC236}">
                    <a16:creationId xmlns:a16="http://schemas.microsoft.com/office/drawing/2014/main" id="{748948E4-FDB9-FBCD-1858-7A5CBAD39449}"/>
                  </a:ext>
                </a:extLst>
              </p:cNvPr>
              <p:cNvSpPr/>
              <p:nvPr/>
            </p:nvSpPr>
            <p:spPr>
              <a:xfrm>
                <a:off x="4676717" y="1858419"/>
                <a:ext cx="204254" cy="312266"/>
              </a:xfrm>
              <a:custGeom>
                <a:avLst/>
                <a:gdLst>
                  <a:gd name="connsiteX0" fmla="*/ 0 w 204254"/>
                  <a:gd name="connsiteY0" fmla="*/ 0 h 312267"/>
                  <a:gd name="connsiteX1" fmla="*/ 204254 w 204254"/>
                  <a:gd name="connsiteY1" fmla="*/ 0 h 312267"/>
                  <a:gd name="connsiteX2" fmla="*/ 204254 w 204254"/>
                  <a:gd name="connsiteY2" fmla="*/ 312268 h 312267"/>
                  <a:gd name="connsiteX3" fmla="*/ 0 w 204254"/>
                  <a:gd name="connsiteY3" fmla="*/ 312268 h 312267"/>
                </a:gdLst>
                <a:ahLst/>
                <a:cxnLst>
                  <a:cxn ang="0">
                    <a:pos x="connsiteX0" y="connsiteY0"/>
                  </a:cxn>
                  <a:cxn ang="0">
                    <a:pos x="connsiteX1" y="connsiteY1"/>
                  </a:cxn>
                  <a:cxn ang="0">
                    <a:pos x="connsiteX2" y="connsiteY2"/>
                  </a:cxn>
                  <a:cxn ang="0">
                    <a:pos x="connsiteX3" y="connsiteY3"/>
                  </a:cxn>
                </a:cxnLst>
                <a:rect l="l" t="t" r="r" b="b"/>
                <a:pathLst>
                  <a:path w="204254" h="312267">
                    <a:moveTo>
                      <a:pt x="0" y="0"/>
                    </a:moveTo>
                    <a:lnTo>
                      <a:pt x="204254" y="0"/>
                    </a:lnTo>
                    <a:lnTo>
                      <a:pt x="204254" y="312268"/>
                    </a:lnTo>
                    <a:lnTo>
                      <a:pt x="0" y="312268"/>
                    </a:lnTo>
                    <a:close/>
                  </a:path>
                </a:pathLst>
              </a:custGeom>
              <a:solidFill>
                <a:schemeClr val="accent1"/>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A0092A5C-C825-BD40-E984-0D801AE43122}"/>
                  </a:ext>
                </a:extLst>
              </p:cNvPr>
              <p:cNvSpPr/>
              <p:nvPr/>
            </p:nvSpPr>
            <p:spPr>
              <a:xfrm>
                <a:off x="4922215" y="1479286"/>
                <a:ext cx="217827" cy="3305"/>
              </a:xfrm>
              <a:custGeom>
                <a:avLst/>
                <a:gdLst>
                  <a:gd name="connsiteX0" fmla="*/ 0 w 217827"/>
                  <a:gd name="connsiteY0" fmla="*/ 0 h 3305"/>
                  <a:gd name="connsiteX1" fmla="*/ 217827 w 217827"/>
                  <a:gd name="connsiteY1" fmla="*/ 0 h 3305"/>
                  <a:gd name="connsiteX2" fmla="*/ 217827 w 217827"/>
                  <a:gd name="connsiteY2" fmla="*/ 3305 h 3305"/>
                  <a:gd name="connsiteX3" fmla="*/ 0 w 217827"/>
                  <a:gd name="connsiteY3" fmla="*/ 3305 h 3305"/>
                </a:gdLst>
                <a:ahLst/>
                <a:cxnLst>
                  <a:cxn ang="0">
                    <a:pos x="connsiteX0" y="connsiteY0"/>
                  </a:cxn>
                  <a:cxn ang="0">
                    <a:pos x="connsiteX1" y="connsiteY1"/>
                  </a:cxn>
                  <a:cxn ang="0">
                    <a:pos x="connsiteX2" y="connsiteY2"/>
                  </a:cxn>
                  <a:cxn ang="0">
                    <a:pos x="connsiteX3" y="connsiteY3"/>
                  </a:cxn>
                </a:cxnLst>
                <a:rect l="l" t="t" r="r" b="b"/>
                <a:pathLst>
                  <a:path w="217827" h="3305">
                    <a:moveTo>
                      <a:pt x="0" y="0"/>
                    </a:moveTo>
                    <a:lnTo>
                      <a:pt x="217827" y="0"/>
                    </a:lnTo>
                    <a:lnTo>
                      <a:pt x="217827"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8FEBBB4D-8C7D-49BA-A196-0E72FA48259E}"/>
                  </a:ext>
                </a:extLst>
              </p:cNvPr>
              <p:cNvSpPr/>
              <p:nvPr/>
            </p:nvSpPr>
            <p:spPr>
              <a:xfrm>
                <a:off x="4923462" y="1499546"/>
                <a:ext cx="204406" cy="3305"/>
              </a:xfrm>
              <a:custGeom>
                <a:avLst/>
                <a:gdLst>
                  <a:gd name="connsiteX0" fmla="*/ 0 w 204406"/>
                  <a:gd name="connsiteY0" fmla="*/ 0 h 3305"/>
                  <a:gd name="connsiteX1" fmla="*/ 204407 w 204406"/>
                  <a:gd name="connsiteY1" fmla="*/ 0 h 3305"/>
                  <a:gd name="connsiteX2" fmla="*/ 204407 w 204406"/>
                  <a:gd name="connsiteY2" fmla="*/ 3305 h 3305"/>
                  <a:gd name="connsiteX3" fmla="*/ 0 w 204406"/>
                  <a:gd name="connsiteY3" fmla="*/ 3305 h 3305"/>
                </a:gdLst>
                <a:ahLst/>
                <a:cxnLst>
                  <a:cxn ang="0">
                    <a:pos x="connsiteX0" y="connsiteY0"/>
                  </a:cxn>
                  <a:cxn ang="0">
                    <a:pos x="connsiteX1" y="connsiteY1"/>
                  </a:cxn>
                  <a:cxn ang="0">
                    <a:pos x="connsiteX2" y="connsiteY2"/>
                  </a:cxn>
                  <a:cxn ang="0">
                    <a:pos x="connsiteX3" y="connsiteY3"/>
                  </a:cxn>
                </a:cxnLst>
                <a:rect l="l" t="t" r="r" b="b"/>
                <a:pathLst>
                  <a:path w="204406" h="3305">
                    <a:moveTo>
                      <a:pt x="0" y="0"/>
                    </a:moveTo>
                    <a:lnTo>
                      <a:pt x="204407" y="0"/>
                    </a:lnTo>
                    <a:lnTo>
                      <a:pt x="204407"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8E0D2666-C16B-955F-3CA3-CE1CADE35CBB}"/>
                  </a:ext>
                </a:extLst>
              </p:cNvPr>
              <p:cNvSpPr/>
              <p:nvPr/>
            </p:nvSpPr>
            <p:spPr>
              <a:xfrm>
                <a:off x="4922215" y="1530664"/>
                <a:ext cx="175317" cy="3305"/>
              </a:xfrm>
              <a:custGeom>
                <a:avLst/>
                <a:gdLst>
                  <a:gd name="connsiteX0" fmla="*/ 0 w 175317"/>
                  <a:gd name="connsiteY0" fmla="*/ 0 h 3305"/>
                  <a:gd name="connsiteX1" fmla="*/ 175317 w 175317"/>
                  <a:gd name="connsiteY1" fmla="*/ 0 h 3305"/>
                  <a:gd name="connsiteX2" fmla="*/ 175317 w 175317"/>
                  <a:gd name="connsiteY2" fmla="*/ 3305 h 3305"/>
                  <a:gd name="connsiteX3" fmla="*/ 0 w 175317"/>
                  <a:gd name="connsiteY3" fmla="*/ 3305 h 3305"/>
                </a:gdLst>
                <a:ahLst/>
                <a:cxnLst>
                  <a:cxn ang="0">
                    <a:pos x="connsiteX0" y="connsiteY0"/>
                  </a:cxn>
                  <a:cxn ang="0">
                    <a:pos x="connsiteX1" y="connsiteY1"/>
                  </a:cxn>
                  <a:cxn ang="0">
                    <a:pos x="connsiteX2" y="connsiteY2"/>
                  </a:cxn>
                  <a:cxn ang="0">
                    <a:pos x="connsiteX3" y="connsiteY3"/>
                  </a:cxn>
                </a:cxnLst>
                <a:rect l="l" t="t" r="r" b="b"/>
                <a:pathLst>
                  <a:path w="175317" h="3305">
                    <a:moveTo>
                      <a:pt x="0" y="0"/>
                    </a:moveTo>
                    <a:lnTo>
                      <a:pt x="175317" y="0"/>
                    </a:lnTo>
                    <a:lnTo>
                      <a:pt x="175317"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D215B7A2-D289-87B0-1F78-23522AB47A2C}"/>
                  </a:ext>
                </a:extLst>
              </p:cNvPr>
              <p:cNvSpPr/>
              <p:nvPr/>
            </p:nvSpPr>
            <p:spPr>
              <a:xfrm>
                <a:off x="5105247" y="1530664"/>
                <a:ext cx="36299" cy="3305"/>
              </a:xfrm>
              <a:custGeom>
                <a:avLst/>
                <a:gdLst>
                  <a:gd name="connsiteX0" fmla="*/ 0 w 36299"/>
                  <a:gd name="connsiteY0" fmla="*/ 0 h 3305"/>
                  <a:gd name="connsiteX1" fmla="*/ 36300 w 36299"/>
                  <a:gd name="connsiteY1" fmla="*/ 0 h 3305"/>
                  <a:gd name="connsiteX2" fmla="*/ 36300 w 36299"/>
                  <a:gd name="connsiteY2" fmla="*/ 3305 h 3305"/>
                  <a:gd name="connsiteX3" fmla="*/ 0 w 36299"/>
                  <a:gd name="connsiteY3" fmla="*/ 3305 h 3305"/>
                </a:gdLst>
                <a:ahLst/>
                <a:cxnLst>
                  <a:cxn ang="0">
                    <a:pos x="connsiteX0" y="connsiteY0"/>
                  </a:cxn>
                  <a:cxn ang="0">
                    <a:pos x="connsiteX1" y="connsiteY1"/>
                  </a:cxn>
                  <a:cxn ang="0">
                    <a:pos x="connsiteX2" y="connsiteY2"/>
                  </a:cxn>
                  <a:cxn ang="0">
                    <a:pos x="connsiteX3" y="connsiteY3"/>
                  </a:cxn>
                </a:cxnLst>
                <a:rect l="l" t="t" r="r" b="b"/>
                <a:pathLst>
                  <a:path w="36299" h="3305">
                    <a:moveTo>
                      <a:pt x="0" y="0"/>
                    </a:moveTo>
                    <a:lnTo>
                      <a:pt x="36300" y="0"/>
                    </a:lnTo>
                    <a:lnTo>
                      <a:pt x="36300"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C598E0DA-2692-8E06-A8BD-940D63094A08}"/>
                  </a:ext>
                </a:extLst>
              </p:cNvPr>
              <p:cNvSpPr/>
              <p:nvPr/>
            </p:nvSpPr>
            <p:spPr>
              <a:xfrm>
                <a:off x="4923462" y="1570479"/>
                <a:ext cx="167106" cy="3305"/>
              </a:xfrm>
              <a:custGeom>
                <a:avLst/>
                <a:gdLst>
                  <a:gd name="connsiteX0" fmla="*/ 0 w 167106"/>
                  <a:gd name="connsiteY0" fmla="*/ 0 h 3305"/>
                  <a:gd name="connsiteX1" fmla="*/ 167107 w 167106"/>
                  <a:gd name="connsiteY1" fmla="*/ 0 h 3305"/>
                  <a:gd name="connsiteX2" fmla="*/ 167107 w 167106"/>
                  <a:gd name="connsiteY2" fmla="*/ 3305 h 3305"/>
                  <a:gd name="connsiteX3" fmla="*/ 0 w 167106"/>
                  <a:gd name="connsiteY3" fmla="*/ 3305 h 3305"/>
                </a:gdLst>
                <a:ahLst/>
                <a:cxnLst>
                  <a:cxn ang="0">
                    <a:pos x="connsiteX0" y="connsiteY0"/>
                  </a:cxn>
                  <a:cxn ang="0">
                    <a:pos x="connsiteX1" y="connsiteY1"/>
                  </a:cxn>
                  <a:cxn ang="0">
                    <a:pos x="connsiteX2" y="connsiteY2"/>
                  </a:cxn>
                  <a:cxn ang="0">
                    <a:pos x="connsiteX3" y="connsiteY3"/>
                  </a:cxn>
                </a:cxnLst>
                <a:rect l="l" t="t" r="r" b="b"/>
                <a:pathLst>
                  <a:path w="167106" h="3305">
                    <a:moveTo>
                      <a:pt x="0" y="0"/>
                    </a:moveTo>
                    <a:lnTo>
                      <a:pt x="167107" y="0"/>
                    </a:lnTo>
                    <a:lnTo>
                      <a:pt x="167107"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DF4FA16-A7C9-A7EA-A22D-2EE1614EA187}"/>
                  </a:ext>
                </a:extLst>
              </p:cNvPr>
              <p:cNvSpPr/>
              <p:nvPr/>
            </p:nvSpPr>
            <p:spPr>
              <a:xfrm>
                <a:off x="4925710" y="1590376"/>
                <a:ext cx="120843" cy="3305"/>
              </a:xfrm>
              <a:custGeom>
                <a:avLst/>
                <a:gdLst>
                  <a:gd name="connsiteX0" fmla="*/ 0 w 120843"/>
                  <a:gd name="connsiteY0" fmla="*/ 0 h 3305"/>
                  <a:gd name="connsiteX1" fmla="*/ 120844 w 120843"/>
                  <a:gd name="connsiteY1" fmla="*/ 0 h 3305"/>
                  <a:gd name="connsiteX2" fmla="*/ 120844 w 120843"/>
                  <a:gd name="connsiteY2" fmla="*/ 3305 h 3305"/>
                  <a:gd name="connsiteX3" fmla="*/ 0 w 120843"/>
                  <a:gd name="connsiteY3" fmla="*/ 3305 h 3305"/>
                </a:gdLst>
                <a:ahLst/>
                <a:cxnLst>
                  <a:cxn ang="0">
                    <a:pos x="connsiteX0" y="connsiteY0"/>
                  </a:cxn>
                  <a:cxn ang="0">
                    <a:pos x="connsiteX1" y="connsiteY1"/>
                  </a:cxn>
                  <a:cxn ang="0">
                    <a:pos x="connsiteX2" y="connsiteY2"/>
                  </a:cxn>
                  <a:cxn ang="0">
                    <a:pos x="connsiteX3" y="connsiteY3"/>
                  </a:cxn>
                </a:cxnLst>
                <a:rect l="l" t="t" r="r" b="b"/>
                <a:pathLst>
                  <a:path w="120843" h="3305">
                    <a:moveTo>
                      <a:pt x="0" y="0"/>
                    </a:moveTo>
                    <a:lnTo>
                      <a:pt x="120844" y="0"/>
                    </a:lnTo>
                    <a:lnTo>
                      <a:pt x="120844"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1A433CD5-2A35-85B5-3BCB-24DC6CCBB378}"/>
                  </a:ext>
                </a:extLst>
              </p:cNvPr>
              <p:cNvSpPr/>
              <p:nvPr/>
            </p:nvSpPr>
            <p:spPr>
              <a:xfrm>
                <a:off x="4935883" y="1787315"/>
                <a:ext cx="200920" cy="3305"/>
              </a:xfrm>
              <a:custGeom>
                <a:avLst/>
                <a:gdLst>
                  <a:gd name="connsiteX0" fmla="*/ 0 w 200920"/>
                  <a:gd name="connsiteY0" fmla="*/ 0 h 3305"/>
                  <a:gd name="connsiteX1" fmla="*/ 200920 w 200920"/>
                  <a:gd name="connsiteY1" fmla="*/ 0 h 3305"/>
                  <a:gd name="connsiteX2" fmla="*/ 200920 w 200920"/>
                  <a:gd name="connsiteY2" fmla="*/ 3305 h 3305"/>
                  <a:gd name="connsiteX3" fmla="*/ 0 w 200920"/>
                  <a:gd name="connsiteY3" fmla="*/ 3305 h 3305"/>
                </a:gdLst>
                <a:ahLst/>
                <a:cxnLst>
                  <a:cxn ang="0">
                    <a:pos x="connsiteX0" y="connsiteY0"/>
                  </a:cxn>
                  <a:cxn ang="0">
                    <a:pos x="connsiteX1" y="connsiteY1"/>
                  </a:cxn>
                  <a:cxn ang="0">
                    <a:pos x="connsiteX2" y="connsiteY2"/>
                  </a:cxn>
                  <a:cxn ang="0">
                    <a:pos x="connsiteX3" y="connsiteY3"/>
                  </a:cxn>
                </a:cxnLst>
                <a:rect l="l" t="t" r="r" b="b"/>
                <a:pathLst>
                  <a:path w="200920" h="3305">
                    <a:moveTo>
                      <a:pt x="0" y="0"/>
                    </a:moveTo>
                    <a:lnTo>
                      <a:pt x="200920" y="0"/>
                    </a:lnTo>
                    <a:lnTo>
                      <a:pt x="200920"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50B2B697-7DFE-3FAE-382F-DC891DB79325}"/>
                  </a:ext>
                </a:extLst>
              </p:cNvPr>
              <p:cNvSpPr/>
              <p:nvPr/>
            </p:nvSpPr>
            <p:spPr>
              <a:xfrm>
                <a:off x="4935645" y="1803822"/>
                <a:ext cx="201158" cy="3305"/>
              </a:xfrm>
              <a:custGeom>
                <a:avLst/>
                <a:gdLst>
                  <a:gd name="connsiteX0" fmla="*/ 0 w 201158"/>
                  <a:gd name="connsiteY0" fmla="*/ 0 h 3305"/>
                  <a:gd name="connsiteX1" fmla="*/ 201158 w 201158"/>
                  <a:gd name="connsiteY1" fmla="*/ 0 h 3305"/>
                  <a:gd name="connsiteX2" fmla="*/ 201158 w 201158"/>
                  <a:gd name="connsiteY2" fmla="*/ 3305 h 3305"/>
                  <a:gd name="connsiteX3" fmla="*/ 0 w 201158"/>
                  <a:gd name="connsiteY3" fmla="*/ 3305 h 3305"/>
                </a:gdLst>
                <a:ahLst/>
                <a:cxnLst>
                  <a:cxn ang="0">
                    <a:pos x="connsiteX0" y="connsiteY0"/>
                  </a:cxn>
                  <a:cxn ang="0">
                    <a:pos x="connsiteX1" y="connsiteY1"/>
                  </a:cxn>
                  <a:cxn ang="0">
                    <a:pos x="connsiteX2" y="connsiteY2"/>
                  </a:cxn>
                  <a:cxn ang="0">
                    <a:pos x="connsiteX3" y="connsiteY3"/>
                  </a:cxn>
                </a:cxnLst>
                <a:rect l="l" t="t" r="r" b="b"/>
                <a:pathLst>
                  <a:path w="201158" h="3305">
                    <a:moveTo>
                      <a:pt x="0" y="0"/>
                    </a:moveTo>
                    <a:lnTo>
                      <a:pt x="201158" y="0"/>
                    </a:lnTo>
                    <a:lnTo>
                      <a:pt x="201158"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774C5F51-ABDF-6302-3C59-EE11EB21B6F6}"/>
                  </a:ext>
                </a:extLst>
              </p:cNvPr>
              <p:cNvSpPr/>
              <p:nvPr/>
            </p:nvSpPr>
            <p:spPr>
              <a:xfrm>
                <a:off x="5222605" y="1687388"/>
                <a:ext cx="102031" cy="3305"/>
              </a:xfrm>
              <a:custGeom>
                <a:avLst/>
                <a:gdLst>
                  <a:gd name="connsiteX0" fmla="*/ 0 w 102031"/>
                  <a:gd name="connsiteY0" fmla="*/ 0 h 3305"/>
                  <a:gd name="connsiteX1" fmla="*/ 102031 w 102031"/>
                  <a:gd name="connsiteY1" fmla="*/ 0 h 3305"/>
                  <a:gd name="connsiteX2" fmla="*/ 102031 w 102031"/>
                  <a:gd name="connsiteY2" fmla="*/ 3305 h 3305"/>
                  <a:gd name="connsiteX3" fmla="*/ 0 w 102031"/>
                  <a:gd name="connsiteY3" fmla="*/ 3305 h 3305"/>
                </a:gdLst>
                <a:ahLst/>
                <a:cxnLst>
                  <a:cxn ang="0">
                    <a:pos x="connsiteX0" y="connsiteY0"/>
                  </a:cxn>
                  <a:cxn ang="0">
                    <a:pos x="connsiteX1" y="connsiteY1"/>
                  </a:cxn>
                  <a:cxn ang="0">
                    <a:pos x="connsiteX2" y="connsiteY2"/>
                  </a:cxn>
                  <a:cxn ang="0">
                    <a:pos x="connsiteX3" y="connsiteY3"/>
                  </a:cxn>
                </a:cxnLst>
                <a:rect l="l" t="t" r="r" b="b"/>
                <a:pathLst>
                  <a:path w="102031" h="3305">
                    <a:moveTo>
                      <a:pt x="0" y="0"/>
                    </a:moveTo>
                    <a:lnTo>
                      <a:pt x="102031" y="0"/>
                    </a:lnTo>
                    <a:lnTo>
                      <a:pt x="102031"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0EEBB75E-814C-C7E8-C7A2-9ECDB4FDBC1A}"/>
                  </a:ext>
                </a:extLst>
              </p:cNvPr>
              <p:cNvSpPr/>
              <p:nvPr/>
            </p:nvSpPr>
            <p:spPr>
              <a:xfrm>
                <a:off x="5222605" y="1713249"/>
                <a:ext cx="34575" cy="3305"/>
              </a:xfrm>
              <a:custGeom>
                <a:avLst/>
                <a:gdLst>
                  <a:gd name="connsiteX0" fmla="*/ 0 w 34575"/>
                  <a:gd name="connsiteY0" fmla="*/ 0 h 3305"/>
                  <a:gd name="connsiteX1" fmla="*/ 34576 w 34575"/>
                  <a:gd name="connsiteY1" fmla="*/ 0 h 3305"/>
                  <a:gd name="connsiteX2" fmla="*/ 34576 w 34575"/>
                  <a:gd name="connsiteY2" fmla="*/ 3305 h 3305"/>
                  <a:gd name="connsiteX3" fmla="*/ 0 w 34575"/>
                  <a:gd name="connsiteY3" fmla="*/ 3305 h 3305"/>
                </a:gdLst>
                <a:ahLst/>
                <a:cxnLst>
                  <a:cxn ang="0">
                    <a:pos x="connsiteX0" y="connsiteY0"/>
                  </a:cxn>
                  <a:cxn ang="0">
                    <a:pos x="connsiteX1" y="connsiteY1"/>
                  </a:cxn>
                  <a:cxn ang="0">
                    <a:pos x="connsiteX2" y="connsiteY2"/>
                  </a:cxn>
                  <a:cxn ang="0">
                    <a:pos x="connsiteX3" y="connsiteY3"/>
                  </a:cxn>
                </a:cxnLst>
                <a:rect l="l" t="t" r="r" b="b"/>
                <a:pathLst>
                  <a:path w="34575" h="3305">
                    <a:moveTo>
                      <a:pt x="0" y="0"/>
                    </a:moveTo>
                    <a:lnTo>
                      <a:pt x="34576" y="0"/>
                    </a:lnTo>
                    <a:lnTo>
                      <a:pt x="34576"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FBE1AE93-49C4-6B03-631C-BF61EBA056D3}"/>
                  </a:ext>
                </a:extLst>
              </p:cNvPr>
              <p:cNvSpPr/>
              <p:nvPr/>
            </p:nvSpPr>
            <p:spPr>
              <a:xfrm>
                <a:off x="5222605" y="1741062"/>
                <a:ext cx="121443" cy="3305"/>
              </a:xfrm>
              <a:custGeom>
                <a:avLst/>
                <a:gdLst>
                  <a:gd name="connsiteX0" fmla="*/ 0 w 121443"/>
                  <a:gd name="connsiteY0" fmla="*/ 0 h 3305"/>
                  <a:gd name="connsiteX1" fmla="*/ 121444 w 121443"/>
                  <a:gd name="connsiteY1" fmla="*/ 0 h 3305"/>
                  <a:gd name="connsiteX2" fmla="*/ 121444 w 121443"/>
                  <a:gd name="connsiteY2" fmla="*/ 3305 h 3305"/>
                  <a:gd name="connsiteX3" fmla="*/ 0 w 121443"/>
                  <a:gd name="connsiteY3" fmla="*/ 3305 h 3305"/>
                </a:gdLst>
                <a:ahLst/>
                <a:cxnLst>
                  <a:cxn ang="0">
                    <a:pos x="connsiteX0" y="connsiteY0"/>
                  </a:cxn>
                  <a:cxn ang="0">
                    <a:pos x="connsiteX1" y="connsiteY1"/>
                  </a:cxn>
                  <a:cxn ang="0">
                    <a:pos x="connsiteX2" y="connsiteY2"/>
                  </a:cxn>
                  <a:cxn ang="0">
                    <a:pos x="connsiteX3" y="connsiteY3"/>
                  </a:cxn>
                </a:cxnLst>
                <a:rect l="l" t="t" r="r" b="b"/>
                <a:pathLst>
                  <a:path w="121443" h="3305">
                    <a:moveTo>
                      <a:pt x="0" y="0"/>
                    </a:moveTo>
                    <a:lnTo>
                      <a:pt x="121444" y="0"/>
                    </a:lnTo>
                    <a:lnTo>
                      <a:pt x="121444"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17529A81-A6AE-B7D4-98E3-C834A6502212}"/>
                  </a:ext>
                </a:extLst>
              </p:cNvPr>
              <p:cNvSpPr/>
              <p:nvPr/>
            </p:nvSpPr>
            <p:spPr>
              <a:xfrm>
                <a:off x="5217642" y="1490164"/>
                <a:ext cx="235696" cy="3305"/>
              </a:xfrm>
              <a:custGeom>
                <a:avLst/>
                <a:gdLst>
                  <a:gd name="connsiteX0" fmla="*/ 0 w 235696"/>
                  <a:gd name="connsiteY0" fmla="*/ 0 h 3305"/>
                  <a:gd name="connsiteX1" fmla="*/ 235696 w 235696"/>
                  <a:gd name="connsiteY1" fmla="*/ 0 h 3305"/>
                  <a:gd name="connsiteX2" fmla="*/ 235696 w 235696"/>
                  <a:gd name="connsiteY2" fmla="*/ 3305 h 3305"/>
                  <a:gd name="connsiteX3" fmla="*/ 0 w 235696"/>
                  <a:gd name="connsiteY3" fmla="*/ 3305 h 3305"/>
                </a:gdLst>
                <a:ahLst/>
                <a:cxnLst>
                  <a:cxn ang="0">
                    <a:pos x="connsiteX0" y="connsiteY0"/>
                  </a:cxn>
                  <a:cxn ang="0">
                    <a:pos x="connsiteX1" y="connsiteY1"/>
                  </a:cxn>
                  <a:cxn ang="0">
                    <a:pos x="connsiteX2" y="connsiteY2"/>
                  </a:cxn>
                  <a:cxn ang="0">
                    <a:pos x="connsiteX3" y="connsiteY3"/>
                  </a:cxn>
                </a:cxnLst>
                <a:rect l="l" t="t" r="r" b="b"/>
                <a:pathLst>
                  <a:path w="235696" h="3305">
                    <a:moveTo>
                      <a:pt x="0" y="0"/>
                    </a:moveTo>
                    <a:lnTo>
                      <a:pt x="235696" y="0"/>
                    </a:lnTo>
                    <a:lnTo>
                      <a:pt x="235696" y="3305"/>
                    </a:lnTo>
                    <a:lnTo>
                      <a:pt x="0" y="3305"/>
                    </a:lnTo>
                    <a:close/>
                  </a:path>
                </a:pathLst>
              </a:custGeom>
              <a:solidFill>
                <a:srgbClr val="332B33"/>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6AEA5B08-AEF1-7622-5BC8-1AF637B36106}"/>
                  </a:ext>
                </a:extLst>
              </p:cNvPr>
              <p:cNvSpPr/>
              <p:nvPr/>
            </p:nvSpPr>
            <p:spPr>
              <a:xfrm>
                <a:off x="5221120" y="1504451"/>
                <a:ext cx="146294" cy="3305"/>
              </a:xfrm>
              <a:custGeom>
                <a:avLst/>
                <a:gdLst>
                  <a:gd name="connsiteX0" fmla="*/ 0 w 146294"/>
                  <a:gd name="connsiteY0" fmla="*/ 0 h 3305"/>
                  <a:gd name="connsiteX1" fmla="*/ 146294 w 146294"/>
                  <a:gd name="connsiteY1" fmla="*/ 0 h 3305"/>
                  <a:gd name="connsiteX2" fmla="*/ 146294 w 146294"/>
                  <a:gd name="connsiteY2" fmla="*/ 3305 h 3305"/>
                  <a:gd name="connsiteX3" fmla="*/ 0 w 146294"/>
                  <a:gd name="connsiteY3" fmla="*/ 3305 h 3305"/>
                </a:gdLst>
                <a:ahLst/>
                <a:cxnLst>
                  <a:cxn ang="0">
                    <a:pos x="connsiteX0" y="connsiteY0"/>
                  </a:cxn>
                  <a:cxn ang="0">
                    <a:pos x="connsiteX1" y="connsiteY1"/>
                  </a:cxn>
                  <a:cxn ang="0">
                    <a:pos x="connsiteX2" y="connsiteY2"/>
                  </a:cxn>
                  <a:cxn ang="0">
                    <a:pos x="connsiteX3" y="connsiteY3"/>
                  </a:cxn>
                </a:cxnLst>
                <a:rect l="l" t="t" r="r" b="b"/>
                <a:pathLst>
                  <a:path w="146294" h="3305">
                    <a:moveTo>
                      <a:pt x="0" y="0"/>
                    </a:moveTo>
                    <a:lnTo>
                      <a:pt x="146294" y="0"/>
                    </a:lnTo>
                    <a:lnTo>
                      <a:pt x="146294" y="3305"/>
                    </a:lnTo>
                    <a:lnTo>
                      <a:pt x="0" y="3305"/>
                    </a:lnTo>
                    <a:close/>
                  </a:path>
                </a:pathLst>
              </a:custGeom>
              <a:solidFill>
                <a:srgbClr val="332B33"/>
              </a:solidFill>
              <a:ln w="9525" cap="flat">
                <a:noFill/>
                <a:prstDash val="solid"/>
                <a:miter/>
              </a:ln>
            </p:spPr>
            <p:txBody>
              <a:bodyPr rtlCol="0" anchor="ctr"/>
              <a:lstStyle/>
              <a:p>
                <a:endParaRPr lang="zh-CN" altLang="en-US"/>
              </a:p>
            </p:txBody>
          </p:sp>
          <p:grpSp>
            <p:nvGrpSpPr>
              <p:cNvPr id="215" name="组合 214">
                <a:extLst>
                  <a:ext uri="{FF2B5EF4-FFF2-40B4-BE49-F238E27FC236}">
                    <a16:creationId xmlns:a16="http://schemas.microsoft.com/office/drawing/2014/main" id="{291E3659-B69C-D191-9898-4C55E900007A}"/>
                  </a:ext>
                </a:extLst>
              </p:cNvPr>
              <p:cNvGrpSpPr/>
              <p:nvPr/>
            </p:nvGrpSpPr>
            <p:grpSpPr>
              <a:xfrm>
                <a:off x="5238627" y="1453683"/>
                <a:ext cx="461476" cy="739119"/>
                <a:chOff x="5238626" y="1453686"/>
                <a:chExt cx="461476" cy="739120"/>
              </a:xfrm>
            </p:grpSpPr>
            <p:sp>
              <p:nvSpPr>
                <p:cNvPr id="217" name="任意多边形: 形状 216">
                  <a:extLst>
                    <a:ext uri="{FF2B5EF4-FFF2-40B4-BE49-F238E27FC236}">
                      <a16:creationId xmlns:a16="http://schemas.microsoft.com/office/drawing/2014/main" id="{1CF46DC3-3861-D630-566F-C557A7C6A199}"/>
                    </a:ext>
                  </a:extLst>
                </p:cNvPr>
                <p:cNvSpPr/>
                <p:nvPr/>
              </p:nvSpPr>
              <p:spPr>
                <a:xfrm>
                  <a:off x="5419839" y="1503721"/>
                  <a:ext cx="41595" cy="57210"/>
                </a:xfrm>
                <a:custGeom>
                  <a:avLst/>
                  <a:gdLst>
                    <a:gd name="connsiteX0" fmla="*/ 41596 w 41595"/>
                    <a:gd name="connsiteY0" fmla="*/ 42062 h 57210"/>
                    <a:gd name="connsiteX1" fmla="*/ 20374 w 41595"/>
                    <a:gd name="connsiteY1" fmla="*/ 57207 h 57210"/>
                    <a:gd name="connsiteX2" fmla="*/ 0 w 41595"/>
                    <a:gd name="connsiteY2" fmla="*/ 42348 h 57210"/>
                    <a:gd name="connsiteX3" fmla="*/ 6543 w 41595"/>
                    <a:gd name="connsiteY3" fmla="*/ 23374 h 57210"/>
                    <a:gd name="connsiteX4" fmla="*/ 8696 w 41595"/>
                    <a:gd name="connsiteY4" fmla="*/ 11782 h 57210"/>
                    <a:gd name="connsiteX5" fmla="*/ 8877 w 41595"/>
                    <a:gd name="connsiteY5" fmla="*/ 10096 h 57210"/>
                    <a:gd name="connsiteX6" fmla="*/ 9163 w 41595"/>
                    <a:gd name="connsiteY6" fmla="*/ 7572 h 57210"/>
                    <a:gd name="connsiteX7" fmla="*/ 9725 w 41595"/>
                    <a:gd name="connsiteY7" fmla="*/ 2153 h 57210"/>
                    <a:gd name="connsiteX8" fmla="*/ 27013 w 41595"/>
                    <a:gd name="connsiteY8" fmla="*/ 0 h 57210"/>
                    <a:gd name="connsiteX9" fmla="*/ 30099 w 41595"/>
                    <a:gd name="connsiteY9" fmla="*/ 21031 h 57210"/>
                    <a:gd name="connsiteX10" fmla="*/ 41596 w 41595"/>
                    <a:gd name="connsiteY10" fmla="*/ 42062 h 5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95" h="57210">
                      <a:moveTo>
                        <a:pt x="41596" y="42062"/>
                      </a:moveTo>
                      <a:cubicBezTo>
                        <a:pt x="38785" y="51130"/>
                        <a:pt x="30099" y="57388"/>
                        <a:pt x="20374" y="57207"/>
                      </a:cubicBezTo>
                      <a:cubicBezTo>
                        <a:pt x="11125" y="57017"/>
                        <a:pt x="2800" y="51035"/>
                        <a:pt x="0" y="42348"/>
                      </a:cubicBezTo>
                      <a:cubicBezTo>
                        <a:pt x="2895" y="37395"/>
                        <a:pt x="5048" y="29918"/>
                        <a:pt x="6543" y="23374"/>
                      </a:cubicBezTo>
                      <a:cubicBezTo>
                        <a:pt x="7668" y="18517"/>
                        <a:pt x="8315" y="14307"/>
                        <a:pt x="8696" y="11782"/>
                      </a:cubicBezTo>
                      <a:cubicBezTo>
                        <a:pt x="8791" y="11039"/>
                        <a:pt x="8877" y="10477"/>
                        <a:pt x="8877" y="10096"/>
                      </a:cubicBezTo>
                      <a:cubicBezTo>
                        <a:pt x="8972" y="9258"/>
                        <a:pt x="9067" y="8420"/>
                        <a:pt x="9163" y="7572"/>
                      </a:cubicBezTo>
                      <a:cubicBezTo>
                        <a:pt x="9353" y="5705"/>
                        <a:pt x="9534" y="3924"/>
                        <a:pt x="9725" y="2153"/>
                      </a:cubicBezTo>
                      <a:cubicBezTo>
                        <a:pt x="15430" y="1400"/>
                        <a:pt x="21221" y="752"/>
                        <a:pt x="27013" y="0"/>
                      </a:cubicBezTo>
                      <a:cubicBezTo>
                        <a:pt x="26918" y="5048"/>
                        <a:pt x="27384" y="12525"/>
                        <a:pt x="30099" y="21031"/>
                      </a:cubicBezTo>
                      <a:cubicBezTo>
                        <a:pt x="33280" y="30747"/>
                        <a:pt x="38138" y="37852"/>
                        <a:pt x="41596" y="42062"/>
                      </a:cubicBezTo>
                      <a:close/>
                    </a:path>
                  </a:pathLst>
                </a:custGeom>
                <a:solidFill>
                  <a:srgbClr val="F96E58"/>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6883B89E-AC7B-E0C8-F749-B9F79ED417DA}"/>
                    </a:ext>
                  </a:extLst>
                </p:cNvPr>
                <p:cNvSpPr/>
                <p:nvPr/>
              </p:nvSpPr>
              <p:spPr>
                <a:xfrm>
                  <a:off x="5414211" y="1501197"/>
                  <a:ext cx="8133" cy="9829"/>
                </a:xfrm>
                <a:custGeom>
                  <a:avLst/>
                  <a:gdLst>
                    <a:gd name="connsiteX0" fmla="*/ 4990 w 8133"/>
                    <a:gd name="connsiteY0" fmla="*/ 9830 h 9829"/>
                    <a:gd name="connsiteX1" fmla="*/ 8133 w 8133"/>
                    <a:gd name="connsiteY1" fmla="*/ 7639 h 9829"/>
                    <a:gd name="connsiteX2" fmla="*/ 6495 w 8133"/>
                    <a:gd name="connsiteY2" fmla="*/ 1391 h 9829"/>
                    <a:gd name="connsiteX3" fmla="*/ 2418 w 8133"/>
                    <a:gd name="connsiteY3" fmla="*/ 0 h 9829"/>
                    <a:gd name="connsiteX4" fmla="*/ 1275 w 8133"/>
                    <a:gd name="connsiteY4" fmla="*/ 4162 h 9829"/>
                    <a:gd name="connsiteX5" fmla="*/ 27 w 8133"/>
                    <a:gd name="connsiteY5" fmla="*/ 5410 h 9829"/>
                    <a:gd name="connsiteX6" fmla="*/ 4990 w 8133"/>
                    <a:gd name="connsiteY6" fmla="*/ 9830 h 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33" h="9829">
                      <a:moveTo>
                        <a:pt x="4990" y="9830"/>
                      </a:moveTo>
                      <a:cubicBezTo>
                        <a:pt x="6037" y="9096"/>
                        <a:pt x="7085" y="8372"/>
                        <a:pt x="8133" y="7639"/>
                      </a:cubicBezTo>
                      <a:lnTo>
                        <a:pt x="6495" y="1391"/>
                      </a:lnTo>
                      <a:cubicBezTo>
                        <a:pt x="5133" y="924"/>
                        <a:pt x="3771" y="457"/>
                        <a:pt x="2418" y="0"/>
                      </a:cubicBezTo>
                      <a:cubicBezTo>
                        <a:pt x="2513" y="1238"/>
                        <a:pt x="2418" y="2934"/>
                        <a:pt x="1275" y="4162"/>
                      </a:cubicBezTo>
                      <a:cubicBezTo>
                        <a:pt x="675" y="4810"/>
                        <a:pt x="151" y="4924"/>
                        <a:pt x="27" y="5410"/>
                      </a:cubicBezTo>
                      <a:cubicBezTo>
                        <a:pt x="-163" y="6124"/>
                        <a:pt x="560" y="7391"/>
                        <a:pt x="4990" y="9830"/>
                      </a:cubicBezTo>
                      <a:close/>
                    </a:path>
                  </a:pathLst>
                </a:custGeom>
                <a:solidFill>
                  <a:srgbClr val="F96E58"/>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87856392-BDBF-5F59-0EB1-2AA48648AE1A}"/>
                    </a:ext>
                  </a:extLst>
                </p:cNvPr>
                <p:cNvSpPr/>
                <p:nvPr/>
              </p:nvSpPr>
              <p:spPr>
                <a:xfrm>
                  <a:off x="5432007" y="1485793"/>
                  <a:ext cx="14016" cy="16148"/>
                </a:xfrm>
                <a:custGeom>
                  <a:avLst/>
                  <a:gdLst>
                    <a:gd name="connsiteX0" fmla="*/ 319 w 14016"/>
                    <a:gd name="connsiteY0" fmla="*/ 9727 h 16148"/>
                    <a:gd name="connsiteX1" fmla="*/ 9082 w 14016"/>
                    <a:gd name="connsiteY1" fmla="*/ 15975 h 16148"/>
                    <a:gd name="connsiteX2" fmla="*/ 13702 w 14016"/>
                    <a:gd name="connsiteY2" fmla="*/ 6421 h 16148"/>
                    <a:gd name="connsiteX3" fmla="*/ 4939 w 14016"/>
                    <a:gd name="connsiteY3" fmla="*/ 173 h 16148"/>
                    <a:gd name="connsiteX4" fmla="*/ 319 w 14016"/>
                    <a:gd name="connsiteY4" fmla="*/ 9727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6" h="16148">
                      <a:moveTo>
                        <a:pt x="319" y="9727"/>
                      </a:moveTo>
                      <a:cubicBezTo>
                        <a:pt x="1462" y="14089"/>
                        <a:pt x="5386" y="16889"/>
                        <a:pt x="9082" y="15975"/>
                      </a:cubicBezTo>
                      <a:cubicBezTo>
                        <a:pt x="12778" y="15061"/>
                        <a:pt x="14845" y="10784"/>
                        <a:pt x="13702" y="6421"/>
                      </a:cubicBezTo>
                      <a:cubicBezTo>
                        <a:pt x="12558" y="2059"/>
                        <a:pt x="8634" y="-741"/>
                        <a:pt x="4939" y="173"/>
                      </a:cubicBezTo>
                      <a:cubicBezTo>
                        <a:pt x="1234" y="1087"/>
                        <a:pt x="-833" y="5364"/>
                        <a:pt x="319" y="9727"/>
                      </a:cubicBezTo>
                      <a:close/>
                    </a:path>
                  </a:pathLst>
                </a:custGeom>
                <a:solidFill>
                  <a:srgbClr val="F96E58"/>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5F5C90F6-0CF2-F7BD-6462-65560CC8DA4C}"/>
                    </a:ext>
                  </a:extLst>
                </p:cNvPr>
                <p:cNvSpPr/>
                <p:nvPr/>
              </p:nvSpPr>
              <p:spPr>
                <a:xfrm>
                  <a:off x="5429676" y="1492058"/>
                  <a:ext cx="10962" cy="10627"/>
                </a:xfrm>
                <a:custGeom>
                  <a:avLst/>
                  <a:gdLst>
                    <a:gd name="connsiteX0" fmla="*/ 173 w 10962"/>
                    <a:gd name="connsiteY0" fmla="*/ 6624 h 10627"/>
                    <a:gd name="connsiteX1" fmla="*/ 6831 w 10962"/>
                    <a:gd name="connsiteY1" fmla="*/ 10462 h 10627"/>
                    <a:gd name="connsiteX2" fmla="*/ 10793 w 10962"/>
                    <a:gd name="connsiteY2" fmla="*/ 4004 h 10627"/>
                    <a:gd name="connsiteX3" fmla="*/ 4126 w 10962"/>
                    <a:gd name="connsiteY3" fmla="*/ 166 h 10627"/>
                    <a:gd name="connsiteX4" fmla="*/ 173 w 10962"/>
                    <a:gd name="connsiteY4" fmla="*/ 6624 h 10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2" h="10627">
                      <a:moveTo>
                        <a:pt x="173" y="6624"/>
                      </a:moveTo>
                      <a:cubicBezTo>
                        <a:pt x="916" y="9472"/>
                        <a:pt x="3897" y="11186"/>
                        <a:pt x="6831" y="10462"/>
                      </a:cubicBezTo>
                      <a:cubicBezTo>
                        <a:pt x="9765" y="9738"/>
                        <a:pt x="11536" y="6843"/>
                        <a:pt x="10793" y="4004"/>
                      </a:cubicBezTo>
                      <a:cubicBezTo>
                        <a:pt x="10050" y="1156"/>
                        <a:pt x="7060" y="-558"/>
                        <a:pt x="4126" y="166"/>
                      </a:cubicBezTo>
                      <a:cubicBezTo>
                        <a:pt x="1192" y="880"/>
                        <a:pt x="-579" y="3776"/>
                        <a:pt x="173" y="6624"/>
                      </a:cubicBezTo>
                      <a:close/>
                    </a:path>
                  </a:pathLst>
                </a:custGeom>
                <a:solidFill>
                  <a:srgbClr val="F96E58"/>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EA73F179-D371-1CEC-1261-976F1AEAAAB7}"/>
                    </a:ext>
                  </a:extLst>
                </p:cNvPr>
                <p:cNvSpPr/>
                <p:nvPr/>
              </p:nvSpPr>
              <p:spPr>
                <a:xfrm>
                  <a:off x="5409780" y="1466934"/>
                  <a:ext cx="45330" cy="54128"/>
                </a:xfrm>
                <a:custGeom>
                  <a:avLst/>
                  <a:gdLst>
                    <a:gd name="connsiteX0" fmla="*/ 28975 w 45330"/>
                    <a:gd name="connsiteY0" fmla="*/ 53370 h 54128"/>
                    <a:gd name="connsiteX1" fmla="*/ 28051 w 45330"/>
                    <a:gd name="connsiteY1" fmla="*/ 53598 h 54128"/>
                    <a:gd name="connsiteX2" fmla="*/ 8239 w 45330"/>
                    <a:gd name="connsiteY2" fmla="*/ 42978 h 54128"/>
                    <a:gd name="connsiteX3" fmla="*/ 0 w 45330"/>
                    <a:gd name="connsiteY3" fmla="*/ 11574 h 54128"/>
                    <a:gd name="connsiteX4" fmla="*/ 17802 w 45330"/>
                    <a:gd name="connsiteY4" fmla="*/ 858 h 54128"/>
                    <a:gd name="connsiteX5" fmla="*/ 37633 w 45330"/>
                    <a:gd name="connsiteY5" fmla="*/ 2297 h 54128"/>
                    <a:gd name="connsiteX6" fmla="*/ 44739 w 45330"/>
                    <a:gd name="connsiteY6" fmla="*/ 29386 h 54128"/>
                    <a:gd name="connsiteX7" fmla="*/ 28975 w 45330"/>
                    <a:gd name="connsiteY7" fmla="*/ 53370 h 5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0" h="54128">
                      <a:moveTo>
                        <a:pt x="28975" y="53370"/>
                      </a:moveTo>
                      <a:lnTo>
                        <a:pt x="28051" y="53598"/>
                      </a:lnTo>
                      <a:cubicBezTo>
                        <a:pt x="19222" y="55780"/>
                        <a:pt x="10354" y="51026"/>
                        <a:pt x="8239" y="42978"/>
                      </a:cubicBezTo>
                      <a:lnTo>
                        <a:pt x="0" y="11574"/>
                      </a:lnTo>
                      <a:cubicBezTo>
                        <a:pt x="1600" y="9678"/>
                        <a:pt x="7430" y="3240"/>
                        <a:pt x="17802" y="858"/>
                      </a:cubicBezTo>
                      <a:cubicBezTo>
                        <a:pt x="27508" y="-1370"/>
                        <a:pt x="35204" y="1335"/>
                        <a:pt x="37633" y="2297"/>
                      </a:cubicBezTo>
                      <a:lnTo>
                        <a:pt x="44739" y="29386"/>
                      </a:lnTo>
                      <a:cubicBezTo>
                        <a:pt x="47482" y="39806"/>
                        <a:pt x="40424" y="50550"/>
                        <a:pt x="28975" y="53370"/>
                      </a:cubicBezTo>
                      <a:close/>
                    </a:path>
                  </a:pathLst>
                </a:custGeom>
                <a:solidFill>
                  <a:srgbClr val="F96E58"/>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60A1E17A-DE2F-FCFB-F3B1-8A7032FB4451}"/>
                    </a:ext>
                  </a:extLst>
                </p:cNvPr>
                <p:cNvSpPr/>
                <p:nvPr/>
              </p:nvSpPr>
              <p:spPr>
                <a:xfrm>
                  <a:off x="5238626" y="1553879"/>
                  <a:ext cx="33476" cy="66941"/>
                </a:xfrm>
                <a:custGeom>
                  <a:avLst/>
                  <a:gdLst>
                    <a:gd name="connsiteX0" fmla="*/ 19 w 33476"/>
                    <a:gd name="connsiteY0" fmla="*/ 35966 h 66941"/>
                    <a:gd name="connsiteX1" fmla="*/ 2057 w 33476"/>
                    <a:gd name="connsiteY1" fmla="*/ 51768 h 66941"/>
                    <a:gd name="connsiteX2" fmla="*/ 9392 w 33476"/>
                    <a:gd name="connsiteY2" fmla="*/ 66942 h 66941"/>
                    <a:gd name="connsiteX3" fmla="*/ 28927 w 33476"/>
                    <a:gd name="connsiteY3" fmla="*/ 59207 h 66941"/>
                    <a:gd name="connsiteX4" fmla="*/ 32385 w 33476"/>
                    <a:gd name="connsiteY4" fmla="*/ 34709 h 66941"/>
                    <a:gd name="connsiteX5" fmla="*/ 17173 w 33476"/>
                    <a:gd name="connsiteY5" fmla="*/ 13849 h 66941"/>
                    <a:gd name="connsiteX6" fmla="*/ 6134 w 33476"/>
                    <a:gd name="connsiteY6" fmla="*/ 0 h 66941"/>
                    <a:gd name="connsiteX7" fmla="*/ 5315 w 33476"/>
                    <a:gd name="connsiteY7" fmla="*/ 4343 h 66941"/>
                    <a:gd name="connsiteX8" fmla="*/ 10592 w 33476"/>
                    <a:gd name="connsiteY8" fmla="*/ 14526 h 66941"/>
                    <a:gd name="connsiteX9" fmla="*/ 15573 w 33476"/>
                    <a:gd name="connsiteY9" fmla="*/ 21155 h 66941"/>
                    <a:gd name="connsiteX10" fmla="*/ 8106 w 33476"/>
                    <a:gd name="connsiteY10" fmla="*/ 24803 h 66941"/>
                    <a:gd name="connsiteX11" fmla="*/ 19 w 33476"/>
                    <a:gd name="connsiteY11" fmla="*/ 35966 h 6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6" h="66941">
                      <a:moveTo>
                        <a:pt x="19" y="35966"/>
                      </a:moveTo>
                      <a:cubicBezTo>
                        <a:pt x="-85" y="39805"/>
                        <a:pt x="191" y="45377"/>
                        <a:pt x="2057" y="51768"/>
                      </a:cubicBezTo>
                      <a:cubicBezTo>
                        <a:pt x="4058" y="58598"/>
                        <a:pt x="7096" y="63703"/>
                        <a:pt x="9392" y="66942"/>
                      </a:cubicBezTo>
                      <a:cubicBezTo>
                        <a:pt x="15907" y="64360"/>
                        <a:pt x="22413" y="61789"/>
                        <a:pt x="28927" y="59207"/>
                      </a:cubicBezTo>
                      <a:cubicBezTo>
                        <a:pt x="34919" y="46987"/>
                        <a:pt x="33728" y="38957"/>
                        <a:pt x="32385" y="34709"/>
                      </a:cubicBezTo>
                      <a:cubicBezTo>
                        <a:pt x="30747" y="29528"/>
                        <a:pt x="27965" y="27070"/>
                        <a:pt x="17173" y="13849"/>
                      </a:cubicBezTo>
                      <a:cubicBezTo>
                        <a:pt x="12335" y="7934"/>
                        <a:pt x="8515" y="3058"/>
                        <a:pt x="6134" y="0"/>
                      </a:cubicBezTo>
                      <a:cubicBezTo>
                        <a:pt x="5744" y="991"/>
                        <a:pt x="5277" y="2505"/>
                        <a:pt x="5315" y="4343"/>
                      </a:cubicBezTo>
                      <a:cubicBezTo>
                        <a:pt x="5372" y="6830"/>
                        <a:pt x="6429" y="8792"/>
                        <a:pt x="10592" y="14526"/>
                      </a:cubicBezTo>
                      <a:cubicBezTo>
                        <a:pt x="11887" y="16316"/>
                        <a:pt x="13564" y="18564"/>
                        <a:pt x="15573" y="21155"/>
                      </a:cubicBezTo>
                      <a:cubicBezTo>
                        <a:pt x="13631" y="21698"/>
                        <a:pt x="10887" y="22736"/>
                        <a:pt x="8106" y="24803"/>
                      </a:cubicBezTo>
                      <a:cubicBezTo>
                        <a:pt x="2915" y="28680"/>
                        <a:pt x="800" y="33738"/>
                        <a:pt x="19" y="35966"/>
                      </a:cubicBezTo>
                      <a:close/>
                    </a:path>
                  </a:pathLst>
                </a:custGeom>
                <a:solidFill>
                  <a:srgbClr val="F96E58"/>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B2254D38-9511-0A98-8708-530FC4018AD1}"/>
                    </a:ext>
                  </a:extLst>
                </p:cNvPr>
                <p:cNvSpPr/>
                <p:nvPr/>
              </p:nvSpPr>
              <p:spPr>
                <a:xfrm>
                  <a:off x="5367956" y="1718671"/>
                  <a:ext cx="66865" cy="177060"/>
                </a:xfrm>
                <a:custGeom>
                  <a:avLst/>
                  <a:gdLst>
                    <a:gd name="connsiteX0" fmla="*/ 64055 w 66865"/>
                    <a:gd name="connsiteY0" fmla="*/ 177060 h 177060"/>
                    <a:gd name="connsiteX1" fmla="*/ 0 w 66865"/>
                    <a:gd name="connsiteY1" fmla="*/ 166983 h 177060"/>
                    <a:gd name="connsiteX2" fmla="*/ 9458 w 66865"/>
                    <a:gd name="connsiteY2" fmla="*/ 7153 h 177060"/>
                    <a:gd name="connsiteX3" fmla="*/ 66866 w 66865"/>
                    <a:gd name="connsiteY3" fmla="*/ 0 h 177060"/>
                    <a:gd name="connsiteX4" fmla="*/ 64055 w 66865"/>
                    <a:gd name="connsiteY4" fmla="*/ 177060 h 177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5" h="177060">
                      <a:moveTo>
                        <a:pt x="64055" y="177060"/>
                      </a:moveTo>
                      <a:cubicBezTo>
                        <a:pt x="42700" y="173698"/>
                        <a:pt x="21355" y="170336"/>
                        <a:pt x="0" y="166983"/>
                      </a:cubicBezTo>
                      <a:cubicBezTo>
                        <a:pt x="3153" y="113700"/>
                        <a:pt x="6305" y="60427"/>
                        <a:pt x="9458" y="7153"/>
                      </a:cubicBezTo>
                      <a:cubicBezTo>
                        <a:pt x="28594" y="4772"/>
                        <a:pt x="47730" y="2381"/>
                        <a:pt x="66866" y="0"/>
                      </a:cubicBezTo>
                      <a:cubicBezTo>
                        <a:pt x="65941" y="59017"/>
                        <a:pt x="64998" y="118043"/>
                        <a:pt x="64055" y="177060"/>
                      </a:cubicBezTo>
                      <a:close/>
                    </a:path>
                  </a:pathLst>
                </a:custGeom>
                <a:solidFill>
                  <a:srgbClr val="F96E58"/>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B9B71642-7B8B-7E42-ED07-2448CEEBE647}"/>
                    </a:ext>
                  </a:extLst>
                </p:cNvPr>
                <p:cNvSpPr/>
                <p:nvPr/>
              </p:nvSpPr>
              <p:spPr>
                <a:xfrm>
                  <a:off x="5382491" y="1661350"/>
                  <a:ext cx="115119" cy="69500"/>
                </a:xfrm>
                <a:custGeom>
                  <a:avLst/>
                  <a:gdLst>
                    <a:gd name="connsiteX0" fmla="*/ 0 w 115119"/>
                    <a:gd name="connsiteY0" fmla="*/ 58922 h 69500"/>
                    <a:gd name="connsiteX1" fmla="*/ 57465 w 115119"/>
                    <a:gd name="connsiteY1" fmla="*/ 69399 h 69500"/>
                    <a:gd name="connsiteX2" fmla="*/ 115119 w 115119"/>
                    <a:gd name="connsiteY2" fmla="*/ 53826 h 69500"/>
                    <a:gd name="connsiteX3" fmla="*/ 94422 w 115119"/>
                    <a:gd name="connsiteY3" fmla="*/ 0 h 69500"/>
                    <a:gd name="connsiteX4" fmla="*/ 23669 w 115119"/>
                    <a:gd name="connsiteY4" fmla="*/ 762 h 69500"/>
                    <a:gd name="connsiteX5" fmla="*/ 0 w 115119"/>
                    <a:gd name="connsiteY5" fmla="*/ 58922 h 6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19" h="69500">
                      <a:moveTo>
                        <a:pt x="0" y="58922"/>
                      </a:moveTo>
                      <a:cubicBezTo>
                        <a:pt x="10525" y="63379"/>
                        <a:pt x="30975" y="70428"/>
                        <a:pt x="57465" y="69399"/>
                      </a:cubicBezTo>
                      <a:cubicBezTo>
                        <a:pt x="84744" y="68332"/>
                        <a:pt x="105003" y="59226"/>
                        <a:pt x="115119" y="53826"/>
                      </a:cubicBezTo>
                      <a:cubicBezTo>
                        <a:pt x="108223" y="35881"/>
                        <a:pt x="101318" y="17945"/>
                        <a:pt x="94422" y="0"/>
                      </a:cubicBezTo>
                      <a:cubicBezTo>
                        <a:pt x="70838" y="257"/>
                        <a:pt x="47254" y="505"/>
                        <a:pt x="23669" y="762"/>
                      </a:cubicBezTo>
                      <a:cubicBezTo>
                        <a:pt x="15783" y="20145"/>
                        <a:pt x="7896" y="39529"/>
                        <a:pt x="0" y="58922"/>
                      </a:cubicBezTo>
                      <a:close/>
                    </a:path>
                  </a:pathLst>
                </a:custGeom>
                <a:solidFill>
                  <a:srgbClr val="F96E58"/>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1595085B-EBD8-373A-8E95-B50A82AB87CF}"/>
                    </a:ext>
                  </a:extLst>
                </p:cNvPr>
                <p:cNvSpPr/>
                <p:nvPr/>
              </p:nvSpPr>
              <p:spPr>
                <a:xfrm>
                  <a:off x="5373919" y="1539726"/>
                  <a:ext cx="139722" cy="122376"/>
                </a:xfrm>
                <a:custGeom>
                  <a:avLst/>
                  <a:gdLst>
                    <a:gd name="connsiteX0" fmla="*/ 32252 w 139722"/>
                    <a:gd name="connsiteY0" fmla="*/ 122377 h 122376"/>
                    <a:gd name="connsiteX1" fmla="*/ 103004 w 139722"/>
                    <a:gd name="connsiteY1" fmla="*/ 121720 h 122376"/>
                    <a:gd name="connsiteX2" fmla="*/ 139722 w 139722"/>
                    <a:gd name="connsiteY2" fmla="*/ 20707 h 122376"/>
                    <a:gd name="connsiteX3" fmla="*/ 68075 w 139722"/>
                    <a:gd name="connsiteY3" fmla="*/ 76 h 122376"/>
                    <a:gd name="connsiteX4" fmla="*/ 0 w 139722"/>
                    <a:gd name="connsiteY4" fmla="*/ 24612 h 122376"/>
                    <a:gd name="connsiteX5" fmla="*/ 32252 w 139722"/>
                    <a:gd name="connsiteY5" fmla="*/ 122377 h 12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22" h="122376">
                      <a:moveTo>
                        <a:pt x="32252" y="122377"/>
                      </a:moveTo>
                      <a:cubicBezTo>
                        <a:pt x="55836" y="122158"/>
                        <a:pt x="79420" y="121939"/>
                        <a:pt x="103004" y="121720"/>
                      </a:cubicBezTo>
                      <a:cubicBezTo>
                        <a:pt x="115243" y="88049"/>
                        <a:pt x="127483" y="54378"/>
                        <a:pt x="139722" y="20707"/>
                      </a:cubicBezTo>
                      <a:cubicBezTo>
                        <a:pt x="133874" y="16554"/>
                        <a:pt x="107414" y="-1305"/>
                        <a:pt x="68075" y="76"/>
                      </a:cubicBezTo>
                      <a:cubicBezTo>
                        <a:pt x="29852" y="1419"/>
                        <a:pt x="5677" y="20002"/>
                        <a:pt x="0" y="24612"/>
                      </a:cubicBezTo>
                      <a:cubicBezTo>
                        <a:pt x="10744" y="57207"/>
                        <a:pt x="21498" y="89792"/>
                        <a:pt x="32252" y="122377"/>
                      </a:cubicBezTo>
                      <a:close/>
                    </a:path>
                  </a:pathLst>
                </a:custGeom>
                <a:solidFill>
                  <a:schemeClr val="accent1">
                    <a:lumMod val="60000"/>
                    <a:lumOff val="40000"/>
                  </a:scheme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BF8EC4D1-F336-DD4C-01A6-5A4BEDE43038}"/>
                    </a:ext>
                  </a:extLst>
                </p:cNvPr>
                <p:cNvSpPr/>
                <p:nvPr/>
              </p:nvSpPr>
              <p:spPr>
                <a:xfrm>
                  <a:off x="5314026" y="1560918"/>
                  <a:ext cx="107870" cy="145360"/>
                </a:xfrm>
                <a:custGeom>
                  <a:avLst/>
                  <a:gdLst>
                    <a:gd name="connsiteX0" fmla="*/ 21755 w 107870"/>
                    <a:gd name="connsiteY0" fmla="*/ 145361 h 145360"/>
                    <a:gd name="connsiteX1" fmla="*/ 0 w 107870"/>
                    <a:gd name="connsiteY1" fmla="*/ 112243 h 145360"/>
                    <a:gd name="connsiteX2" fmla="*/ 25251 w 107870"/>
                    <a:gd name="connsiteY2" fmla="*/ 65951 h 145360"/>
                    <a:gd name="connsiteX3" fmla="*/ 36576 w 107870"/>
                    <a:gd name="connsiteY3" fmla="*/ 45196 h 145360"/>
                    <a:gd name="connsiteX4" fmla="*/ 61189 w 107870"/>
                    <a:gd name="connsiteY4" fmla="*/ 0 h 145360"/>
                    <a:gd name="connsiteX5" fmla="*/ 63360 w 107870"/>
                    <a:gd name="connsiteY5" fmla="*/ 48 h 145360"/>
                    <a:gd name="connsiteX6" fmla="*/ 107871 w 107870"/>
                    <a:gd name="connsiteY6" fmla="*/ 23517 h 145360"/>
                    <a:gd name="connsiteX7" fmla="*/ 76172 w 107870"/>
                    <a:gd name="connsiteY7" fmla="*/ 68428 h 145360"/>
                    <a:gd name="connsiteX8" fmla="*/ 21755 w 107870"/>
                    <a:gd name="connsiteY8" fmla="*/ 145361 h 14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70" h="145360">
                      <a:moveTo>
                        <a:pt x="21755" y="145361"/>
                      </a:moveTo>
                      <a:cubicBezTo>
                        <a:pt x="14564" y="134283"/>
                        <a:pt x="7277" y="123215"/>
                        <a:pt x="0" y="112243"/>
                      </a:cubicBezTo>
                      <a:cubicBezTo>
                        <a:pt x="8411" y="96783"/>
                        <a:pt x="16840" y="81410"/>
                        <a:pt x="25251" y="65951"/>
                      </a:cubicBezTo>
                      <a:cubicBezTo>
                        <a:pt x="29032" y="59064"/>
                        <a:pt x="32804" y="52083"/>
                        <a:pt x="36576" y="45196"/>
                      </a:cubicBezTo>
                      <a:cubicBezTo>
                        <a:pt x="44748" y="30137"/>
                        <a:pt x="53016" y="15059"/>
                        <a:pt x="61189" y="0"/>
                      </a:cubicBezTo>
                      <a:cubicBezTo>
                        <a:pt x="61941" y="19"/>
                        <a:pt x="62693" y="28"/>
                        <a:pt x="63360" y="48"/>
                      </a:cubicBezTo>
                      <a:cubicBezTo>
                        <a:pt x="73285" y="591"/>
                        <a:pt x="89402" y="4515"/>
                        <a:pt x="107871" y="23517"/>
                      </a:cubicBezTo>
                      <a:cubicBezTo>
                        <a:pt x="97336" y="38452"/>
                        <a:pt x="86716" y="53492"/>
                        <a:pt x="76172" y="68428"/>
                      </a:cubicBezTo>
                      <a:cubicBezTo>
                        <a:pt x="58035" y="94050"/>
                        <a:pt x="39891" y="119662"/>
                        <a:pt x="21755" y="145361"/>
                      </a:cubicBezTo>
                      <a:close/>
                    </a:path>
                  </a:pathLst>
                </a:custGeom>
                <a:solidFill>
                  <a:schemeClr val="accent1">
                    <a:lumMod val="60000"/>
                    <a:lumOff val="40000"/>
                  </a:schemeClr>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1BD75E8A-4C39-B25A-F9B0-5CA043543631}"/>
                    </a:ext>
                  </a:extLst>
                </p:cNvPr>
                <p:cNvSpPr/>
                <p:nvPr/>
              </p:nvSpPr>
              <p:spPr>
                <a:xfrm>
                  <a:off x="5474950" y="1567700"/>
                  <a:ext cx="122939" cy="131797"/>
                </a:xfrm>
                <a:custGeom>
                  <a:avLst/>
                  <a:gdLst>
                    <a:gd name="connsiteX0" fmla="*/ 122940 w 122939"/>
                    <a:gd name="connsiteY0" fmla="*/ 122758 h 131797"/>
                    <a:gd name="connsiteX1" fmla="*/ 84363 w 122939"/>
                    <a:gd name="connsiteY1" fmla="*/ 131797 h 131797"/>
                    <a:gd name="connsiteX2" fmla="*/ 49568 w 122939"/>
                    <a:gd name="connsiteY2" fmla="*/ 92173 h 131797"/>
                    <a:gd name="connsiteX3" fmla="*/ 33976 w 122939"/>
                    <a:gd name="connsiteY3" fmla="*/ 74400 h 131797"/>
                    <a:gd name="connsiteX4" fmla="*/ 0 w 122939"/>
                    <a:gd name="connsiteY4" fmla="*/ 35747 h 131797"/>
                    <a:gd name="connsiteX5" fmla="*/ 791 w 122939"/>
                    <a:gd name="connsiteY5" fmla="*/ 33728 h 131797"/>
                    <a:gd name="connsiteX6" fmla="*/ 38129 w 122939"/>
                    <a:gd name="connsiteY6" fmla="*/ 0 h 131797"/>
                    <a:gd name="connsiteX7" fmla="*/ 69409 w 122939"/>
                    <a:gd name="connsiteY7" fmla="*/ 45196 h 131797"/>
                    <a:gd name="connsiteX8" fmla="*/ 122940 w 122939"/>
                    <a:gd name="connsiteY8" fmla="*/ 122758 h 131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939" h="131797">
                      <a:moveTo>
                        <a:pt x="122940" y="122758"/>
                      </a:moveTo>
                      <a:cubicBezTo>
                        <a:pt x="110062" y="125701"/>
                        <a:pt x="97165" y="128740"/>
                        <a:pt x="84363" y="131797"/>
                      </a:cubicBezTo>
                      <a:cubicBezTo>
                        <a:pt x="72733" y="118586"/>
                        <a:pt x="61199" y="105385"/>
                        <a:pt x="49568" y="92173"/>
                      </a:cubicBezTo>
                      <a:cubicBezTo>
                        <a:pt x="44406" y="86258"/>
                        <a:pt x="39138" y="80315"/>
                        <a:pt x="33976" y="74400"/>
                      </a:cubicBezTo>
                      <a:cubicBezTo>
                        <a:pt x="22641" y="61551"/>
                        <a:pt x="11335" y="48606"/>
                        <a:pt x="0" y="35747"/>
                      </a:cubicBezTo>
                      <a:cubicBezTo>
                        <a:pt x="267" y="35042"/>
                        <a:pt x="543" y="34338"/>
                        <a:pt x="791" y="33728"/>
                      </a:cubicBezTo>
                      <a:cubicBezTo>
                        <a:pt x="4715" y="24594"/>
                        <a:pt x="13935" y="10811"/>
                        <a:pt x="38129" y="0"/>
                      </a:cubicBezTo>
                      <a:cubicBezTo>
                        <a:pt x="48530" y="15030"/>
                        <a:pt x="59007" y="30175"/>
                        <a:pt x="69409" y="45196"/>
                      </a:cubicBezTo>
                      <a:cubicBezTo>
                        <a:pt x="87211" y="71047"/>
                        <a:pt x="105033" y="96888"/>
                        <a:pt x="122940" y="122758"/>
                      </a:cubicBezTo>
                      <a:close/>
                    </a:path>
                  </a:pathLst>
                </a:custGeom>
                <a:solidFill>
                  <a:srgbClr val="F96E58"/>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751F7D54-FFB2-C374-239E-1457A1CFB0B9}"/>
                    </a:ext>
                  </a:extLst>
                </p:cNvPr>
                <p:cNvSpPr/>
                <p:nvPr/>
              </p:nvSpPr>
              <p:spPr>
                <a:xfrm>
                  <a:off x="5243360" y="1600000"/>
                  <a:ext cx="99837" cy="122270"/>
                </a:xfrm>
                <a:custGeom>
                  <a:avLst/>
                  <a:gdLst>
                    <a:gd name="connsiteX0" fmla="*/ 18964 w 99837"/>
                    <a:gd name="connsiteY0" fmla="*/ 0 h 122270"/>
                    <a:gd name="connsiteX1" fmla="*/ 0 w 99837"/>
                    <a:gd name="connsiteY1" fmla="*/ 12925 h 122270"/>
                    <a:gd name="connsiteX2" fmla="*/ 14478 w 99837"/>
                    <a:gd name="connsiteY2" fmla="*/ 50006 h 122270"/>
                    <a:gd name="connsiteX3" fmla="*/ 21174 w 99837"/>
                    <a:gd name="connsiteY3" fmla="*/ 65475 h 122270"/>
                    <a:gd name="connsiteX4" fmla="*/ 26308 w 99837"/>
                    <a:gd name="connsiteY4" fmla="*/ 76629 h 122270"/>
                    <a:gd name="connsiteX5" fmla="*/ 72152 w 99837"/>
                    <a:gd name="connsiteY5" fmla="*/ 122263 h 122270"/>
                    <a:gd name="connsiteX6" fmla="*/ 94707 w 99837"/>
                    <a:gd name="connsiteY6" fmla="*/ 112595 h 122270"/>
                    <a:gd name="connsiteX7" fmla="*/ 96059 w 99837"/>
                    <a:gd name="connsiteY7" fmla="*/ 81905 h 122270"/>
                    <a:gd name="connsiteX8" fmla="*/ 48273 w 99837"/>
                    <a:gd name="connsiteY8" fmla="*/ 35738 h 122270"/>
                    <a:gd name="connsiteX9" fmla="*/ 18964 w 99837"/>
                    <a:gd name="connsiteY9" fmla="*/ 0 h 12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37" h="122270">
                      <a:moveTo>
                        <a:pt x="18964" y="0"/>
                      </a:moveTo>
                      <a:cubicBezTo>
                        <a:pt x="12621" y="4305"/>
                        <a:pt x="6305" y="8611"/>
                        <a:pt x="0" y="12925"/>
                      </a:cubicBezTo>
                      <a:cubicBezTo>
                        <a:pt x="4934" y="26584"/>
                        <a:pt x="9849" y="38995"/>
                        <a:pt x="14478" y="50006"/>
                      </a:cubicBezTo>
                      <a:cubicBezTo>
                        <a:pt x="16802" y="55531"/>
                        <a:pt x="19078" y="60693"/>
                        <a:pt x="21174" y="65475"/>
                      </a:cubicBezTo>
                      <a:cubicBezTo>
                        <a:pt x="23803" y="71466"/>
                        <a:pt x="25984" y="75952"/>
                        <a:pt x="26308" y="76629"/>
                      </a:cubicBezTo>
                      <a:cubicBezTo>
                        <a:pt x="47615" y="121339"/>
                        <a:pt x="72152" y="122263"/>
                        <a:pt x="72152" y="122263"/>
                      </a:cubicBezTo>
                      <a:cubicBezTo>
                        <a:pt x="72885" y="122291"/>
                        <a:pt x="86735" y="122653"/>
                        <a:pt x="94707" y="112595"/>
                      </a:cubicBezTo>
                      <a:cubicBezTo>
                        <a:pt x="101069" y="104575"/>
                        <a:pt x="101508" y="92669"/>
                        <a:pt x="96059" y="81905"/>
                      </a:cubicBezTo>
                      <a:cubicBezTo>
                        <a:pt x="80876" y="69113"/>
                        <a:pt x="64608" y="53826"/>
                        <a:pt x="48273" y="35738"/>
                      </a:cubicBezTo>
                      <a:cubicBezTo>
                        <a:pt x="37195" y="23469"/>
                        <a:pt x="27480" y="11449"/>
                        <a:pt x="18964" y="0"/>
                      </a:cubicBezTo>
                      <a:close/>
                    </a:path>
                  </a:pathLst>
                </a:custGeom>
                <a:solidFill>
                  <a:srgbClr val="F96E58"/>
                </a:solidFill>
                <a:ln w="9525" cap="flat">
                  <a:noFill/>
                  <a:prstDash val="solid"/>
                  <a:miter/>
                </a:ln>
              </p:spPr>
              <p:txBody>
                <a:bodyPr rtlCol="0" anchor="ctr"/>
                <a:lstStyle/>
                <a:p>
                  <a:endParaRPr lang="zh-CN" altLang="en-US"/>
                </a:p>
              </p:txBody>
            </p:sp>
            <p:grpSp>
              <p:nvGrpSpPr>
                <p:cNvPr id="229" name="组合 228">
                  <a:extLst>
                    <a:ext uri="{FF2B5EF4-FFF2-40B4-BE49-F238E27FC236}">
                      <a16:creationId xmlns:a16="http://schemas.microsoft.com/office/drawing/2014/main" id="{279415C2-4CBB-1F41-F038-F4D336F54B7C}"/>
                    </a:ext>
                  </a:extLst>
                </p:cNvPr>
                <p:cNvGrpSpPr/>
                <p:nvPr/>
              </p:nvGrpSpPr>
              <p:grpSpPr>
                <a:xfrm>
                  <a:off x="5304204" y="1882844"/>
                  <a:ext cx="132287" cy="306668"/>
                  <a:chOff x="5304204" y="1882844"/>
                  <a:chExt cx="132287" cy="306668"/>
                </a:xfrm>
              </p:grpSpPr>
              <p:sp>
                <p:nvSpPr>
                  <p:cNvPr id="265" name="任意多边形: 形状 264">
                    <a:extLst>
                      <a:ext uri="{FF2B5EF4-FFF2-40B4-BE49-F238E27FC236}">
                        <a16:creationId xmlns:a16="http://schemas.microsoft.com/office/drawing/2014/main" id="{FBD448B0-8900-5885-BC2E-BAB2EA4F888C}"/>
                      </a:ext>
                    </a:extLst>
                  </p:cNvPr>
                  <p:cNvSpPr/>
                  <p:nvPr/>
                </p:nvSpPr>
                <p:spPr>
                  <a:xfrm>
                    <a:off x="5356183" y="1882844"/>
                    <a:ext cx="80308" cy="266614"/>
                  </a:xfrm>
                  <a:custGeom>
                    <a:avLst/>
                    <a:gdLst>
                      <a:gd name="connsiteX0" fmla="*/ 25346 w 80308"/>
                      <a:gd name="connsiteY0" fmla="*/ 265948 h 266614"/>
                      <a:gd name="connsiteX1" fmla="*/ 0 w 80308"/>
                      <a:gd name="connsiteY1" fmla="*/ 266614 h 266614"/>
                      <a:gd name="connsiteX2" fmla="*/ 9744 w 80308"/>
                      <a:gd name="connsiteY2" fmla="*/ 5353 h 266614"/>
                      <a:gd name="connsiteX3" fmla="*/ 11049 w 80308"/>
                      <a:gd name="connsiteY3" fmla="*/ 0 h 266614"/>
                      <a:gd name="connsiteX4" fmla="*/ 74667 w 80308"/>
                      <a:gd name="connsiteY4" fmla="*/ 12544 h 266614"/>
                      <a:gd name="connsiteX5" fmla="*/ 76934 w 80308"/>
                      <a:gd name="connsiteY5" fmla="*/ 102251 h 266614"/>
                      <a:gd name="connsiteX6" fmla="*/ 53521 w 80308"/>
                      <a:gd name="connsiteY6" fmla="*/ 177670 h 266614"/>
                      <a:gd name="connsiteX7" fmla="*/ 25346 w 80308"/>
                      <a:gd name="connsiteY7" fmla="*/ 265948 h 26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308" h="266614">
                        <a:moveTo>
                          <a:pt x="25346" y="265948"/>
                        </a:moveTo>
                        <a:cubicBezTo>
                          <a:pt x="16898" y="266167"/>
                          <a:pt x="8449" y="266395"/>
                          <a:pt x="0" y="266614"/>
                        </a:cubicBezTo>
                        <a:cubicBezTo>
                          <a:pt x="3248" y="179527"/>
                          <a:pt x="6496" y="92440"/>
                          <a:pt x="9744" y="5353"/>
                        </a:cubicBezTo>
                        <a:cubicBezTo>
                          <a:pt x="10183" y="3562"/>
                          <a:pt x="10611" y="1781"/>
                          <a:pt x="11049" y="0"/>
                        </a:cubicBezTo>
                        <a:cubicBezTo>
                          <a:pt x="32252" y="4182"/>
                          <a:pt x="53464" y="8363"/>
                          <a:pt x="74667" y="12544"/>
                        </a:cubicBezTo>
                        <a:cubicBezTo>
                          <a:pt x="80182" y="37748"/>
                          <a:pt x="82915" y="68304"/>
                          <a:pt x="76934" y="102251"/>
                        </a:cubicBezTo>
                        <a:cubicBezTo>
                          <a:pt x="73038" y="124377"/>
                          <a:pt x="67276" y="137474"/>
                          <a:pt x="53521" y="177670"/>
                        </a:cubicBezTo>
                        <a:cubicBezTo>
                          <a:pt x="45606" y="200806"/>
                          <a:pt x="35814" y="230686"/>
                          <a:pt x="25346" y="265948"/>
                        </a:cubicBezTo>
                        <a:close/>
                      </a:path>
                    </a:pathLst>
                  </a:custGeom>
                  <a:solidFill>
                    <a:srgbClr val="F96E58"/>
                  </a:solidFill>
                  <a:ln w="9525" cap="flat">
                    <a:noFill/>
                    <a:prstDash val="solid"/>
                    <a:miter/>
                  </a:ln>
                </p:spPr>
                <p:txBody>
                  <a:bodyPr rtlCol="0" anchor="ctr"/>
                  <a:lstStyle/>
                  <a:p>
                    <a:endParaRPr lang="zh-CN" altLang="en-US"/>
                  </a:p>
                </p:txBody>
              </p:sp>
              <p:grpSp>
                <p:nvGrpSpPr>
                  <p:cNvPr id="266" name="组合 265">
                    <a:extLst>
                      <a:ext uri="{FF2B5EF4-FFF2-40B4-BE49-F238E27FC236}">
                        <a16:creationId xmlns:a16="http://schemas.microsoft.com/office/drawing/2014/main" id="{AA8011DB-E03A-3C04-62AF-D076407CB256}"/>
                      </a:ext>
                    </a:extLst>
                  </p:cNvPr>
                  <p:cNvGrpSpPr/>
                  <p:nvPr/>
                </p:nvGrpSpPr>
                <p:grpSpPr>
                  <a:xfrm>
                    <a:off x="5304204" y="2144506"/>
                    <a:ext cx="83404" cy="45007"/>
                    <a:chOff x="5304204" y="2144506"/>
                    <a:chExt cx="83404" cy="45007"/>
                  </a:xfrm>
                </p:grpSpPr>
                <p:sp>
                  <p:nvSpPr>
                    <p:cNvPr id="267" name="任意多边形: 形状 266">
                      <a:extLst>
                        <a:ext uri="{FF2B5EF4-FFF2-40B4-BE49-F238E27FC236}">
                          <a16:creationId xmlns:a16="http://schemas.microsoft.com/office/drawing/2014/main" id="{80407638-4711-739F-D5F6-7CE1B1CE60B8}"/>
                        </a:ext>
                      </a:extLst>
                    </p:cNvPr>
                    <p:cNvSpPr/>
                    <p:nvPr/>
                  </p:nvSpPr>
                  <p:spPr>
                    <a:xfrm>
                      <a:off x="5304207" y="2144506"/>
                      <a:ext cx="83391" cy="45004"/>
                    </a:xfrm>
                    <a:custGeom>
                      <a:avLst/>
                      <a:gdLst>
                        <a:gd name="connsiteX0" fmla="*/ 94 w 83391"/>
                        <a:gd name="connsiteY0" fmla="*/ 40367 h 45004"/>
                        <a:gd name="connsiteX1" fmla="*/ 6752 w 83391"/>
                        <a:gd name="connsiteY1" fmla="*/ 43520 h 45004"/>
                        <a:gd name="connsiteX2" fmla="*/ 54986 w 83391"/>
                        <a:gd name="connsiteY2" fmla="*/ 44987 h 45004"/>
                        <a:gd name="connsiteX3" fmla="*/ 82914 w 83391"/>
                        <a:gd name="connsiteY3" fmla="*/ 44663 h 45004"/>
                        <a:gd name="connsiteX4" fmla="*/ 83332 w 83391"/>
                        <a:gd name="connsiteY4" fmla="*/ 40367 h 45004"/>
                        <a:gd name="connsiteX5" fmla="*/ 83247 w 83391"/>
                        <a:gd name="connsiteY5" fmla="*/ 35052 h 45004"/>
                        <a:gd name="connsiteX6" fmla="*/ 83009 w 83391"/>
                        <a:gd name="connsiteY6" fmla="*/ 33566 h 45004"/>
                        <a:gd name="connsiteX7" fmla="*/ 80761 w 83391"/>
                        <a:gd name="connsiteY7" fmla="*/ 25317 h 45004"/>
                        <a:gd name="connsiteX8" fmla="*/ 80380 w 83391"/>
                        <a:gd name="connsiteY8" fmla="*/ 3191 h 45004"/>
                        <a:gd name="connsiteX9" fmla="*/ 55367 w 83391"/>
                        <a:gd name="connsiteY9" fmla="*/ 0 h 45004"/>
                        <a:gd name="connsiteX10" fmla="*/ 45109 w 83391"/>
                        <a:gd name="connsiteY10" fmla="*/ 6839 h 45004"/>
                        <a:gd name="connsiteX11" fmla="*/ 41994 w 83391"/>
                        <a:gd name="connsiteY11" fmla="*/ 8896 h 45004"/>
                        <a:gd name="connsiteX12" fmla="*/ 40013 w 83391"/>
                        <a:gd name="connsiteY12" fmla="*/ 10201 h 45004"/>
                        <a:gd name="connsiteX13" fmla="*/ 36898 w 83391"/>
                        <a:gd name="connsiteY13" fmla="*/ 12259 h 45004"/>
                        <a:gd name="connsiteX14" fmla="*/ 34736 w 83391"/>
                        <a:gd name="connsiteY14" fmla="*/ 13697 h 45004"/>
                        <a:gd name="connsiteX15" fmla="*/ 31659 w 83391"/>
                        <a:gd name="connsiteY15" fmla="*/ 15754 h 45004"/>
                        <a:gd name="connsiteX16" fmla="*/ 29688 w 83391"/>
                        <a:gd name="connsiteY16" fmla="*/ 17059 h 45004"/>
                        <a:gd name="connsiteX17" fmla="*/ 26573 w 83391"/>
                        <a:gd name="connsiteY17" fmla="*/ 19117 h 45004"/>
                        <a:gd name="connsiteX18" fmla="*/ 7761 w 83391"/>
                        <a:gd name="connsiteY18" fmla="*/ 31642 h 45004"/>
                        <a:gd name="connsiteX19" fmla="*/ 199 w 83391"/>
                        <a:gd name="connsiteY19" fmla="*/ 38795 h 45004"/>
                        <a:gd name="connsiteX20" fmla="*/ 94 w 83391"/>
                        <a:gd name="connsiteY20" fmla="*/ 40367 h 4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91" h="45004">
                          <a:moveTo>
                            <a:pt x="94" y="40367"/>
                          </a:moveTo>
                          <a:cubicBezTo>
                            <a:pt x="694" y="42196"/>
                            <a:pt x="3532" y="43024"/>
                            <a:pt x="6752" y="43520"/>
                          </a:cubicBezTo>
                          <a:cubicBezTo>
                            <a:pt x="15544" y="44825"/>
                            <a:pt x="36746" y="45082"/>
                            <a:pt x="54986" y="44987"/>
                          </a:cubicBezTo>
                          <a:cubicBezTo>
                            <a:pt x="67074" y="44939"/>
                            <a:pt x="77885" y="44739"/>
                            <a:pt x="82914" y="44663"/>
                          </a:cubicBezTo>
                          <a:cubicBezTo>
                            <a:pt x="83085" y="43529"/>
                            <a:pt x="83304" y="42053"/>
                            <a:pt x="83332" y="40367"/>
                          </a:cubicBezTo>
                          <a:cubicBezTo>
                            <a:pt x="83438" y="38786"/>
                            <a:pt x="83399" y="36976"/>
                            <a:pt x="83247" y="35052"/>
                          </a:cubicBezTo>
                          <a:cubicBezTo>
                            <a:pt x="83180" y="34547"/>
                            <a:pt x="83114" y="34042"/>
                            <a:pt x="83009" y="33566"/>
                          </a:cubicBezTo>
                          <a:cubicBezTo>
                            <a:pt x="82371" y="29518"/>
                            <a:pt x="81228" y="26613"/>
                            <a:pt x="80761" y="25317"/>
                          </a:cubicBezTo>
                          <a:cubicBezTo>
                            <a:pt x="79151" y="20917"/>
                            <a:pt x="78008" y="14040"/>
                            <a:pt x="80380" y="3191"/>
                          </a:cubicBezTo>
                          <a:cubicBezTo>
                            <a:pt x="72074" y="1791"/>
                            <a:pt x="63721" y="933"/>
                            <a:pt x="55367" y="0"/>
                          </a:cubicBezTo>
                          <a:cubicBezTo>
                            <a:pt x="51910" y="2286"/>
                            <a:pt x="48528" y="4543"/>
                            <a:pt x="45109" y="6839"/>
                          </a:cubicBezTo>
                          <a:cubicBezTo>
                            <a:pt x="44080" y="7496"/>
                            <a:pt x="43061" y="8182"/>
                            <a:pt x="41994" y="8896"/>
                          </a:cubicBezTo>
                          <a:cubicBezTo>
                            <a:pt x="41347" y="9325"/>
                            <a:pt x="40699" y="9744"/>
                            <a:pt x="40013" y="10201"/>
                          </a:cubicBezTo>
                          <a:cubicBezTo>
                            <a:pt x="38985" y="10887"/>
                            <a:pt x="37965" y="11573"/>
                            <a:pt x="36898" y="12259"/>
                          </a:cubicBezTo>
                          <a:cubicBezTo>
                            <a:pt x="36174" y="12754"/>
                            <a:pt x="35450" y="13211"/>
                            <a:pt x="34736" y="13697"/>
                          </a:cubicBezTo>
                          <a:cubicBezTo>
                            <a:pt x="33708" y="14383"/>
                            <a:pt x="32688" y="15069"/>
                            <a:pt x="31659" y="15754"/>
                          </a:cubicBezTo>
                          <a:cubicBezTo>
                            <a:pt x="31012" y="16183"/>
                            <a:pt x="30373" y="16602"/>
                            <a:pt x="29688" y="17059"/>
                          </a:cubicBezTo>
                          <a:cubicBezTo>
                            <a:pt x="28659" y="17745"/>
                            <a:pt x="27631" y="18431"/>
                            <a:pt x="26573" y="19117"/>
                          </a:cubicBezTo>
                          <a:cubicBezTo>
                            <a:pt x="20306" y="23308"/>
                            <a:pt x="14029" y="27461"/>
                            <a:pt x="7761" y="31642"/>
                          </a:cubicBezTo>
                          <a:cubicBezTo>
                            <a:pt x="6171" y="32623"/>
                            <a:pt x="961" y="35919"/>
                            <a:pt x="199" y="38795"/>
                          </a:cubicBezTo>
                          <a:cubicBezTo>
                            <a:pt x="-40" y="39357"/>
                            <a:pt x="-49" y="39862"/>
                            <a:pt x="94" y="40367"/>
                          </a:cubicBezTo>
                          <a:close/>
                        </a:path>
                      </a:pathLst>
                    </a:custGeom>
                    <a:solidFill>
                      <a:srgbClr val="FFBF0B"/>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CE0EC362-C174-5E68-0499-74F9697C2708}"/>
                        </a:ext>
                      </a:extLst>
                    </p:cNvPr>
                    <p:cNvSpPr/>
                    <p:nvPr/>
                  </p:nvSpPr>
                  <p:spPr>
                    <a:xfrm>
                      <a:off x="5304204" y="2183339"/>
                      <a:ext cx="83354" cy="6174"/>
                    </a:xfrm>
                    <a:custGeom>
                      <a:avLst/>
                      <a:gdLst>
                        <a:gd name="connsiteX0" fmla="*/ 87 w 83354"/>
                        <a:gd name="connsiteY0" fmla="*/ 1543 h 6174"/>
                        <a:gd name="connsiteX1" fmla="*/ 6764 w 83354"/>
                        <a:gd name="connsiteY1" fmla="*/ 4686 h 6174"/>
                        <a:gd name="connsiteX2" fmla="*/ 82916 w 83354"/>
                        <a:gd name="connsiteY2" fmla="*/ 5839 h 6174"/>
                        <a:gd name="connsiteX3" fmla="*/ 83354 w 83354"/>
                        <a:gd name="connsiteY3" fmla="*/ 1543 h 6174"/>
                        <a:gd name="connsiteX4" fmla="*/ 192 w 83354"/>
                        <a:gd name="connsiteY4" fmla="*/ 0 h 6174"/>
                        <a:gd name="connsiteX5" fmla="*/ 87 w 83354"/>
                        <a:gd name="connsiteY5" fmla="*/ 1543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354" h="6174">
                          <a:moveTo>
                            <a:pt x="87" y="1543"/>
                          </a:moveTo>
                          <a:cubicBezTo>
                            <a:pt x="696" y="3353"/>
                            <a:pt x="3554" y="4172"/>
                            <a:pt x="6764" y="4686"/>
                          </a:cubicBezTo>
                          <a:cubicBezTo>
                            <a:pt x="21413" y="6887"/>
                            <a:pt x="70372" y="6058"/>
                            <a:pt x="82916" y="5839"/>
                          </a:cubicBezTo>
                          <a:cubicBezTo>
                            <a:pt x="83078" y="4686"/>
                            <a:pt x="83326" y="3219"/>
                            <a:pt x="83354" y="1543"/>
                          </a:cubicBezTo>
                          <a:lnTo>
                            <a:pt x="192" y="0"/>
                          </a:lnTo>
                          <a:cubicBezTo>
                            <a:pt x="-37" y="514"/>
                            <a:pt x="-46" y="1029"/>
                            <a:pt x="87" y="1543"/>
                          </a:cubicBezTo>
                          <a:close/>
                        </a:path>
                      </a:pathLst>
                    </a:custGeom>
                    <a:solidFill>
                      <a:srgbClr val="332B33"/>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04278828-ADF8-CEF1-12EF-A165A29B4CD4}"/>
                        </a:ext>
                      </a:extLst>
                    </p:cNvPr>
                    <p:cNvSpPr/>
                    <p:nvPr/>
                  </p:nvSpPr>
                  <p:spPr>
                    <a:xfrm>
                      <a:off x="5358383" y="2178072"/>
                      <a:ext cx="29224" cy="11420"/>
                    </a:xfrm>
                    <a:custGeom>
                      <a:avLst/>
                      <a:gdLst>
                        <a:gd name="connsiteX0" fmla="*/ 0 w 29224"/>
                        <a:gd name="connsiteY0" fmla="*/ 7067 h 11420"/>
                        <a:gd name="connsiteX1" fmla="*/ 819 w 29224"/>
                        <a:gd name="connsiteY1" fmla="*/ 11420 h 11420"/>
                        <a:gd name="connsiteX2" fmla="*/ 28747 w 29224"/>
                        <a:gd name="connsiteY2" fmla="*/ 11097 h 11420"/>
                        <a:gd name="connsiteX3" fmla="*/ 29166 w 29224"/>
                        <a:gd name="connsiteY3" fmla="*/ 6801 h 11420"/>
                        <a:gd name="connsiteX4" fmla="*/ 29080 w 29224"/>
                        <a:gd name="connsiteY4" fmla="*/ 1486 h 11420"/>
                        <a:gd name="connsiteX5" fmla="*/ 28842 w 29224"/>
                        <a:gd name="connsiteY5" fmla="*/ 0 h 11420"/>
                        <a:gd name="connsiteX6" fmla="*/ 26089 w 29224"/>
                        <a:gd name="connsiteY6" fmla="*/ 524 h 11420"/>
                        <a:gd name="connsiteX7" fmla="*/ 0 w 29224"/>
                        <a:gd name="connsiteY7" fmla="*/ 706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24" h="11420">
                          <a:moveTo>
                            <a:pt x="0" y="7067"/>
                          </a:moveTo>
                          <a:cubicBezTo>
                            <a:pt x="276" y="8515"/>
                            <a:pt x="543" y="9973"/>
                            <a:pt x="819" y="11420"/>
                          </a:cubicBezTo>
                          <a:cubicBezTo>
                            <a:pt x="12906" y="11373"/>
                            <a:pt x="23717" y="11173"/>
                            <a:pt x="28747" y="11097"/>
                          </a:cubicBezTo>
                          <a:cubicBezTo>
                            <a:pt x="28918" y="9963"/>
                            <a:pt x="29137" y="8487"/>
                            <a:pt x="29166" y="6801"/>
                          </a:cubicBezTo>
                          <a:cubicBezTo>
                            <a:pt x="29270" y="5220"/>
                            <a:pt x="29233" y="3410"/>
                            <a:pt x="29080" y="1486"/>
                          </a:cubicBezTo>
                          <a:cubicBezTo>
                            <a:pt x="29013" y="981"/>
                            <a:pt x="28946" y="476"/>
                            <a:pt x="28842" y="0"/>
                          </a:cubicBezTo>
                          <a:cubicBezTo>
                            <a:pt x="27937" y="181"/>
                            <a:pt x="27032" y="333"/>
                            <a:pt x="26089" y="524"/>
                          </a:cubicBezTo>
                          <a:cubicBezTo>
                            <a:pt x="16450" y="2429"/>
                            <a:pt x="7696" y="4686"/>
                            <a:pt x="0" y="7067"/>
                          </a:cubicBezTo>
                          <a:close/>
                        </a:path>
                      </a:pathLst>
                    </a:custGeom>
                    <a:solidFill>
                      <a:srgbClr val="332B33"/>
                    </a:solidFill>
                    <a:ln w="9525" cap="flat">
                      <a:noFill/>
                      <a:prstDash val="solid"/>
                      <a:miter/>
                    </a:ln>
                  </p:spPr>
                  <p:txBody>
                    <a:bodyPr rtlCol="0" anchor="ctr"/>
                    <a:lstStyle/>
                    <a:p>
                      <a:endParaRPr lang="zh-CN" altLang="en-US"/>
                    </a:p>
                  </p:txBody>
                </p:sp>
              </p:grpSp>
            </p:grpSp>
            <p:sp>
              <p:nvSpPr>
                <p:cNvPr id="230" name="任意多边形: 形状 229">
                  <a:extLst>
                    <a:ext uri="{FF2B5EF4-FFF2-40B4-BE49-F238E27FC236}">
                      <a16:creationId xmlns:a16="http://schemas.microsoft.com/office/drawing/2014/main" id="{A4C4023A-786F-7A96-0941-DB33A75E82F4}"/>
                    </a:ext>
                  </a:extLst>
                </p:cNvPr>
                <p:cNvSpPr/>
                <p:nvPr/>
              </p:nvSpPr>
              <p:spPr>
                <a:xfrm>
                  <a:off x="5434831" y="1710794"/>
                  <a:ext cx="76638" cy="175879"/>
                </a:xfrm>
                <a:custGeom>
                  <a:avLst/>
                  <a:gdLst>
                    <a:gd name="connsiteX0" fmla="*/ 76638 w 76638"/>
                    <a:gd name="connsiteY0" fmla="*/ 175879 h 175879"/>
                    <a:gd name="connsiteX1" fmla="*/ 11811 w 76638"/>
                    <a:gd name="connsiteY1" fmla="*/ 174384 h 175879"/>
                    <a:gd name="connsiteX2" fmla="*/ 0 w 76638"/>
                    <a:gd name="connsiteY2" fmla="*/ 14707 h 175879"/>
                    <a:gd name="connsiteX3" fmla="*/ 55959 w 76638"/>
                    <a:gd name="connsiteY3" fmla="*/ 0 h 175879"/>
                    <a:gd name="connsiteX4" fmla="*/ 76638 w 76638"/>
                    <a:gd name="connsiteY4" fmla="*/ 175879 h 175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38" h="175879">
                      <a:moveTo>
                        <a:pt x="76638" y="175879"/>
                      </a:moveTo>
                      <a:cubicBezTo>
                        <a:pt x="55036" y="175384"/>
                        <a:pt x="33423" y="174879"/>
                        <a:pt x="11811" y="174384"/>
                      </a:cubicBezTo>
                      <a:cubicBezTo>
                        <a:pt x="7877" y="121158"/>
                        <a:pt x="3934" y="67932"/>
                        <a:pt x="0" y="14707"/>
                      </a:cubicBezTo>
                      <a:cubicBezTo>
                        <a:pt x="18650" y="9801"/>
                        <a:pt x="37309" y="4906"/>
                        <a:pt x="55959" y="0"/>
                      </a:cubicBezTo>
                      <a:cubicBezTo>
                        <a:pt x="62855" y="58627"/>
                        <a:pt x="69742" y="117253"/>
                        <a:pt x="76638" y="175879"/>
                      </a:cubicBezTo>
                      <a:close/>
                    </a:path>
                  </a:pathLst>
                </a:custGeom>
                <a:solidFill>
                  <a:srgbClr val="F96E58"/>
                </a:solidFill>
                <a:ln w="9525" cap="flat">
                  <a:noFill/>
                  <a:prstDash val="solid"/>
                  <a:miter/>
                </a:ln>
              </p:spPr>
              <p:txBody>
                <a:bodyPr rtlCol="0" anchor="ctr"/>
                <a:lstStyle/>
                <a:p>
                  <a:endParaRPr lang="zh-CN" altLang="en-US"/>
                </a:p>
              </p:txBody>
            </p:sp>
            <p:grpSp>
              <p:nvGrpSpPr>
                <p:cNvPr id="231" name="组合 230">
                  <a:extLst>
                    <a:ext uri="{FF2B5EF4-FFF2-40B4-BE49-F238E27FC236}">
                      <a16:creationId xmlns:a16="http://schemas.microsoft.com/office/drawing/2014/main" id="{5EC2BBF2-F85A-D930-1CE5-695E28B13EEB}"/>
                    </a:ext>
                  </a:extLst>
                </p:cNvPr>
                <p:cNvGrpSpPr/>
                <p:nvPr/>
              </p:nvGrpSpPr>
              <p:grpSpPr>
                <a:xfrm>
                  <a:off x="5454748" y="1878110"/>
                  <a:ext cx="245354" cy="284777"/>
                  <a:chOff x="5454748" y="1878110"/>
                  <a:chExt cx="245354" cy="284777"/>
                </a:xfrm>
              </p:grpSpPr>
              <p:sp>
                <p:nvSpPr>
                  <p:cNvPr id="260" name="任意多边形: 形状 259">
                    <a:extLst>
                      <a:ext uri="{FF2B5EF4-FFF2-40B4-BE49-F238E27FC236}">
                        <a16:creationId xmlns:a16="http://schemas.microsoft.com/office/drawing/2014/main" id="{F85E7EC1-E793-D39D-6235-22D5146860B3}"/>
                      </a:ext>
                    </a:extLst>
                  </p:cNvPr>
                  <p:cNvSpPr/>
                  <p:nvPr/>
                </p:nvSpPr>
                <p:spPr>
                  <a:xfrm>
                    <a:off x="5454748" y="1878110"/>
                    <a:ext cx="211073" cy="222180"/>
                  </a:xfrm>
                  <a:custGeom>
                    <a:avLst/>
                    <a:gdLst>
                      <a:gd name="connsiteX0" fmla="*/ 211074 w 211073"/>
                      <a:gd name="connsiteY0" fmla="*/ 202511 h 222180"/>
                      <a:gd name="connsiteX1" fmla="*/ 195063 w 211073"/>
                      <a:gd name="connsiteY1" fmla="*/ 222180 h 222180"/>
                      <a:gd name="connsiteX2" fmla="*/ 3210 w 211073"/>
                      <a:gd name="connsiteY2" fmla="*/ 44567 h 222180"/>
                      <a:gd name="connsiteX3" fmla="*/ 0 w 211073"/>
                      <a:gd name="connsiteY3" fmla="*/ 40081 h 222180"/>
                      <a:gd name="connsiteX4" fmla="*/ 50968 w 211073"/>
                      <a:gd name="connsiteY4" fmla="*/ 0 h 222180"/>
                      <a:gd name="connsiteX5" fmla="*/ 120501 w 211073"/>
                      <a:gd name="connsiteY5" fmla="*/ 56731 h 222180"/>
                      <a:gd name="connsiteX6" fmla="*/ 162458 w 211073"/>
                      <a:gd name="connsiteY6" fmla="*/ 123634 h 222180"/>
                      <a:gd name="connsiteX7" fmla="*/ 211074 w 211073"/>
                      <a:gd name="connsiteY7" fmla="*/ 202511 h 22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73" h="222180">
                        <a:moveTo>
                          <a:pt x="211074" y="202511"/>
                        </a:moveTo>
                        <a:cubicBezTo>
                          <a:pt x="205740" y="209064"/>
                          <a:pt x="200406" y="215617"/>
                          <a:pt x="195063" y="222180"/>
                        </a:cubicBezTo>
                        <a:cubicBezTo>
                          <a:pt x="131112" y="162973"/>
                          <a:pt x="67161" y="103765"/>
                          <a:pt x="3210" y="44567"/>
                        </a:cubicBezTo>
                        <a:cubicBezTo>
                          <a:pt x="2143" y="43072"/>
                          <a:pt x="1067" y="41577"/>
                          <a:pt x="0" y="40081"/>
                        </a:cubicBezTo>
                        <a:cubicBezTo>
                          <a:pt x="16993" y="26718"/>
                          <a:pt x="33976" y="13354"/>
                          <a:pt x="50968" y="0"/>
                        </a:cubicBezTo>
                        <a:cubicBezTo>
                          <a:pt x="73676" y="12240"/>
                          <a:pt x="98650" y="30070"/>
                          <a:pt x="120501" y="56731"/>
                        </a:cubicBezTo>
                        <a:cubicBezTo>
                          <a:pt x="134741" y="74104"/>
                          <a:pt x="140932" y="87011"/>
                          <a:pt x="162458" y="123634"/>
                        </a:cubicBezTo>
                        <a:cubicBezTo>
                          <a:pt x="174850" y="144694"/>
                          <a:pt x="191138" y="171593"/>
                          <a:pt x="211074" y="202511"/>
                        </a:cubicBezTo>
                        <a:close/>
                      </a:path>
                    </a:pathLst>
                  </a:custGeom>
                  <a:solidFill>
                    <a:srgbClr val="F96E58"/>
                  </a:solidFill>
                  <a:ln w="9525" cap="flat">
                    <a:noFill/>
                    <a:prstDash val="solid"/>
                    <a:miter/>
                  </a:ln>
                </p:spPr>
                <p:txBody>
                  <a:bodyPr rtlCol="0" anchor="ctr"/>
                  <a:lstStyle/>
                  <a:p>
                    <a:endParaRPr lang="zh-CN" altLang="en-US"/>
                  </a:p>
                </p:txBody>
              </p:sp>
              <p:grpSp>
                <p:nvGrpSpPr>
                  <p:cNvPr id="261" name="组合 260">
                    <a:extLst>
                      <a:ext uri="{FF2B5EF4-FFF2-40B4-BE49-F238E27FC236}">
                        <a16:creationId xmlns:a16="http://schemas.microsoft.com/office/drawing/2014/main" id="{A70F2521-2262-1322-F40B-B8A4F83C304D}"/>
                      </a:ext>
                    </a:extLst>
                  </p:cNvPr>
                  <p:cNvGrpSpPr/>
                  <p:nvPr/>
                </p:nvGrpSpPr>
                <p:grpSpPr>
                  <a:xfrm>
                    <a:off x="5640777" y="2077573"/>
                    <a:ext cx="59324" cy="85314"/>
                    <a:chOff x="5640777" y="2077573"/>
                    <a:chExt cx="59324" cy="85314"/>
                  </a:xfrm>
                </p:grpSpPr>
                <p:sp>
                  <p:nvSpPr>
                    <p:cNvPr id="262" name="任意多边形: 形状 261">
                      <a:extLst>
                        <a:ext uri="{FF2B5EF4-FFF2-40B4-BE49-F238E27FC236}">
                          <a16:creationId xmlns:a16="http://schemas.microsoft.com/office/drawing/2014/main" id="{EF7D27E0-729B-3F78-46D4-023732FE5A5C}"/>
                        </a:ext>
                      </a:extLst>
                    </p:cNvPr>
                    <p:cNvSpPr/>
                    <p:nvPr/>
                  </p:nvSpPr>
                  <p:spPr>
                    <a:xfrm>
                      <a:off x="5640777" y="2077573"/>
                      <a:ext cx="59315" cy="85313"/>
                    </a:xfrm>
                    <a:custGeom>
                      <a:avLst/>
                      <a:gdLst>
                        <a:gd name="connsiteX0" fmla="*/ 2099 w 59315"/>
                        <a:gd name="connsiteY0" fmla="*/ 85134 h 85313"/>
                        <a:gd name="connsiteX1" fmla="*/ 8823 w 59315"/>
                        <a:gd name="connsiteY1" fmla="*/ 82134 h 85313"/>
                        <a:gd name="connsiteX2" fmla="*/ 41361 w 59315"/>
                        <a:gd name="connsiteY2" fmla="*/ 46491 h 85313"/>
                        <a:gd name="connsiteX3" fmla="*/ 59316 w 59315"/>
                        <a:gd name="connsiteY3" fmla="*/ 25089 h 85313"/>
                        <a:gd name="connsiteX4" fmla="*/ 56324 w 59315"/>
                        <a:gd name="connsiteY4" fmla="*/ 21974 h 85313"/>
                        <a:gd name="connsiteX5" fmla="*/ 52239 w 59315"/>
                        <a:gd name="connsiteY5" fmla="*/ 18583 h 85313"/>
                        <a:gd name="connsiteX6" fmla="*/ 50962 w 59315"/>
                        <a:gd name="connsiteY6" fmla="*/ 17793 h 85313"/>
                        <a:gd name="connsiteX7" fmla="*/ 43247 w 59315"/>
                        <a:gd name="connsiteY7" fmla="*/ 14126 h 85313"/>
                        <a:gd name="connsiteX8" fmla="*/ 26216 w 59315"/>
                        <a:gd name="connsiteY8" fmla="*/ 0 h 85313"/>
                        <a:gd name="connsiteX9" fmla="*/ 7509 w 59315"/>
                        <a:gd name="connsiteY9" fmla="*/ 16897 h 85313"/>
                        <a:gd name="connsiteX10" fmla="*/ 6004 w 59315"/>
                        <a:gd name="connsiteY10" fmla="*/ 29137 h 85313"/>
                        <a:gd name="connsiteX11" fmla="*/ 5537 w 59315"/>
                        <a:gd name="connsiteY11" fmla="*/ 32842 h 85313"/>
                        <a:gd name="connsiteX12" fmla="*/ 5242 w 59315"/>
                        <a:gd name="connsiteY12" fmla="*/ 35195 h 85313"/>
                        <a:gd name="connsiteX13" fmla="*/ 4775 w 59315"/>
                        <a:gd name="connsiteY13" fmla="*/ 38900 h 85313"/>
                        <a:gd name="connsiteX14" fmla="*/ 4461 w 59315"/>
                        <a:gd name="connsiteY14" fmla="*/ 41481 h 85313"/>
                        <a:gd name="connsiteX15" fmla="*/ 4014 w 59315"/>
                        <a:gd name="connsiteY15" fmla="*/ 45158 h 85313"/>
                        <a:gd name="connsiteX16" fmla="*/ 3718 w 59315"/>
                        <a:gd name="connsiteY16" fmla="*/ 47511 h 85313"/>
                        <a:gd name="connsiteX17" fmla="*/ 3251 w 59315"/>
                        <a:gd name="connsiteY17" fmla="*/ 51216 h 85313"/>
                        <a:gd name="connsiteX18" fmla="*/ 499 w 59315"/>
                        <a:gd name="connsiteY18" fmla="*/ 73647 h 85313"/>
                        <a:gd name="connsiteX19" fmla="*/ 994 w 59315"/>
                        <a:gd name="connsiteY19" fmla="*/ 84049 h 85313"/>
                        <a:gd name="connsiteX20" fmla="*/ 2099 w 59315"/>
                        <a:gd name="connsiteY20" fmla="*/ 85134 h 8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315" h="85313">
                          <a:moveTo>
                            <a:pt x="2099" y="85134"/>
                          </a:moveTo>
                          <a:cubicBezTo>
                            <a:pt x="3880" y="85868"/>
                            <a:pt x="6357" y="84249"/>
                            <a:pt x="8823" y="82134"/>
                          </a:cubicBezTo>
                          <a:cubicBezTo>
                            <a:pt x="15548" y="76314"/>
                            <a:pt x="29550" y="60398"/>
                            <a:pt x="41361" y="46491"/>
                          </a:cubicBezTo>
                          <a:cubicBezTo>
                            <a:pt x="49200" y="37290"/>
                            <a:pt x="56096" y="28956"/>
                            <a:pt x="59316" y="25089"/>
                          </a:cubicBezTo>
                          <a:cubicBezTo>
                            <a:pt x="58563" y="24213"/>
                            <a:pt x="57582" y="23089"/>
                            <a:pt x="56324" y="21974"/>
                          </a:cubicBezTo>
                          <a:cubicBezTo>
                            <a:pt x="55191" y="20869"/>
                            <a:pt x="53791" y="19717"/>
                            <a:pt x="52239" y="18583"/>
                          </a:cubicBezTo>
                          <a:cubicBezTo>
                            <a:pt x="51810" y="18307"/>
                            <a:pt x="51391" y="18021"/>
                            <a:pt x="50962" y="17793"/>
                          </a:cubicBezTo>
                          <a:cubicBezTo>
                            <a:pt x="47476" y="15640"/>
                            <a:pt x="44523" y="14611"/>
                            <a:pt x="43247" y="14126"/>
                          </a:cubicBezTo>
                          <a:cubicBezTo>
                            <a:pt x="38866" y="12478"/>
                            <a:pt x="32893" y="8868"/>
                            <a:pt x="26216" y="0"/>
                          </a:cubicBezTo>
                          <a:cubicBezTo>
                            <a:pt x="19749" y="5391"/>
                            <a:pt x="13653" y="11163"/>
                            <a:pt x="7509" y="16897"/>
                          </a:cubicBezTo>
                          <a:cubicBezTo>
                            <a:pt x="6995" y="21012"/>
                            <a:pt x="6500" y="25051"/>
                            <a:pt x="6004" y="29137"/>
                          </a:cubicBezTo>
                          <a:cubicBezTo>
                            <a:pt x="5833" y="30337"/>
                            <a:pt x="5680" y="31566"/>
                            <a:pt x="5537" y="32842"/>
                          </a:cubicBezTo>
                          <a:cubicBezTo>
                            <a:pt x="5442" y="33614"/>
                            <a:pt x="5337" y="34376"/>
                            <a:pt x="5242" y="35195"/>
                          </a:cubicBezTo>
                          <a:cubicBezTo>
                            <a:pt x="5090" y="36424"/>
                            <a:pt x="4947" y="37643"/>
                            <a:pt x="4775" y="38900"/>
                          </a:cubicBezTo>
                          <a:cubicBezTo>
                            <a:pt x="4680" y="39767"/>
                            <a:pt x="4556" y="40615"/>
                            <a:pt x="4461" y="41481"/>
                          </a:cubicBezTo>
                          <a:cubicBezTo>
                            <a:pt x="4308" y="42710"/>
                            <a:pt x="4166" y="43929"/>
                            <a:pt x="4014" y="45158"/>
                          </a:cubicBezTo>
                          <a:cubicBezTo>
                            <a:pt x="3918" y="45920"/>
                            <a:pt x="3823" y="46692"/>
                            <a:pt x="3718" y="47511"/>
                          </a:cubicBezTo>
                          <a:cubicBezTo>
                            <a:pt x="3565" y="48739"/>
                            <a:pt x="3423" y="49959"/>
                            <a:pt x="3251" y="51216"/>
                          </a:cubicBezTo>
                          <a:cubicBezTo>
                            <a:pt x="2346" y="58703"/>
                            <a:pt x="1413" y="66161"/>
                            <a:pt x="499" y="73647"/>
                          </a:cubicBezTo>
                          <a:cubicBezTo>
                            <a:pt x="203" y="75495"/>
                            <a:pt x="-683" y="81591"/>
                            <a:pt x="994" y="84049"/>
                          </a:cubicBezTo>
                          <a:cubicBezTo>
                            <a:pt x="1251" y="84582"/>
                            <a:pt x="1623" y="84915"/>
                            <a:pt x="2099" y="85134"/>
                          </a:cubicBezTo>
                          <a:close/>
                        </a:path>
                      </a:pathLst>
                    </a:custGeom>
                    <a:solidFill>
                      <a:srgbClr val="FFBF0B"/>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AF996A61-BE57-E2A2-51E0-1536A459A39F}"/>
                        </a:ext>
                      </a:extLst>
                    </p:cNvPr>
                    <p:cNvSpPr/>
                    <p:nvPr/>
                  </p:nvSpPr>
                  <p:spPr>
                    <a:xfrm>
                      <a:off x="5641781" y="2099548"/>
                      <a:ext cx="58321" cy="63340"/>
                    </a:xfrm>
                    <a:custGeom>
                      <a:avLst/>
                      <a:gdLst>
                        <a:gd name="connsiteX0" fmla="*/ 1095 w 58321"/>
                        <a:gd name="connsiteY0" fmla="*/ 63170 h 63340"/>
                        <a:gd name="connsiteX1" fmla="*/ 7830 w 58321"/>
                        <a:gd name="connsiteY1" fmla="*/ 60150 h 63340"/>
                        <a:gd name="connsiteX2" fmla="*/ 58321 w 58321"/>
                        <a:gd name="connsiteY2" fmla="*/ 3134 h 63340"/>
                        <a:gd name="connsiteX3" fmla="*/ 55350 w 58321"/>
                        <a:gd name="connsiteY3" fmla="*/ 0 h 63340"/>
                        <a:gd name="connsiteX4" fmla="*/ 0 w 58321"/>
                        <a:gd name="connsiteY4" fmla="*/ 62093 h 63340"/>
                        <a:gd name="connsiteX5" fmla="*/ 1095 w 58321"/>
                        <a:gd name="connsiteY5" fmla="*/ 63170 h 6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21" h="63340">
                          <a:moveTo>
                            <a:pt x="1095" y="63170"/>
                          </a:moveTo>
                          <a:cubicBezTo>
                            <a:pt x="2867" y="63884"/>
                            <a:pt x="5353" y="62255"/>
                            <a:pt x="7830" y="60150"/>
                          </a:cubicBezTo>
                          <a:cubicBezTo>
                            <a:pt x="19041" y="50463"/>
                            <a:pt x="50311" y="12792"/>
                            <a:pt x="58321" y="3134"/>
                          </a:cubicBezTo>
                          <a:cubicBezTo>
                            <a:pt x="57550" y="2257"/>
                            <a:pt x="56598" y="1114"/>
                            <a:pt x="55350" y="0"/>
                          </a:cubicBezTo>
                          <a:lnTo>
                            <a:pt x="0" y="62093"/>
                          </a:lnTo>
                          <a:cubicBezTo>
                            <a:pt x="228" y="62598"/>
                            <a:pt x="610" y="62941"/>
                            <a:pt x="1095" y="63170"/>
                          </a:cubicBezTo>
                          <a:close/>
                        </a:path>
                      </a:pathLst>
                    </a:custGeom>
                    <a:solidFill>
                      <a:srgbClr val="332B33"/>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8F492F8C-F73D-C3CA-CE55-7310D33A7E0A}"/>
                        </a:ext>
                      </a:extLst>
                    </p:cNvPr>
                    <p:cNvSpPr/>
                    <p:nvPr/>
                  </p:nvSpPr>
                  <p:spPr>
                    <a:xfrm>
                      <a:off x="5678309" y="2095366"/>
                      <a:ext cx="21792" cy="28698"/>
                    </a:xfrm>
                    <a:custGeom>
                      <a:avLst/>
                      <a:gdLst>
                        <a:gd name="connsiteX0" fmla="*/ 0 w 21792"/>
                        <a:gd name="connsiteY0" fmla="*/ 26489 h 28698"/>
                        <a:gd name="connsiteX1" fmla="*/ 3839 w 21792"/>
                        <a:gd name="connsiteY1" fmla="*/ 28699 h 28698"/>
                        <a:gd name="connsiteX2" fmla="*/ 21793 w 21792"/>
                        <a:gd name="connsiteY2" fmla="*/ 7296 h 28698"/>
                        <a:gd name="connsiteX3" fmla="*/ 18802 w 21792"/>
                        <a:gd name="connsiteY3" fmla="*/ 4182 h 28698"/>
                        <a:gd name="connsiteX4" fmla="*/ 14716 w 21792"/>
                        <a:gd name="connsiteY4" fmla="*/ 791 h 28698"/>
                        <a:gd name="connsiteX5" fmla="*/ 13440 w 21792"/>
                        <a:gd name="connsiteY5" fmla="*/ 0 h 28698"/>
                        <a:gd name="connsiteX6" fmla="*/ 12039 w 21792"/>
                        <a:gd name="connsiteY6" fmla="*/ 2429 h 28698"/>
                        <a:gd name="connsiteX7" fmla="*/ 0 w 21792"/>
                        <a:gd name="connsiteY7" fmla="*/ 26489 h 2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2" h="28698">
                          <a:moveTo>
                            <a:pt x="0" y="26489"/>
                          </a:moveTo>
                          <a:cubicBezTo>
                            <a:pt x="1276" y="27222"/>
                            <a:pt x="2553" y="27965"/>
                            <a:pt x="3839" y="28699"/>
                          </a:cubicBezTo>
                          <a:cubicBezTo>
                            <a:pt x="11678" y="19498"/>
                            <a:pt x="18574" y="11163"/>
                            <a:pt x="21793" y="7296"/>
                          </a:cubicBezTo>
                          <a:cubicBezTo>
                            <a:pt x="21041" y="6420"/>
                            <a:pt x="20060" y="5296"/>
                            <a:pt x="18802" y="4182"/>
                          </a:cubicBezTo>
                          <a:cubicBezTo>
                            <a:pt x="17669" y="3077"/>
                            <a:pt x="16269" y="1924"/>
                            <a:pt x="14716" y="791"/>
                          </a:cubicBezTo>
                          <a:cubicBezTo>
                            <a:pt x="14288" y="514"/>
                            <a:pt x="13868" y="229"/>
                            <a:pt x="13440" y="0"/>
                          </a:cubicBezTo>
                          <a:cubicBezTo>
                            <a:pt x="12992" y="810"/>
                            <a:pt x="12516" y="1591"/>
                            <a:pt x="12039" y="2429"/>
                          </a:cubicBezTo>
                          <a:cubicBezTo>
                            <a:pt x="7201" y="10992"/>
                            <a:pt x="3210" y="19098"/>
                            <a:pt x="0" y="26489"/>
                          </a:cubicBezTo>
                          <a:close/>
                        </a:path>
                      </a:pathLst>
                    </a:custGeom>
                    <a:solidFill>
                      <a:srgbClr val="332B33"/>
                    </a:solidFill>
                    <a:ln w="9525" cap="flat">
                      <a:noFill/>
                      <a:prstDash val="solid"/>
                      <a:miter/>
                    </a:ln>
                  </p:spPr>
                  <p:txBody>
                    <a:bodyPr rtlCol="0" anchor="ctr"/>
                    <a:lstStyle/>
                    <a:p>
                      <a:endParaRPr lang="zh-CN" altLang="en-US"/>
                    </a:p>
                  </p:txBody>
                </p:sp>
              </p:grpSp>
            </p:grpSp>
            <p:sp>
              <p:nvSpPr>
                <p:cNvPr id="232" name="任意多边形: 形状 231">
                  <a:extLst>
                    <a:ext uri="{FF2B5EF4-FFF2-40B4-BE49-F238E27FC236}">
                      <a16:creationId xmlns:a16="http://schemas.microsoft.com/office/drawing/2014/main" id="{52A9AA47-ABA0-E593-D01D-614B00A29D66}"/>
                    </a:ext>
                  </a:extLst>
                </p:cNvPr>
                <p:cNvSpPr/>
                <p:nvPr/>
              </p:nvSpPr>
              <p:spPr>
                <a:xfrm>
                  <a:off x="5406171" y="1661341"/>
                  <a:ext cx="70751" cy="73402"/>
                </a:xfrm>
                <a:custGeom>
                  <a:avLst/>
                  <a:gdLst>
                    <a:gd name="connsiteX0" fmla="*/ 57150 w 70751"/>
                    <a:gd name="connsiteY0" fmla="*/ 41310 h 73402"/>
                    <a:gd name="connsiteX1" fmla="*/ 42157 w 70751"/>
                    <a:gd name="connsiteY1" fmla="*/ 72971 h 73402"/>
                    <a:gd name="connsiteX2" fmla="*/ 10687 w 70751"/>
                    <a:gd name="connsiteY2" fmla="*/ 41310 h 73402"/>
                    <a:gd name="connsiteX3" fmla="*/ 0 w 70751"/>
                    <a:gd name="connsiteY3" fmla="*/ 762 h 73402"/>
                    <a:gd name="connsiteX4" fmla="*/ 70751 w 70751"/>
                    <a:gd name="connsiteY4" fmla="*/ 0 h 73402"/>
                    <a:gd name="connsiteX5" fmla="*/ 57150 w 70751"/>
                    <a:gd name="connsiteY5" fmla="*/ 41310 h 7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51" h="73402">
                      <a:moveTo>
                        <a:pt x="57150" y="41310"/>
                      </a:moveTo>
                      <a:cubicBezTo>
                        <a:pt x="58235" y="57312"/>
                        <a:pt x="50949" y="70590"/>
                        <a:pt x="42157" y="72971"/>
                      </a:cubicBezTo>
                      <a:cubicBezTo>
                        <a:pt x="31489" y="75867"/>
                        <a:pt x="13792" y="64056"/>
                        <a:pt x="10687" y="41310"/>
                      </a:cubicBezTo>
                      <a:cubicBezTo>
                        <a:pt x="7125" y="27794"/>
                        <a:pt x="3562" y="14278"/>
                        <a:pt x="0" y="762"/>
                      </a:cubicBezTo>
                      <a:cubicBezTo>
                        <a:pt x="23583" y="505"/>
                        <a:pt x="47167" y="257"/>
                        <a:pt x="70751" y="0"/>
                      </a:cubicBezTo>
                      <a:cubicBezTo>
                        <a:pt x="66217" y="13773"/>
                        <a:pt x="61683" y="27546"/>
                        <a:pt x="57150" y="41310"/>
                      </a:cubicBezTo>
                      <a:close/>
                    </a:path>
                  </a:pathLst>
                </a:custGeom>
                <a:solidFill>
                  <a:srgbClr val="332B33"/>
                </a:solidFill>
                <a:ln w="9525" cap="flat">
                  <a:noFill/>
                  <a:prstDash val="solid"/>
                  <a:miter/>
                </a:ln>
              </p:spPr>
              <p:txBody>
                <a:bodyPr rtlCol="0" anchor="ctr"/>
                <a:lstStyle/>
                <a:p>
                  <a:endParaRPr lang="zh-CN" altLang="en-US"/>
                </a:p>
              </p:txBody>
            </p:sp>
            <p:grpSp>
              <p:nvGrpSpPr>
                <p:cNvPr id="233" name="组合 232">
                  <a:extLst>
                    <a:ext uri="{FF2B5EF4-FFF2-40B4-BE49-F238E27FC236}">
                      <a16:creationId xmlns:a16="http://schemas.microsoft.com/office/drawing/2014/main" id="{E5B31A59-A87A-2E61-10C3-4C098A0F4B52}"/>
                    </a:ext>
                  </a:extLst>
                </p:cNvPr>
                <p:cNvGrpSpPr/>
                <p:nvPr/>
              </p:nvGrpSpPr>
              <p:grpSpPr>
                <a:xfrm>
                  <a:off x="5433161" y="1681600"/>
                  <a:ext cx="167072" cy="87658"/>
                  <a:chOff x="5433161" y="1681600"/>
                  <a:chExt cx="167072" cy="87658"/>
                </a:xfrm>
                <a:solidFill>
                  <a:srgbClr val="F96E58"/>
                </a:solidFill>
              </p:grpSpPr>
              <p:sp>
                <p:nvSpPr>
                  <p:cNvPr id="258" name="任意多边形: 形状 257">
                    <a:extLst>
                      <a:ext uri="{FF2B5EF4-FFF2-40B4-BE49-F238E27FC236}">
                        <a16:creationId xmlns:a16="http://schemas.microsoft.com/office/drawing/2014/main" id="{DDF7F757-A656-CC9E-B0FE-75CF16E5FD94}"/>
                      </a:ext>
                    </a:extLst>
                  </p:cNvPr>
                  <p:cNvSpPr/>
                  <p:nvPr/>
                </p:nvSpPr>
                <p:spPr>
                  <a:xfrm>
                    <a:off x="5467997" y="1681600"/>
                    <a:ext cx="132235" cy="78285"/>
                  </a:xfrm>
                  <a:custGeom>
                    <a:avLst/>
                    <a:gdLst>
                      <a:gd name="connsiteX0" fmla="*/ 0 w 132235"/>
                      <a:gd name="connsiteY0" fmla="*/ 57921 h 78285"/>
                      <a:gd name="connsiteX1" fmla="*/ 10201 w 132235"/>
                      <a:gd name="connsiteY1" fmla="*/ 78286 h 78285"/>
                      <a:gd name="connsiteX2" fmla="*/ 49902 w 132235"/>
                      <a:gd name="connsiteY2" fmla="*/ 70237 h 78285"/>
                      <a:gd name="connsiteX3" fmla="*/ 66561 w 132235"/>
                      <a:gd name="connsiteY3" fmla="*/ 66246 h 78285"/>
                      <a:gd name="connsiteX4" fmla="*/ 78620 w 132235"/>
                      <a:gd name="connsiteY4" fmla="*/ 63074 h 78285"/>
                      <a:gd name="connsiteX5" fmla="*/ 131721 w 132235"/>
                      <a:gd name="connsiteY5" fmla="*/ 26136 h 78285"/>
                      <a:gd name="connsiteX6" fmla="*/ 129493 w 132235"/>
                      <a:gd name="connsiteY6" fmla="*/ 8668 h 78285"/>
                      <a:gd name="connsiteX7" fmla="*/ 126368 w 132235"/>
                      <a:gd name="connsiteY7" fmla="*/ 9620 h 78285"/>
                      <a:gd name="connsiteX8" fmla="*/ 93621 w 132235"/>
                      <a:gd name="connsiteY8" fmla="*/ 0 h 78285"/>
                      <a:gd name="connsiteX9" fmla="*/ 40586 w 132235"/>
                      <a:gd name="connsiteY9" fmla="*/ 35357 h 78285"/>
                      <a:gd name="connsiteX10" fmla="*/ 0 w 132235"/>
                      <a:gd name="connsiteY10" fmla="*/ 57921 h 7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235" h="78285">
                        <a:moveTo>
                          <a:pt x="0" y="57921"/>
                        </a:moveTo>
                        <a:cubicBezTo>
                          <a:pt x="3391" y="64732"/>
                          <a:pt x="6801" y="71504"/>
                          <a:pt x="10201" y="78286"/>
                        </a:cubicBezTo>
                        <a:cubicBezTo>
                          <a:pt x="24775" y="75705"/>
                          <a:pt x="38062" y="72942"/>
                          <a:pt x="49902" y="70237"/>
                        </a:cubicBezTo>
                        <a:cubicBezTo>
                          <a:pt x="55845" y="68875"/>
                          <a:pt x="61408" y="67513"/>
                          <a:pt x="66561" y="66246"/>
                        </a:cubicBezTo>
                        <a:cubicBezTo>
                          <a:pt x="73028" y="64665"/>
                          <a:pt x="77886" y="63284"/>
                          <a:pt x="78620" y="63074"/>
                        </a:cubicBezTo>
                        <a:cubicBezTo>
                          <a:pt x="126845" y="49721"/>
                          <a:pt x="131721" y="26136"/>
                          <a:pt x="131721" y="26136"/>
                        </a:cubicBezTo>
                        <a:cubicBezTo>
                          <a:pt x="132474" y="22574"/>
                          <a:pt x="132865" y="16707"/>
                          <a:pt x="129493" y="8668"/>
                        </a:cubicBezTo>
                        <a:cubicBezTo>
                          <a:pt x="128435" y="9058"/>
                          <a:pt x="127388" y="9373"/>
                          <a:pt x="126368" y="9620"/>
                        </a:cubicBezTo>
                        <a:cubicBezTo>
                          <a:pt x="112576" y="12916"/>
                          <a:pt x="99574" y="4505"/>
                          <a:pt x="93621" y="0"/>
                        </a:cubicBezTo>
                        <a:cubicBezTo>
                          <a:pt x="77781" y="11668"/>
                          <a:pt x="60122" y="23612"/>
                          <a:pt x="40586" y="35357"/>
                        </a:cubicBezTo>
                        <a:cubicBezTo>
                          <a:pt x="26632" y="43748"/>
                          <a:pt x="13049" y="51235"/>
                          <a:pt x="0" y="57921"/>
                        </a:cubicBezTo>
                        <a:close/>
                      </a:path>
                    </a:pathLst>
                  </a:custGeom>
                  <a:solidFill>
                    <a:srgbClr val="F96E5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A91CAACE-34F6-D4BB-8A7B-98242C66D3E5}"/>
                      </a:ext>
                    </a:extLst>
                  </p:cNvPr>
                  <p:cNvSpPr/>
                  <p:nvPr/>
                </p:nvSpPr>
                <p:spPr>
                  <a:xfrm>
                    <a:off x="5433161" y="1724825"/>
                    <a:ext cx="60268" cy="44434"/>
                  </a:xfrm>
                  <a:custGeom>
                    <a:avLst/>
                    <a:gdLst>
                      <a:gd name="connsiteX0" fmla="*/ 46562 w 60268"/>
                      <a:gd name="connsiteY0" fmla="*/ 44434 h 44434"/>
                      <a:gd name="connsiteX1" fmla="*/ 60268 w 60268"/>
                      <a:gd name="connsiteY1" fmla="*/ 32214 h 44434"/>
                      <a:gd name="connsiteX2" fmla="*/ 53506 w 60268"/>
                      <a:gd name="connsiteY2" fmla="*/ 4772 h 44434"/>
                      <a:gd name="connsiteX3" fmla="*/ 29598 w 60268"/>
                      <a:gd name="connsiteY3" fmla="*/ 0 h 44434"/>
                      <a:gd name="connsiteX4" fmla="*/ 15406 w 60268"/>
                      <a:gd name="connsiteY4" fmla="*/ 4267 h 44434"/>
                      <a:gd name="connsiteX5" fmla="*/ 61 w 60268"/>
                      <a:gd name="connsiteY5" fmla="*/ 16574 h 44434"/>
                      <a:gd name="connsiteX6" fmla="*/ 26369 w 60268"/>
                      <a:gd name="connsiteY6" fmla="*/ 11687 h 44434"/>
                      <a:gd name="connsiteX7" fmla="*/ 38637 w 60268"/>
                      <a:gd name="connsiteY7" fmla="*/ 28432 h 44434"/>
                      <a:gd name="connsiteX8" fmla="*/ 46562 w 60268"/>
                      <a:gd name="connsiteY8" fmla="*/ 44434 h 4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8" h="44434">
                        <a:moveTo>
                          <a:pt x="46562" y="44434"/>
                        </a:moveTo>
                        <a:cubicBezTo>
                          <a:pt x="51134" y="40357"/>
                          <a:pt x="55696" y="36290"/>
                          <a:pt x="60268" y="32214"/>
                        </a:cubicBezTo>
                        <a:cubicBezTo>
                          <a:pt x="58011" y="23070"/>
                          <a:pt x="55763" y="13916"/>
                          <a:pt x="53506" y="4772"/>
                        </a:cubicBezTo>
                        <a:cubicBezTo>
                          <a:pt x="45533" y="3181"/>
                          <a:pt x="37561" y="1591"/>
                          <a:pt x="29598" y="0"/>
                        </a:cubicBezTo>
                        <a:cubicBezTo>
                          <a:pt x="24873" y="1419"/>
                          <a:pt x="20140" y="2848"/>
                          <a:pt x="15406" y="4267"/>
                        </a:cubicBezTo>
                        <a:cubicBezTo>
                          <a:pt x="4490" y="10897"/>
                          <a:pt x="-625" y="14992"/>
                          <a:pt x="61" y="16574"/>
                        </a:cubicBezTo>
                        <a:cubicBezTo>
                          <a:pt x="861" y="18412"/>
                          <a:pt x="9634" y="16783"/>
                          <a:pt x="26369" y="11687"/>
                        </a:cubicBezTo>
                        <a:cubicBezTo>
                          <a:pt x="30236" y="16050"/>
                          <a:pt x="34551" y="21603"/>
                          <a:pt x="38637" y="28432"/>
                        </a:cubicBezTo>
                        <a:cubicBezTo>
                          <a:pt x="42085" y="34185"/>
                          <a:pt x="44648" y="39643"/>
                          <a:pt x="46562" y="44434"/>
                        </a:cubicBezTo>
                        <a:close/>
                      </a:path>
                    </a:pathLst>
                  </a:custGeom>
                  <a:solidFill>
                    <a:srgbClr val="F96E58"/>
                  </a:solidFill>
                  <a:ln w="9525" cap="flat">
                    <a:noFill/>
                    <a:prstDash val="solid"/>
                    <a:miter/>
                  </a:ln>
                </p:spPr>
                <p:txBody>
                  <a:bodyPr rtlCol="0" anchor="ctr"/>
                  <a:lstStyle/>
                  <a:p>
                    <a:endParaRPr lang="zh-CN" altLang="en-US"/>
                  </a:p>
                </p:txBody>
              </p:sp>
            </p:grpSp>
            <p:sp>
              <p:nvSpPr>
                <p:cNvPr id="234" name="任意多边形: 形状 233">
                  <a:extLst>
                    <a:ext uri="{FF2B5EF4-FFF2-40B4-BE49-F238E27FC236}">
                      <a16:creationId xmlns:a16="http://schemas.microsoft.com/office/drawing/2014/main" id="{1D7D1910-FC85-F403-BC80-21D6FC57C161}"/>
                    </a:ext>
                  </a:extLst>
                </p:cNvPr>
                <p:cNvSpPr/>
                <p:nvPr/>
              </p:nvSpPr>
              <p:spPr>
                <a:xfrm>
                  <a:off x="5356108" y="1662112"/>
                  <a:ext cx="92543" cy="419233"/>
                </a:xfrm>
                <a:custGeom>
                  <a:avLst/>
                  <a:gdLst>
                    <a:gd name="connsiteX0" fmla="*/ 46585 w 92543"/>
                    <a:gd name="connsiteY0" fmla="*/ 419233 h 419233"/>
                    <a:gd name="connsiteX1" fmla="*/ 2723 w 92543"/>
                    <a:gd name="connsiteY1" fmla="*/ 416223 h 419233"/>
                    <a:gd name="connsiteX2" fmla="*/ 6438 w 92543"/>
                    <a:gd name="connsiteY2" fmla="*/ 133312 h 419233"/>
                    <a:gd name="connsiteX3" fmla="*/ 34603 w 92543"/>
                    <a:gd name="connsiteY3" fmla="*/ 27651 h 419233"/>
                    <a:gd name="connsiteX4" fmla="*/ 50062 w 92543"/>
                    <a:gd name="connsiteY4" fmla="*/ 0 h 419233"/>
                    <a:gd name="connsiteX5" fmla="*/ 92544 w 92543"/>
                    <a:gd name="connsiteY5" fmla="*/ 67189 h 419233"/>
                    <a:gd name="connsiteX6" fmla="*/ 84714 w 92543"/>
                    <a:gd name="connsiteY6" fmla="*/ 192443 h 419233"/>
                    <a:gd name="connsiteX7" fmla="*/ 87143 w 92543"/>
                    <a:gd name="connsiteY7" fmla="*/ 315211 h 419233"/>
                    <a:gd name="connsiteX8" fmla="*/ 46585 w 92543"/>
                    <a:gd name="connsiteY8" fmla="*/ 419233 h 41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543" h="419233">
                      <a:moveTo>
                        <a:pt x="46585" y="419233"/>
                      </a:moveTo>
                      <a:cubicBezTo>
                        <a:pt x="31965" y="418233"/>
                        <a:pt x="17344" y="417224"/>
                        <a:pt x="2723" y="416223"/>
                      </a:cubicBezTo>
                      <a:cubicBezTo>
                        <a:pt x="-2840" y="285236"/>
                        <a:pt x="989" y="184623"/>
                        <a:pt x="6438" y="133312"/>
                      </a:cubicBezTo>
                      <a:cubicBezTo>
                        <a:pt x="10267" y="97260"/>
                        <a:pt x="17239" y="63351"/>
                        <a:pt x="34603" y="27651"/>
                      </a:cubicBezTo>
                      <a:cubicBezTo>
                        <a:pt x="40423" y="15678"/>
                        <a:pt x="46090" y="6229"/>
                        <a:pt x="50062" y="0"/>
                      </a:cubicBezTo>
                      <a:cubicBezTo>
                        <a:pt x="64226" y="22393"/>
                        <a:pt x="78380" y="44796"/>
                        <a:pt x="92544" y="67189"/>
                      </a:cubicBezTo>
                      <a:cubicBezTo>
                        <a:pt x="84771" y="120310"/>
                        <a:pt x="84019" y="163335"/>
                        <a:pt x="84714" y="192443"/>
                      </a:cubicBezTo>
                      <a:cubicBezTo>
                        <a:pt x="86076" y="249641"/>
                        <a:pt x="93506" y="273482"/>
                        <a:pt x="87143" y="315211"/>
                      </a:cubicBezTo>
                      <a:cubicBezTo>
                        <a:pt x="80085" y="361598"/>
                        <a:pt x="60997" y="397097"/>
                        <a:pt x="46585" y="419233"/>
                      </a:cubicBezTo>
                      <a:close/>
                    </a:path>
                  </a:pathLst>
                </a:custGeom>
                <a:solidFill>
                  <a:srgbClr val="332B33"/>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B7CE82D4-77EC-5BF0-A1B7-3300F13CFBA5}"/>
                    </a:ext>
                  </a:extLst>
                </p:cNvPr>
                <p:cNvSpPr/>
                <p:nvPr/>
              </p:nvSpPr>
              <p:spPr>
                <a:xfrm>
                  <a:off x="5425232" y="1661150"/>
                  <a:ext cx="222349" cy="411746"/>
                </a:xfrm>
                <a:custGeom>
                  <a:avLst/>
                  <a:gdLst>
                    <a:gd name="connsiteX0" fmla="*/ 86238 w 222349"/>
                    <a:gd name="connsiteY0" fmla="*/ 210579 h 411746"/>
                    <a:gd name="connsiteX1" fmla="*/ 174610 w 222349"/>
                    <a:gd name="connsiteY1" fmla="*/ 294437 h 411746"/>
                    <a:gd name="connsiteX2" fmla="*/ 222350 w 222349"/>
                    <a:gd name="connsiteY2" fmla="*/ 382467 h 411746"/>
                    <a:gd name="connsiteX3" fmla="*/ 194985 w 222349"/>
                    <a:gd name="connsiteY3" fmla="*/ 411747 h 411746"/>
                    <a:gd name="connsiteX4" fmla="*/ 70664 w 222349"/>
                    <a:gd name="connsiteY4" fmla="*/ 305876 h 411746"/>
                    <a:gd name="connsiteX5" fmla="*/ 32726 w 222349"/>
                    <a:gd name="connsiteY5" fmla="*/ 261528 h 411746"/>
                    <a:gd name="connsiteX6" fmla="*/ 8990 w 222349"/>
                    <a:gd name="connsiteY6" fmla="*/ 60198 h 411746"/>
                    <a:gd name="connsiteX7" fmla="*/ 48776 w 222349"/>
                    <a:gd name="connsiteY7" fmla="*/ 771 h 411746"/>
                    <a:gd name="connsiteX8" fmla="*/ 55053 w 222349"/>
                    <a:gd name="connsiteY8" fmla="*/ 0 h 411746"/>
                    <a:gd name="connsiteX9" fmla="*/ 73608 w 222349"/>
                    <a:gd name="connsiteY9" fmla="*/ 58969 h 411746"/>
                    <a:gd name="connsiteX10" fmla="*/ 86238 w 222349"/>
                    <a:gd name="connsiteY10" fmla="*/ 210579 h 41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349" h="411746">
                      <a:moveTo>
                        <a:pt x="86238" y="210579"/>
                      </a:moveTo>
                      <a:cubicBezTo>
                        <a:pt x="110127" y="226485"/>
                        <a:pt x="143921" y="253117"/>
                        <a:pt x="174610" y="294437"/>
                      </a:cubicBezTo>
                      <a:cubicBezTo>
                        <a:pt x="198928" y="327174"/>
                        <a:pt x="213511" y="358645"/>
                        <a:pt x="222350" y="382467"/>
                      </a:cubicBezTo>
                      <a:cubicBezTo>
                        <a:pt x="213225" y="392230"/>
                        <a:pt x="204110" y="401984"/>
                        <a:pt x="194985" y="411747"/>
                      </a:cubicBezTo>
                      <a:cubicBezTo>
                        <a:pt x="163781" y="390334"/>
                        <a:pt x="118680" y="356054"/>
                        <a:pt x="70664" y="305876"/>
                      </a:cubicBezTo>
                      <a:cubicBezTo>
                        <a:pt x="53700" y="288150"/>
                        <a:pt x="42699" y="276558"/>
                        <a:pt x="32726" y="261528"/>
                      </a:cubicBezTo>
                      <a:cubicBezTo>
                        <a:pt x="17448" y="238487"/>
                        <a:pt x="-16004" y="176298"/>
                        <a:pt x="8990" y="60198"/>
                      </a:cubicBezTo>
                      <a:cubicBezTo>
                        <a:pt x="22249" y="40386"/>
                        <a:pt x="35517" y="20574"/>
                        <a:pt x="48776" y="771"/>
                      </a:cubicBezTo>
                      <a:cubicBezTo>
                        <a:pt x="50871" y="514"/>
                        <a:pt x="52957" y="257"/>
                        <a:pt x="55053" y="0"/>
                      </a:cubicBezTo>
                      <a:cubicBezTo>
                        <a:pt x="61882" y="17669"/>
                        <a:pt x="68312" y="37348"/>
                        <a:pt x="73608" y="58969"/>
                      </a:cubicBezTo>
                      <a:cubicBezTo>
                        <a:pt x="88009" y="117624"/>
                        <a:pt x="89133" y="170088"/>
                        <a:pt x="86238" y="210579"/>
                      </a:cubicBezTo>
                      <a:close/>
                    </a:path>
                  </a:pathLst>
                </a:custGeom>
                <a:solidFill>
                  <a:srgbClr val="332B33"/>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764E30AC-F245-EE7B-1757-785997AB17CA}"/>
                    </a:ext>
                  </a:extLst>
                </p:cNvPr>
                <p:cNvSpPr/>
                <p:nvPr/>
              </p:nvSpPr>
              <p:spPr>
                <a:xfrm>
                  <a:off x="5378033" y="1536334"/>
                  <a:ext cx="178041" cy="234734"/>
                </a:xfrm>
                <a:custGeom>
                  <a:avLst/>
                  <a:gdLst>
                    <a:gd name="connsiteX0" fmla="*/ 178041 w 178041"/>
                    <a:gd name="connsiteY0" fmla="*/ 213846 h 234734"/>
                    <a:gd name="connsiteX1" fmla="*/ 109414 w 178041"/>
                    <a:gd name="connsiteY1" fmla="*/ 224790 h 234734"/>
                    <a:gd name="connsiteX2" fmla="*/ 91507 w 178041"/>
                    <a:gd name="connsiteY2" fmla="*/ 196939 h 234734"/>
                    <a:gd name="connsiteX3" fmla="*/ 93498 w 178041"/>
                    <a:gd name="connsiteY3" fmla="*/ 220809 h 234734"/>
                    <a:gd name="connsiteX4" fmla="*/ 11935 w 178041"/>
                    <a:gd name="connsiteY4" fmla="*/ 234734 h 234734"/>
                    <a:gd name="connsiteX5" fmla="*/ 0 w 178041"/>
                    <a:gd name="connsiteY5" fmla="*/ 24870 h 234734"/>
                    <a:gd name="connsiteX6" fmla="*/ 44653 w 178041"/>
                    <a:gd name="connsiteY6" fmla="*/ 3505 h 234734"/>
                    <a:gd name="connsiteX7" fmla="*/ 79572 w 178041"/>
                    <a:gd name="connsiteY7" fmla="*/ 0 h 234734"/>
                    <a:gd name="connsiteX8" fmla="*/ 121596 w 178041"/>
                    <a:gd name="connsiteY8" fmla="*/ 13183 h 234734"/>
                    <a:gd name="connsiteX9" fmla="*/ 135607 w 178041"/>
                    <a:gd name="connsiteY9" fmla="*/ 24108 h 234734"/>
                    <a:gd name="connsiteX10" fmla="*/ 178041 w 178041"/>
                    <a:gd name="connsiteY10" fmla="*/ 213846 h 2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041" h="234734">
                      <a:moveTo>
                        <a:pt x="178041" y="213846"/>
                      </a:moveTo>
                      <a:cubicBezTo>
                        <a:pt x="155163" y="217494"/>
                        <a:pt x="132283" y="221142"/>
                        <a:pt x="109414" y="224790"/>
                      </a:cubicBezTo>
                      <a:cubicBezTo>
                        <a:pt x="103441" y="215503"/>
                        <a:pt x="97479" y="206226"/>
                        <a:pt x="91507" y="196939"/>
                      </a:cubicBezTo>
                      <a:cubicBezTo>
                        <a:pt x="92173" y="204892"/>
                        <a:pt x="92831" y="212855"/>
                        <a:pt x="93498" y="220809"/>
                      </a:cubicBezTo>
                      <a:cubicBezTo>
                        <a:pt x="66313" y="225447"/>
                        <a:pt x="39119" y="230095"/>
                        <a:pt x="11935" y="234734"/>
                      </a:cubicBezTo>
                      <a:cubicBezTo>
                        <a:pt x="7963" y="164773"/>
                        <a:pt x="3982" y="94821"/>
                        <a:pt x="0" y="24870"/>
                      </a:cubicBezTo>
                      <a:cubicBezTo>
                        <a:pt x="14887" y="17745"/>
                        <a:pt x="29766" y="10620"/>
                        <a:pt x="44653" y="3505"/>
                      </a:cubicBezTo>
                      <a:cubicBezTo>
                        <a:pt x="56293" y="2343"/>
                        <a:pt x="67932" y="1172"/>
                        <a:pt x="79572" y="0"/>
                      </a:cubicBezTo>
                      <a:cubicBezTo>
                        <a:pt x="89335" y="610"/>
                        <a:pt x="105404" y="3067"/>
                        <a:pt x="121596" y="13183"/>
                      </a:cubicBezTo>
                      <a:cubicBezTo>
                        <a:pt x="127235" y="16707"/>
                        <a:pt x="131864" y="20517"/>
                        <a:pt x="135607" y="24108"/>
                      </a:cubicBezTo>
                      <a:cubicBezTo>
                        <a:pt x="149752" y="87354"/>
                        <a:pt x="163897" y="150600"/>
                        <a:pt x="178041" y="213846"/>
                      </a:cubicBezTo>
                      <a:close/>
                    </a:path>
                  </a:pathLst>
                </a:custGeom>
                <a:solidFill>
                  <a:schemeClr val="accent3">
                    <a:lumMod val="50000"/>
                  </a:schemeClr>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161C0B53-310B-E66E-94F8-9959C9E37CF0}"/>
                    </a:ext>
                  </a:extLst>
                </p:cNvPr>
                <p:cNvSpPr/>
                <p:nvPr/>
              </p:nvSpPr>
              <p:spPr>
                <a:xfrm>
                  <a:off x="5322535" y="1540544"/>
                  <a:ext cx="102374" cy="172907"/>
                </a:xfrm>
                <a:custGeom>
                  <a:avLst/>
                  <a:gdLst>
                    <a:gd name="connsiteX0" fmla="*/ 21288 w 102374"/>
                    <a:gd name="connsiteY0" fmla="*/ 172907 h 172907"/>
                    <a:gd name="connsiteX1" fmla="*/ 0 w 102374"/>
                    <a:gd name="connsiteY1" fmla="*/ 122368 h 172907"/>
                    <a:gd name="connsiteX2" fmla="*/ 54283 w 102374"/>
                    <a:gd name="connsiteY2" fmla="*/ 22812 h 172907"/>
                    <a:gd name="connsiteX3" fmla="*/ 102375 w 102374"/>
                    <a:gd name="connsiteY3" fmla="*/ 0 h 172907"/>
                    <a:gd name="connsiteX4" fmla="*/ 82458 w 102374"/>
                    <a:gd name="connsiteY4" fmla="*/ 112109 h 172907"/>
                    <a:gd name="connsiteX5" fmla="*/ 21288 w 102374"/>
                    <a:gd name="connsiteY5" fmla="*/ 172907 h 17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74" h="172907">
                      <a:moveTo>
                        <a:pt x="21288" y="172907"/>
                      </a:moveTo>
                      <a:cubicBezTo>
                        <a:pt x="14192" y="156058"/>
                        <a:pt x="7096" y="139218"/>
                        <a:pt x="0" y="122368"/>
                      </a:cubicBezTo>
                      <a:cubicBezTo>
                        <a:pt x="18098" y="89183"/>
                        <a:pt x="36186" y="55997"/>
                        <a:pt x="54283" y="22812"/>
                      </a:cubicBezTo>
                      <a:cubicBezTo>
                        <a:pt x="70314" y="15211"/>
                        <a:pt x="86344" y="7601"/>
                        <a:pt x="102375" y="0"/>
                      </a:cubicBezTo>
                      <a:cubicBezTo>
                        <a:pt x="95736" y="37367"/>
                        <a:pt x="89097" y="74733"/>
                        <a:pt x="82458" y="112109"/>
                      </a:cubicBezTo>
                      <a:cubicBezTo>
                        <a:pt x="62075" y="132369"/>
                        <a:pt x="41682" y="152638"/>
                        <a:pt x="21288" y="172907"/>
                      </a:cubicBezTo>
                      <a:close/>
                    </a:path>
                  </a:pathLst>
                </a:custGeom>
                <a:solidFill>
                  <a:schemeClr val="accent3">
                    <a:lumMod val="50000"/>
                  </a:schemeClr>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E8CC9EB3-1E48-BA07-C381-F30A6D85D36A}"/>
                    </a:ext>
                  </a:extLst>
                </p:cNvPr>
                <p:cNvSpPr/>
                <p:nvPr/>
              </p:nvSpPr>
              <p:spPr>
                <a:xfrm>
                  <a:off x="5248731" y="1614420"/>
                  <a:ext cx="99460" cy="114129"/>
                </a:xfrm>
                <a:custGeom>
                  <a:avLst/>
                  <a:gdLst>
                    <a:gd name="connsiteX0" fmla="*/ 73648 w 99460"/>
                    <a:gd name="connsiteY0" fmla="*/ 48206 h 114129"/>
                    <a:gd name="connsiteX1" fmla="*/ 99460 w 99460"/>
                    <a:gd name="connsiteY1" fmla="*/ 81553 h 114129"/>
                    <a:gd name="connsiteX2" fmla="*/ 91507 w 99460"/>
                    <a:gd name="connsiteY2" fmla="*/ 102937 h 114129"/>
                    <a:gd name="connsiteX3" fmla="*/ 60675 w 99460"/>
                    <a:gd name="connsiteY3" fmla="*/ 113881 h 114129"/>
                    <a:gd name="connsiteX4" fmla="*/ 39786 w 99460"/>
                    <a:gd name="connsiteY4" fmla="*/ 94488 h 114129"/>
                    <a:gd name="connsiteX5" fmla="*/ 0 w 99460"/>
                    <a:gd name="connsiteY5" fmla="*/ 26356 h 114129"/>
                    <a:gd name="connsiteX6" fmla="*/ 29347 w 99460"/>
                    <a:gd name="connsiteY6" fmla="*/ 0 h 114129"/>
                    <a:gd name="connsiteX7" fmla="*/ 73648 w 99460"/>
                    <a:gd name="connsiteY7" fmla="*/ 48206 h 1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60" h="114129">
                      <a:moveTo>
                        <a:pt x="73648" y="48206"/>
                      </a:moveTo>
                      <a:cubicBezTo>
                        <a:pt x="82248" y="59322"/>
                        <a:pt x="90859" y="70437"/>
                        <a:pt x="99460" y="81553"/>
                      </a:cubicBezTo>
                      <a:cubicBezTo>
                        <a:pt x="99413" y="84639"/>
                        <a:pt x="98860" y="94469"/>
                        <a:pt x="91507" y="102937"/>
                      </a:cubicBezTo>
                      <a:cubicBezTo>
                        <a:pt x="79943" y="116243"/>
                        <a:pt x="62122" y="114081"/>
                        <a:pt x="60675" y="113881"/>
                      </a:cubicBezTo>
                      <a:cubicBezTo>
                        <a:pt x="53912" y="108518"/>
                        <a:pt x="46806" y="102118"/>
                        <a:pt x="39786" y="94488"/>
                      </a:cubicBezTo>
                      <a:cubicBezTo>
                        <a:pt x="17622" y="70399"/>
                        <a:pt x="6144" y="44777"/>
                        <a:pt x="0" y="26356"/>
                      </a:cubicBezTo>
                      <a:cubicBezTo>
                        <a:pt x="9783" y="17574"/>
                        <a:pt x="19565" y="8782"/>
                        <a:pt x="29347" y="0"/>
                      </a:cubicBezTo>
                      <a:cubicBezTo>
                        <a:pt x="44101" y="16059"/>
                        <a:pt x="58874" y="32137"/>
                        <a:pt x="73648" y="48206"/>
                      </a:cubicBezTo>
                      <a:close/>
                    </a:path>
                  </a:pathLst>
                </a:custGeom>
                <a:solidFill>
                  <a:schemeClr val="accent3">
                    <a:lumMod val="50000"/>
                  </a:schemeClr>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D7D656E4-9771-58C2-9C54-CA6E0949F734}"/>
                    </a:ext>
                  </a:extLst>
                </p:cNvPr>
                <p:cNvSpPr/>
                <p:nvPr/>
              </p:nvSpPr>
              <p:spPr>
                <a:xfrm>
                  <a:off x="5504840" y="1560442"/>
                  <a:ext cx="99548" cy="187261"/>
                </a:xfrm>
                <a:custGeom>
                  <a:avLst/>
                  <a:gdLst>
                    <a:gd name="connsiteX0" fmla="*/ 84058 w 99548"/>
                    <a:gd name="connsiteY0" fmla="*/ 111662 h 187261"/>
                    <a:gd name="connsiteX1" fmla="*/ 99536 w 99548"/>
                    <a:gd name="connsiteY1" fmla="*/ 143494 h 187261"/>
                    <a:gd name="connsiteX2" fmla="*/ 48244 w 99548"/>
                    <a:gd name="connsiteY2" fmla="*/ 187261 h 187261"/>
                    <a:gd name="connsiteX3" fmla="*/ 39291 w 99548"/>
                    <a:gd name="connsiteY3" fmla="*/ 151457 h 187261"/>
                    <a:gd name="connsiteX4" fmla="*/ 38195 w 99548"/>
                    <a:gd name="connsiteY4" fmla="*/ 131474 h 187261"/>
                    <a:gd name="connsiteX5" fmla="*/ 0 w 99548"/>
                    <a:gd name="connsiteY5" fmla="*/ 59446 h 187261"/>
                    <a:gd name="connsiteX6" fmla="*/ 8792 w 99548"/>
                    <a:gd name="connsiteY6" fmla="*/ 0 h 187261"/>
                    <a:gd name="connsiteX7" fmla="*/ 84058 w 99548"/>
                    <a:gd name="connsiteY7" fmla="*/ 111662 h 18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548" h="187261">
                      <a:moveTo>
                        <a:pt x="84058" y="111662"/>
                      </a:moveTo>
                      <a:cubicBezTo>
                        <a:pt x="87230" y="114529"/>
                        <a:pt x="100003" y="126749"/>
                        <a:pt x="99536" y="143494"/>
                      </a:cubicBezTo>
                      <a:cubicBezTo>
                        <a:pt x="98956" y="164363"/>
                        <a:pt x="78010" y="184890"/>
                        <a:pt x="48244" y="187261"/>
                      </a:cubicBezTo>
                      <a:cubicBezTo>
                        <a:pt x="45263" y="175327"/>
                        <a:pt x="42272" y="163392"/>
                        <a:pt x="39291" y="151457"/>
                      </a:cubicBezTo>
                      <a:cubicBezTo>
                        <a:pt x="38929" y="144799"/>
                        <a:pt x="38558" y="138132"/>
                        <a:pt x="38195" y="131474"/>
                      </a:cubicBezTo>
                      <a:cubicBezTo>
                        <a:pt x="25461" y="107461"/>
                        <a:pt x="12735" y="83458"/>
                        <a:pt x="0" y="59446"/>
                      </a:cubicBezTo>
                      <a:cubicBezTo>
                        <a:pt x="2924" y="39633"/>
                        <a:pt x="5858" y="19821"/>
                        <a:pt x="8792" y="0"/>
                      </a:cubicBezTo>
                      <a:cubicBezTo>
                        <a:pt x="33880" y="37224"/>
                        <a:pt x="58970" y="74438"/>
                        <a:pt x="84058" y="111662"/>
                      </a:cubicBezTo>
                      <a:close/>
                    </a:path>
                  </a:pathLst>
                </a:custGeom>
                <a:solidFill>
                  <a:schemeClr val="accent3">
                    <a:lumMod val="50000"/>
                  </a:schemeClr>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E3B003F2-847C-89FC-CDDF-A3FF14F680DA}"/>
                    </a:ext>
                  </a:extLst>
                </p:cNvPr>
                <p:cNvSpPr/>
                <p:nvPr/>
              </p:nvSpPr>
              <p:spPr>
                <a:xfrm>
                  <a:off x="5506543" y="1614261"/>
                  <a:ext cx="53306" cy="135090"/>
                </a:xfrm>
                <a:custGeom>
                  <a:avLst/>
                  <a:gdLst>
                    <a:gd name="connsiteX0" fmla="*/ 51647 w 53306"/>
                    <a:gd name="connsiteY0" fmla="*/ 135090 h 135090"/>
                    <a:gd name="connsiteX1" fmla="*/ 50094 w 53306"/>
                    <a:gd name="connsiteY1" fmla="*/ 134014 h 135090"/>
                    <a:gd name="connsiteX2" fmla="*/ 107 w 53306"/>
                    <a:gd name="connsiteY2" fmla="*/ 2226 h 135090"/>
                    <a:gd name="connsiteX3" fmla="*/ 1079 w 53306"/>
                    <a:gd name="connsiteY3" fmla="*/ 93 h 135090"/>
                    <a:gd name="connsiteX4" fmla="*/ 3212 w 53306"/>
                    <a:gd name="connsiteY4" fmla="*/ 1064 h 135090"/>
                    <a:gd name="connsiteX5" fmla="*/ 53199 w 53306"/>
                    <a:gd name="connsiteY5" fmla="*/ 132852 h 135090"/>
                    <a:gd name="connsiteX6" fmla="*/ 52228 w 53306"/>
                    <a:gd name="connsiteY6" fmla="*/ 134986 h 135090"/>
                    <a:gd name="connsiteX7" fmla="*/ 51647 w 53306"/>
                    <a:gd name="connsiteY7" fmla="*/ 135090 h 13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06" h="135090">
                      <a:moveTo>
                        <a:pt x="51647" y="135090"/>
                      </a:moveTo>
                      <a:cubicBezTo>
                        <a:pt x="50970" y="135090"/>
                        <a:pt x="50351" y="134690"/>
                        <a:pt x="50094" y="134014"/>
                      </a:cubicBezTo>
                      <a:lnTo>
                        <a:pt x="107" y="2226"/>
                      </a:lnTo>
                      <a:cubicBezTo>
                        <a:pt x="-217" y="1378"/>
                        <a:pt x="221" y="416"/>
                        <a:pt x="1079" y="93"/>
                      </a:cubicBezTo>
                      <a:cubicBezTo>
                        <a:pt x="1936" y="-193"/>
                        <a:pt x="2879" y="197"/>
                        <a:pt x="3212" y="1064"/>
                      </a:cubicBezTo>
                      <a:lnTo>
                        <a:pt x="53199" y="132852"/>
                      </a:lnTo>
                      <a:cubicBezTo>
                        <a:pt x="53523" y="133709"/>
                        <a:pt x="53085" y="134662"/>
                        <a:pt x="52228" y="134986"/>
                      </a:cubicBezTo>
                      <a:cubicBezTo>
                        <a:pt x="52037" y="135052"/>
                        <a:pt x="51837" y="135090"/>
                        <a:pt x="51647" y="135090"/>
                      </a:cubicBezTo>
                      <a:close/>
                    </a:path>
                  </a:pathLst>
                </a:custGeom>
                <a:solidFill>
                  <a:srgbClr val="E4E7EB"/>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1883EF55-6831-689E-69FC-70D961ED8041}"/>
                    </a:ext>
                  </a:extLst>
                </p:cNvPr>
                <p:cNvSpPr/>
                <p:nvPr/>
              </p:nvSpPr>
              <p:spPr>
                <a:xfrm>
                  <a:off x="5506387" y="1570805"/>
                  <a:ext cx="7040" cy="46577"/>
                </a:xfrm>
                <a:custGeom>
                  <a:avLst/>
                  <a:gdLst>
                    <a:gd name="connsiteX0" fmla="*/ 1663 w 7040"/>
                    <a:gd name="connsiteY0" fmla="*/ 46577 h 46577"/>
                    <a:gd name="connsiteX1" fmla="*/ 6 w 7040"/>
                    <a:gd name="connsiteY1" fmla="*/ 44777 h 46577"/>
                    <a:gd name="connsiteX2" fmla="*/ 3730 w 7040"/>
                    <a:gd name="connsiteY2" fmla="*/ 1514 h 46577"/>
                    <a:gd name="connsiteX3" fmla="*/ 5521 w 7040"/>
                    <a:gd name="connsiteY3" fmla="*/ 0 h 46577"/>
                    <a:gd name="connsiteX4" fmla="*/ 7035 w 7040"/>
                    <a:gd name="connsiteY4" fmla="*/ 1791 h 46577"/>
                    <a:gd name="connsiteX5" fmla="*/ 3311 w 7040"/>
                    <a:gd name="connsiteY5" fmla="*/ 45053 h 46577"/>
                    <a:gd name="connsiteX6" fmla="*/ 1663 w 7040"/>
                    <a:gd name="connsiteY6" fmla="*/ 46577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40" h="46577">
                      <a:moveTo>
                        <a:pt x="1663" y="46577"/>
                      </a:moveTo>
                      <a:cubicBezTo>
                        <a:pt x="616" y="46491"/>
                        <a:pt x="-70" y="45682"/>
                        <a:pt x="6" y="44777"/>
                      </a:cubicBezTo>
                      <a:lnTo>
                        <a:pt x="3730" y="1514"/>
                      </a:lnTo>
                      <a:cubicBezTo>
                        <a:pt x="3816" y="600"/>
                        <a:pt x="4597" y="0"/>
                        <a:pt x="5521" y="0"/>
                      </a:cubicBezTo>
                      <a:cubicBezTo>
                        <a:pt x="6426" y="86"/>
                        <a:pt x="7111" y="895"/>
                        <a:pt x="7035" y="1791"/>
                      </a:cubicBezTo>
                      <a:lnTo>
                        <a:pt x="3311" y="45053"/>
                      </a:lnTo>
                      <a:cubicBezTo>
                        <a:pt x="3235" y="45929"/>
                        <a:pt x="2511" y="46577"/>
                        <a:pt x="1663" y="46577"/>
                      </a:cubicBezTo>
                      <a:close/>
                    </a:path>
                  </a:pathLst>
                </a:custGeom>
                <a:solidFill>
                  <a:srgbClr val="E4E7EB"/>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93E4C4EC-7C2F-68DE-087B-CCADF3DA0BEC}"/>
                    </a:ext>
                  </a:extLst>
                </p:cNvPr>
                <p:cNvSpPr/>
                <p:nvPr/>
              </p:nvSpPr>
              <p:spPr>
                <a:xfrm>
                  <a:off x="5536962" y="1687735"/>
                  <a:ext cx="19309" cy="10019"/>
                </a:xfrm>
                <a:custGeom>
                  <a:avLst/>
                  <a:gdLst>
                    <a:gd name="connsiteX0" fmla="*/ 1654 w 19309"/>
                    <a:gd name="connsiteY0" fmla="*/ 10019 h 10019"/>
                    <a:gd name="connsiteX1" fmla="*/ 130 w 19309"/>
                    <a:gd name="connsiteY1" fmla="*/ 9010 h 10019"/>
                    <a:gd name="connsiteX2" fmla="*/ 1006 w 19309"/>
                    <a:gd name="connsiteY2" fmla="*/ 6838 h 10019"/>
                    <a:gd name="connsiteX3" fmla="*/ 17008 w 19309"/>
                    <a:gd name="connsiteY3" fmla="*/ 123 h 10019"/>
                    <a:gd name="connsiteX4" fmla="*/ 19180 w 19309"/>
                    <a:gd name="connsiteY4" fmla="*/ 999 h 10019"/>
                    <a:gd name="connsiteX5" fmla="*/ 18303 w 19309"/>
                    <a:gd name="connsiteY5" fmla="*/ 3171 h 10019"/>
                    <a:gd name="connsiteX6" fmla="*/ 2292 w 19309"/>
                    <a:gd name="connsiteY6" fmla="*/ 9886 h 10019"/>
                    <a:gd name="connsiteX7" fmla="*/ 1654 w 19309"/>
                    <a:gd name="connsiteY7" fmla="*/ 10019 h 1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9" h="10019">
                      <a:moveTo>
                        <a:pt x="1654" y="10019"/>
                      </a:moveTo>
                      <a:cubicBezTo>
                        <a:pt x="1006" y="10019"/>
                        <a:pt x="406" y="9648"/>
                        <a:pt x="130" y="9010"/>
                      </a:cubicBezTo>
                      <a:cubicBezTo>
                        <a:pt x="-223" y="8162"/>
                        <a:pt x="168" y="7191"/>
                        <a:pt x="1006" y="6838"/>
                      </a:cubicBezTo>
                      <a:lnTo>
                        <a:pt x="17008" y="123"/>
                      </a:lnTo>
                      <a:cubicBezTo>
                        <a:pt x="17903" y="-210"/>
                        <a:pt x="18827" y="151"/>
                        <a:pt x="19180" y="999"/>
                      </a:cubicBezTo>
                      <a:cubicBezTo>
                        <a:pt x="19532" y="1847"/>
                        <a:pt x="19142" y="2818"/>
                        <a:pt x="18303" y="3171"/>
                      </a:cubicBezTo>
                      <a:lnTo>
                        <a:pt x="2292" y="9886"/>
                      </a:lnTo>
                      <a:cubicBezTo>
                        <a:pt x="2082" y="9981"/>
                        <a:pt x="1873" y="10019"/>
                        <a:pt x="1654" y="10019"/>
                      </a:cubicBezTo>
                      <a:close/>
                    </a:path>
                  </a:pathLst>
                </a:custGeom>
                <a:solidFill>
                  <a:srgbClr val="E4E7EB"/>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8EA97D50-CF9C-8699-C709-6A6E0CDDADC9}"/>
                    </a:ext>
                  </a:extLst>
                </p:cNvPr>
                <p:cNvSpPr/>
                <p:nvPr/>
              </p:nvSpPr>
              <p:spPr>
                <a:xfrm>
                  <a:off x="5459778" y="1645576"/>
                  <a:ext cx="15035" cy="86925"/>
                </a:xfrm>
                <a:custGeom>
                  <a:avLst/>
                  <a:gdLst>
                    <a:gd name="connsiteX0" fmla="*/ 13372 w 15035"/>
                    <a:gd name="connsiteY0" fmla="*/ 86926 h 86925"/>
                    <a:gd name="connsiteX1" fmla="*/ 11734 w 15035"/>
                    <a:gd name="connsiteY1" fmla="*/ 85507 h 86925"/>
                    <a:gd name="connsiteX2" fmla="*/ 18 w 15035"/>
                    <a:gd name="connsiteY2" fmla="*/ 1896 h 86925"/>
                    <a:gd name="connsiteX3" fmla="*/ 1427 w 15035"/>
                    <a:gd name="connsiteY3" fmla="*/ 20 h 86925"/>
                    <a:gd name="connsiteX4" fmla="*/ 3304 w 15035"/>
                    <a:gd name="connsiteY4" fmla="*/ 1429 h 86925"/>
                    <a:gd name="connsiteX5" fmla="*/ 15020 w 15035"/>
                    <a:gd name="connsiteY5" fmla="*/ 85040 h 86925"/>
                    <a:gd name="connsiteX6" fmla="*/ 13610 w 15035"/>
                    <a:gd name="connsiteY6" fmla="*/ 86916 h 86925"/>
                    <a:gd name="connsiteX7" fmla="*/ 13372 w 15035"/>
                    <a:gd name="connsiteY7" fmla="*/ 86926 h 8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35" h="86925">
                      <a:moveTo>
                        <a:pt x="13372" y="86926"/>
                      </a:moveTo>
                      <a:cubicBezTo>
                        <a:pt x="12553" y="86926"/>
                        <a:pt x="11848" y="86335"/>
                        <a:pt x="11734" y="85507"/>
                      </a:cubicBezTo>
                      <a:lnTo>
                        <a:pt x="18" y="1896"/>
                      </a:lnTo>
                      <a:cubicBezTo>
                        <a:pt x="-116" y="991"/>
                        <a:pt x="523" y="153"/>
                        <a:pt x="1427" y="20"/>
                      </a:cubicBezTo>
                      <a:cubicBezTo>
                        <a:pt x="2266" y="-123"/>
                        <a:pt x="3171" y="525"/>
                        <a:pt x="3304" y="1429"/>
                      </a:cubicBezTo>
                      <a:lnTo>
                        <a:pt x="15020" y="85040"/>
                      </a:lnTo>
                      <a:cubicBezTo>
                        <a:pt x="15143" y="85945"/>
                        <a:pt x="14515" y="86783"/>
                        <a:pt x="13610" y="86916"/>
                      </a:cubicBezTo>
                      <a:cubicBezTo>
                        <a:pt x="13534" y="86926"/>
                        <a:pt x="13448" y="86926"/>
                        <a:pt x="13372" y="86926"/>
                      </a:cubicBezTo>
                      <a:close/>
                    </a:path>
                  </a:pathLst>
                </a:custGeom>
                <a:solidFill>
                  <a:srgbClr val="E4E7EB"/>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1B6F3E72-8B2D-CBAB-FBED-F2517252B94D}"/>
                    </a:ext>
                  </a:extLst>
                </p:cNvPr>
                <p:cNvSpPr/>
                <p:nvPr/>
              </p:nvSpPr>
              <p:spPr>
                <a:xfrm>
                  <a:off x="5446991" y="1544852"/>
                  <a:ext cx="16104" cy="104038"/>
                </a:xfrm>
                <a:custGeom>
                  <a:avLst/>
                  <a:gdLst>
                    <a:gd name="connsiteX0" fmla="*/ 14444 w 16104"/>
                    <a:gd name="connsiteY0" fmla="*/ 104039 h 104038"/>
                    <a:gd name="connsiteX1" fmla="*/ 12805 w 16104"/>
                    <a:gd name="connsiteY1" fmla="*/ 102591 h 104038"/>
                    <a:gd name="connsiteX2" fmla="*/ 13 w 16104"/>
                    <a:gd name="connsiteY2" fmla="*/ 1874 h 104038"/>
                    <a:gd name="connsiteX3" fmla="*/ 1452 w 16104"/>
                    <a:gd name="connsiteY3" fmla="*/ 26 h 104038"/>
                    <a:gd name="connsiteX4" fmla="*/ 3299 w 16104"/>
                    <a:gd name="connsiteY4" fmla="*/ 1464 h 104038"/>
                    <a:gd name="connsiteX5" fmla="*/ 16091 w 16104"/>
                    <a:gd name="connsiteY5" fmla="*/ 102182 h 104038"/>
                    <a:gd name="connsiteX6" fmla="*/ 14653 w 16104"/>
                    <a:gd name="connsiteY6" fmla="*/ 104029 h 104038"/>
                    <a:gd name="connsiteX7" fmla="*/ 14444 w 16104"/>
                    <a:gd name="connsiteY7" fmla="*/ 104039 h 10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4" h="104038">
                      <a:moveTo>
                        <a:pt x="14444" y="104039"/>
                      </a:moveTo>
                      <a:cubicBezTo>
                        <a:pt x="13615" y="104039"/>
                        <a:pt x="12910" y="103429"/>
                        <a:pt x="12805" y="102591"/>
                      </a:cubicBezTo>
                      <a:lnTo>
                        <a:pt x="13" y="1874"/>
                      </a:lnTo>
                      <a:cubicBezTo>
                        <a:pt x="-101" y="969"/>
                        <a:pt x="537" y="140"/>
                        <a:pt x="1452" y="26"/>
                      </a:cubicBezTo>
                      <a:cubicBezTo>
                        <a:pt x="2318" y="-146"/>
                        <a:pt x="3185" y="559"/>
                        <a:pt x="3299" y="1464"/>
                      </a:cubicBezTo>
                      <a:lnTo>
                        <a:pt x="16091" y="102182"/>
                      </a:lnTo>
                      <a:cubicBezTo>
                        <a:pt x="16206" y="103086"/>
                        <a:pt x="15558" y="103915"/>
                        <a:pt x="14653" y="104029"/>
                      </a:cubicBezTo>
                      <a:cubicBezTo>
                        <a:pt x="14586" y="104039"/>
                        <a:pt x="14510" y="104039"/>
                        <a:pt x="14444" y="104039"/>
                      </a:cubicBezTo>
                      <a:close/>
                    </a:path>
                  </a:pathLst>
                </a:custGeom>
                <a:solidFill>
                  <a:srgbClr val="E4E7EB"/>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D85920F3-E525-9017-664B-6389DB76BDFE}"/>
                    </a:ext>
                  </a:extLst>
                </p:cNvPr>
                <p:cNvSpPr/>
                <p:nvPr/>
              </p:nvSpPr>
              <p:spPr>
                <a:xfrm>
                  <a:off x="5382662" y="1631962"/>
                  <a:ext cx="18668" cy="41180"/>
                </a:xfrm>
                <a:custGeom>
                  <a:avLst/>
                  <a:gdLst>
                    <a:gd name="connsiteX0" fmla="*/ 1648 w 18668"/>
                    <a:gd name="connsiteY0" fmla="*/ 41180 h 41180"/>
                    <a:gd name="connsiteX1" fmla="*/ 115 w 18668"/>
                    <a:gd name="connsiteY1" fmla="*/ 38904 h 41180"/>
                    <a:gd name="connsiteX2" fmla="*/ 15479 w 18668"/>
                    <a:gd name="connsiteY2" fmla="*/ 1023 h 41180"/>
                    <a:gd name="connsiteX3" fmla="*/ 17632 w 18668"/>
                    <a:gd name="connsiteY3" fmla="*/ 108 h 41180"/>
                    <a:gd name="connsiteX4" fmla="*/ 18546 w 18668"/>
                    <a:gd name="connsiteY4" fmla="*/ 2270 h 41180"/>
                    <a:gd name="connsiteX5" fmla="*/ 3182 w 18668"/>
                    <a:gd name="connsiteY5" fmla="*/ 40151 h 41180"/>
                    <a:gd name="connsiteX6" fmla="*/ 1648 w 18668"/>
                    <a:gd name="connsiteY6" fmla="*/ 41180 h 4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8" h="41180">
                      <a:moveTo>
                        <a:pt x="1648" y="41180"/>
                      </a:moveTo>
                      <a:cubicBezTo>
                        <a:pt x="172" y="40713"/>
                        <a:pt x="-228" y="39742"/>
                        <a:pt x="115" y="38904"/>
                      </a:cubicBezTo>
                      <a:lnTo>
                        <a:pt x="15479" y="1023"/>
                      </a:lnTo>
                      <a:cubicBezTo>
                        <a:pt x="15840" y="184"/>
                        <a:pt x="16783" y="-206"/>
                        <a:pt x="17632" y="108"/>
                      </a:cubicBezTo>
                      <a:cubicBezTo>
                        <a:pt x="18489" y="461"/>
                        <a:pt x="18889" y="1423"/>
                        <a:pt x="18546" y="2270"/>
                      </a:cubicBezTo>
                      <a:lnTo>
                        <a:pt x="3182" y="40151"/>
                      </a:lnTo>
                      <a:cubicBezTo>
                        <a:pt x="2915" y="40789"/>
                        <a:pt x="2306" y="41180"/>
                        <a:pt x="1648" y="41180"/>
                      </a:cubicBezTo>
                      <a:close/>
                    </a:path>
                  </a:pathLst>
                </a:custGeom>
                <a:solidFill>
                  <a:srgbClr val="E4E7EB"/>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512DEFCA-5F9C-F78D-8FC1-2B7378381D1E}"/>
                    </a:ext>
                  </a:extLst>
                </p:cNvPr>
                <p:cNvSpPr/>
                <p:nvPr/>
              </p:nvSpPr>
              <p:spPr>
                <a:xfrm>
                  <a:off x="5380852" y="1562038"/>
                  <a:ext cx="20471" cy="73222"/>
                </a:xfrm>
                <a:custGeom>
                  <a:avLst/>
                  <a:gdLst>
                    <a:gd name="connsiteX0" fmla="*/ 18822 w 20471"/>
                    <a:gd name="connsiteY0" fmla="*/ 73223 h 73222"/>
                    <a:gd name="connsiteX1" fmla="*/ 17222 w 20471"/>
                    <a:gd name="connsiteY1" fmla="*/ 71965 h 73222"/>
                    <a:gd name="connsiteX2" fmla="*/ 49 w 20471"/>
                    <a:gd name="connsiteY2" fmla="*/ 2052 h 73222"/>
                    <a:gd name="connsiteX3" fmla="*/ 1249 w 20471"/>
                    <a:gd name="connsiteY3" fmla="*/ 52 h 73222"/>
                    <a:gd name="connsiteX4" fmla="*/ 3249 w 20471"/>
                    <a:gd name="connsiteY4" fmla="*/ 1252 h 73222"/>
                    <a:gd name="connsiteX5" fmla="*/ 20422 w 20471"/>
                    <a:gd name="connsiteY5" fmla="*/ 71165 h 73222"/>
                    <a:gd name="connsiteX6" fmla="*/ 19222 w 20471"/>
                    <a:gd name="connsiteY6" fmla="*/ 73166 h 73222"/>
                    <a:gd name="connsiteX7" fmla="*/ 18822 w 20471"/>
                    <a:gd name="connsiteY7" fmla="*/ 73223 h 7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71" h="73222">
                      <a:moveTo>
                        <a:pt x="18822" y="73223"/>
                      </a:moveTo>
                      <a:cubicBezTo>
                        <a:pt x="18070" y="73223"/>
                        <a:pt x="17403" y="72718"/>
                        <a:pt x="17222" y="71965"/>
                      </a:cubicBezTo>
                      <a:lnTo>
                        <a:pt x="49" y="2052"/>
                      </a:lnTo>
                      <a:cubicBezTo>
                        <a:pt x="-171" y="1157"/>
                        <a:pt x="372" y="271"/>
                        <a:pt x="1249" y="52"/>
                      </a:cubicBezTo>
                      <a:cubicBezTo>
                        <a:pt x="2201" y="-177"/>
                        <a:pt x="3049" y="376"/>
                        <a:pt x="3249" y="1252"/>
                      </a:cubicBezTo>
                      <a:lnTo>
                        <a:pt x="20422" y="71165"/>
                      </a:lnTo>
                      <a:cubicBezTo>
                        <a:pt x="20642" y="72061"/>
                        <a:pt x="20099" y="72946"/>
                        <a:pt x="19222" y="73166"/>
                      </a:cubicBezTo>
                      <a:cubicBezTo>
                        <a:pt x="19079" y="73213"/>
                        <a:pt x="18946" y="73223"/>
                        <a:pt x="18822" y="73223"/>
                      </a:cubicBezTo>
                      <a:close/>
                    </a:path>
                  </a:pathLst>
                </a:custGeom>
                <a:solidFill>
                  <a:srgbClr val="E4E7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959E645E-1139-6E42-7C88-584D3C4CF9B9}"/>
                    </a:ext>
                  </a:extLst>
                </p:cNvPr>
                <p:cNvSpPr/>
                <p:nvPr/>
              </p:nvSpPr>
              <p:spPr>
                <a:xfrm>
                  <a:off x="5399005" y="1461228"/>
                  <a:ext cx="207991" cy="178554"/>
                </a:xfrm>
                <a:custGeom>
                  <a:avLst/>
                  <a:gdLst>
                    <a:gd name="connsiteX0" fmla="*/ 100377 w 207991"/>
                    <a:gd name="connsiteY0" fmla="*/ 48741 h 178554"/>
                    <a:gd name="connsiteX1" fmla="*/ 142154 w 207991"/>
                    <a:gd name="connsiteY1" fmla="*/ 68134 h 178554"/>
                    <a:gd name="connsiteX2" fmla="*/ 151107 w 207991"/>
                    <a:gd name="connsiteY2" fmla="*/ 93994 h 178554"/>
                    <a:gd name="connsiteX3" fmla="*/ 179949 w 207991"/>
                    <a:gd name="connsiteY3" fmla="*/ 116873 h 178554"/>
                    <a:gd name="connsiteX4" fmla="*/ 207800 w 207991"/>
                    <a:gd name="connsiteY4" fmla="*/ 154669 h 178554"/>
                    <a:gd name="connsiteX5" fmla="*/ 123256 w 207991"/>
                    <a:gd name="connsiteY5" fmla="*/ 177548 h 178554"/>
                    <a:gd name="connsiteX6" fmla="*/ 48656 w 207991"/>
                    <a:gd name="connsiteY6" fmla="*/ 143734 h 178554"/>
                    <a:gd name="connsiteX7" fmla="*/ 7375 w 207991"/>
                    <a:gd name="connsiteY7" fmla="*/ 79326 h 178554"/>
                    <a:gd name="connsiteX8" fmla="*/ 9365 w 207991"/>
                    <a:gd name="connsiteY8" fmla="*/ 12432 h 178554"/>
                    <a:gd name="connsiteX9" fmla="*/ 34235 w 207991"/>
                    <a:gd name="connsiteY9" fmla="*/ 2 h 178554"/>
                    <a:gd name="connsiteX10" fmla="*/ 79488 w 207991"/>
                    <a:gd name="connsiteY10" fmla="*/ 24871 h 178554"/>
                    <a:gd name="connsiteX11" fmla="*/ 95405 w 207991"/>
                    <a:gd name="connsiteY11" fmla="*/ 32330 h 178554"/>
                    <a:gd name="connsiteX12" fmla="*/ 100377 w 207991"/>
                    <a:gd name="connsiteY12" fmla="*/ 48741 h 17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991" h="178554">
                      <a:moveTo>
                        <a:pt x="100377" y="48741"/>
                      </a:moveTo>
                      <a:cubicBezTo>
                        <a:pt x="107378" y="62305"/>
                        <a:pt x="130009" y="53723"/>
                        <a:pt x="142154" y="68134"/>
                      </a:cubicBezTo>
                      <a:cubicBezTo>
                        <a:pt x="149202" y="76497"/>
                        <a:pt x="143382" y="81536"/>
                        <a:pt x="151107" y="93994"/>
                      </a:cubicBezTo>
                      <a:cubicBezTo>
                        <a:pt x="158289" y="105586"/>
                        <a:pt x="166490" y="106358"/>
                        <a:pt x="179949" y="116873"/>
                      </a:cubicBezTo>
                      <a:cubicBezTo>
                        <a:pt x="186121" y="121693"/>
                        <a:pt x="210381" y="140657"/>
                        <a:pt x="207800" y="154669"/>
                      </a:cubicBezTo>
                      <a:cubicBezTo>
                        <a:pt x="204552" y="172252"/>
                        <a:pt x="159108" y="181805"/>
                        <a:pt x="123256" y="177548"/>
                      </a:cubicBezTo>
                      <a:cubicBezTo>
                        <a:pt x="85356" y="173042"/>
                        <a:pt x="59495" y="153269"/>
                        <a:pt x="48656" y="143734"/>
                      </a:cubicBezTo>
                      <a:cubicBezTo>
                        <a:pt x="42189" y="138038"/>
                        <a:pt x="18519" y="116131"/>
                        <a:pt x="7375" y="79326"/>
                      </a:cubicBezTo>
                      <a:cubicBezTo>
                        <a:pt x="2222" y="62305"/>
                        <a:pt x="-7208" y="31177"/>
                        <a:pt x="9365" y="12432"/>
                      </a:cubicBezTo>
                      <a:cubicBezTo>
                        <a:pt x="10737" y="10879"/>
                        <a:pt x="20776" y="-160"/>
                        <a:pt x="34235" y="2"/>
                      </a:cubicBezTo>
                      <a:cubicBezTo>
                        <a:pt x="51485" y="211"/>
                        <a:pt x="54200" y="18595"/>
                        <a:pt x="79488" y="24871"/>
                      </a:cubicBezTo>
                      <a:cubicBezTo>
                        <a:pt x="84680" y="26157"/>
                        <a:pt x="90966" y="26977"/>
                        <a:pt x="95405" y="32330"/>
                      </a:cubicBezTo>
                      <a:cubicBezTo>
                        <a:pt x="100263" y="38207"/>
                        <a:pt x="97272" y="42721"/>
                        <a:pt x="100377" y="48741"/>
                      </a:cubicBezTo>
                      <a:close/>
                    </a:path>
                  </a:pathLst>
                </a:custGeom>
                <a:solidFill>
                  <a:srgbClr val="332B33"/>
                </a:solidFill>
                <a:ln w="9525" cap="flat">
                  <a:noFill/>
                  <a:prstDash val="solid"/>
                  <a:miter/>
                </a:ln>
              </p:spPr>
              <p:txBody>
                <a:bodyPr rtlCol="0" anchor="ctr"/>
                <a:lstStyle/>
                <a:p>
                  <a:endParaRPr lang="zh-CN" altLang="en-US"/>
                </a:p>
              </p:txBody>
            </p:sp>
            <p:grpSp>
              <p:nvGrpSpPr>
                <p:cNvPr id="248" name="组合 247">
                  <a:extLst>
                    <a:ext uri="{FF2B5EF4-FFF2-40B4-BE49-F238E27FC236}">
                      <a16:creationId xmlns:a16="http://schemas.microsoft.com/office/drawing/2014/main" id="{C0170212-40FA-85F7-6201-E3A249DB7DE5}"/>
                    </a:ext>
                  </a:extLst>
                </p:cNvPr>
                <p:cNvGrpSpPr/>
                <p:nvPr/>
              </p:nvGrpSpPr>
              <p:grpSpPr>
                <a:xfrm>
                  <a:off x="5431974" y="1453686"/>
                  <a:ext cx="183591" cy="163296"/>
                  <a:chOff x="5431974" y="1453686"/>
                  <a:chExt cx="183591" cy="163296"/>
                </a:xfrm>
                <a:solidFill>
                  <a:srgbClr val="332B33"/>
                </a:solidFill>
              </p:grpSpPr>
              <p:sp>
                <p:nvSpPr>
                  <p:cNvPr id="254" name="任意多边形: 形状 253">
                    <a:extLst>
                      <a:ext uri="{FF2B5EF4-FFF2-40B4-BE49-F238E27FC236}">
                        <a16:creationId xmlns:a16="http://schemas.microsoft.com/office/drawing/2014/main" id="{B92CC988-9240-7740-A6C5-7353E637C0DB}"/>
                      </a:ext>
                    </a:extLst>
                  </p:cNvPr>
                  <p:cNvSpPr/>
                  <p:nvPr/>
                </p:nvSpPr>
                <p:spPr>
                  <a:xfrm>
                    <a:off x="5532634" y="1513370"/>
                    <a:ext cx="22155" cy="27632"/>
                  </a:xfrm>
                  <a:custGeom>
                    <a:avLst/>
                    <a:gdLst>
                      <a:gd name="connsiteX0" fmla="*/ 18955 w 22155"/>
                      <a:gd name="connsiteY0" fmla="*/ 27632 h 27632"/>
                      <a:gd name="connsiteX1" fmla="*/ 18002 w 22155"/>
                      <a:gd name="connsiteY1" fmla="*/ 21545 h 27632"/>
                      <a:gd name="connsiteX2" fmla="*/ 14164 w 22155"/>
                      <a:gd name="connsiteY2" fmla="*/ 11154 h 27632"/>
                      <a:gd name="connsiteX3" fmla="*/ 0 w 22155"/>
                      <a:gd name="connsiteY3" fmla="*/ 3200 h 27632"/>
                      <a:gd name="connsiteX4" fmla="*/ 771 w 22155"/>
                      <a:gd name="connsiteY4" fmla="*/ 0 h 27632"/>
                      <a:gd name="connsiteX5" fmla="*/ 16688 w 22155"/>
                      <a:gd name="connsiteY5" fmla="*/ 9039 h 27632"/>
                      <a:gd name="connsiteX6" fmla="*/ 21288 w 22155"/>
                      <a:gd name="connsiteY6" fmla="*/ 21222 h 27632"/>
                      <a:gd name="connsiteX7" fmla="*/ 22155 w 22155"/>
                      <a:gd name="connsiteY7" fmla="*/ 26832 h 27632"/>
                      <a:gd name="connsiteX8" fmla="*/ 18955 w 22155"/>
                      <a:gd name="connsiteY8" fmla="*/ 27632 h 2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5" h="27632">
                        <a:moveTo>
                          <a:pt x="18955" y="27632"/>
                        </a:moveTo>
                        <a:cubicBezTo>
                          <a:pt x="18383" y="25375"/>
                          <a:pt x="18183" y="23346"/>
                          <a:pt x="18002" y="21545"/>
                        </a:cubicBezTo>
                        <a:cubicBezTo>
                          <a:pt x="17631" y="17840"/>
                          <a:pt x="17336" y="14916"/>
                          <a:pt x="14164" y="11154"/>
                        </a:cubicBezTo>
                        <a:cubicBezTo>
                          <a:pt x="10868" y="7249"/>
                          <a:pt x="6505" y="4801"/>
                          <a:pt x="0" y="3200"/>
                        </a:cubicBezTo>
                        <a:lnTo>
                          <a:pt x="771" y="0"/>
                        </a:lnTo>
                        <a:cubicBezTo>
                          <a:pt x="5639" y="1191"/>
                          <a:pt x="11839" y="3296"/>
                          <a:pt x="16688" y="9039"/>
                        </a:cubicBezTo>
                        <a:cubicBezTo>
                          <a:pt x="20498" y="13564"/>
                          <a:pt x="20888" y="17278"/>
                          <a:pt x="21288" y="21222"/>
                        </a:cubicBezTo>
                        <a:cubicBezTo>
                          <a:pt x="21469" y="22974"/>
                          <a:pt x="21650" y="24803"/>
                          <a:pt x="22155" y="26832"/>
                        </a:cubicBezTo>
                        <a:lnTo>
                          <a:pt x="18955" y="27632"/>
                        </a:lnTo>
                        <a:close/>
                      </a:path>
                    </a:pathLst>
                  </a:custGeom>
                  <a:solidFill>
                    <a:srgbClr val="332B33"/>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53C19A52-0669-5EC5-8C36-5DC0A9043000}"/>
                      </a:ext>
                    </a:extLst>
                  </p:cNvPr>
                  <p:cNvSpPr/>
                  <p:nvPr/>
                </p:nvSpPr>
                <p:spPr>
                  <a:xfrm>
                    <a:off x="5488142" y="1479337"/>
                    <a:ext cx="19040" cy="23945"/>
                  </a:xfrm>
                  <a:custGeom>
                    <a:avLst/>
                    <a:gdLst>
                      <a:gd name="connsiteX0" fmla="*/ 15973 w 19040"/>
                      <a:gd name="connsiteY0" fmla="*/ 23946 h 23945"/>
                      <a:gd name="connsiteX1" fmla="*/ 14754 w 19040"/>
                      <a:gd name="connsiteY1" fmla="*/ 17640 h 23945"/>
                      <a:gd name="connsiteX2" fmla="*/ 11897 w 19040"/>
                      <a:gd name="connsiteY2" fmla="*/ 9401 h 23945"/>
                      <a:gd name="connsiteX3" fmla="*/ 0 w 19040"/>
                      <a:gd name="connsiteY3" fmla="*/ 3229 h 23945"/>
                      <a:gd name="connsiteX4" fmla="*/ 753 w 19040"/>
                      <a:gd name="connsiteY4" fmla="*/ 0 h 23945"/>
                      <a:gd name="connsiteX5" fmla="*/ 14450 w 19040"/>
                      <a:gd name="connsiteY5" fmla="*/ 7287 h 23945"/>
                      <a:gd name="connsiteX6" fmla="*/ 18050 w 19040"/>
                      <a:gd name="connsiteY6" fmla="*/ 17374 h 23945"/>
                      <a:gd name="connsiteX7" fmla="*/ 19041 w 19040"/>
                      <a:gd name="connsiteY7" fmla="*/ 22765 h 23945"/>
                      <a:gd name="connsiteX8" fmla="*/ 15973 w 19040"/>
                      <a:gd name="connsiteY8" fmla="*/ 23946 h 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40" h="23945">
                        <a:moveTo>
                          <a:pt x="15973" y="23946"/>
                        </a:moveTo>
                        <a:cubicBezTo>
                          <a:pt x="15078" y="21660"/>
                          <a:pt x="14917" y="19621"/>
                          <a:pt x="14754" y="17640"/>
                        </a:cubicBezTo>
                        <a:cubicBezTo>
                          <a:pt x="14507" y="14773"/>
                          <a:pt x="14307" y="12306"/>
                          <a:pt x="11897" y="9401"/>
                        </a:cubicBezTo>
                        <a:cubicBezTo>
                          <a:pt x="8697" y="5534"/>
                          <a:pt x="4439" y="4277"/>
                          <a:pt x="0" y="3229"/>
                        </a:cubicBezTo>
                        <a:lnTo>
                          <a:pt x="753" y="0"/>
                        </a:lnTo>
                        <a:cubicBezTo>
                          <a:pt x="5572" y="1133"/>
                          <a:pt x="10592" y="2648"/>
                          <a:pt x="14450" y="7287"/>
                        </a:cubicBezTo>
                        <a:cubicBezTo>
                          <a:pt x="17526" y="10992"/>
                          <a:pt x="17793" y="14240"/>
                          <a:pt x="18050" y="17374"/>
                        </a:cubicBezTo>
                        <a:cubicBezTo>
                          <a:pt x="18193" y="19193"/>
                          <a:pt x="18336" y="20917"/>
                          <a:pt x="19041" y="22765"/>
                        </a:cubicBezTo>
                        <a:lnTo>
                          <a:pt x="15973" y="23946"/>
                        </a:lnTo>
                        <a:close/>
                      </a:path>
                    </a:pathLst>
                  </a:custGeom>
                  <a:solidFill>
                    <a:srgbClr val="332B33"/>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5C444B21-7E64-12C4-119D-C09E152CD0A4}"/>
                      </a:ext>
                    </a:extLst>
                  </p:cNvPr>
                  <p:cNvSpPr/>
                  <p:nvPr/>
                </p:nvSpPr>
                <p:spPr>
                  <a:xfrm>
                    <a:off x="5431974" y="1453686"/>
                    <a:ext cx="38919" cy="21364"/>
                  </a:xfrm>
                  <a:custGeom>
                    <a:avLst/>
                    <a:gdLst>
                      <a:gd name="connsiteX0" fmla="*/ 37147 w 38919"/>
                      <a:gd name="connsiteY0" fmla="*/ 21365 h 21364"/>
                      <a:gd name="connsiteX1" fmla="*/ 26318 w 38919"/>
                      <a:gd name="connsiteY1" fmla="*/ 12735 h 21364"/>
                      <a:gd name="connsiteX2" fmla="*/ 8144 w 38919"/>
                      <a:gd name="connsiteY2" fmla="*/ 3305 h 21364"/>
                      <a:gd name="connsiteX3" fmla="*/ 933 w 38919"/>
                      <a:gd name="connsiteY3" fmla="*/ 4353 h 21364"/>
                      <a:gd name="connsiteX4" fmla="*/ 0 w 38919"/>
                      <a:gd name="connsiteY4" fmla="*/ 1172 h 21364"/>
                      <a:gd name="connsiteX5" fmla="*/ 7934 w 38919"/>
                      <a:gd name="connsiteY5" fmla="*/ 0 h 21364"/>
                      <a:gd name="connsiteX6" fmla="*/ 28537 w 38919"/>
                      <a:gd name="connsiteY6" fmla="*/ 10287 h 21364"/>
                      <a:gd name="connsiteX7" fmla="*/ 38919 w 38919"/>
                      <a:gd name="connsiteY7" fmla="*/ 18583 h 21364"/>
                      <a:gd name="connsiteX8" fmla="*/ 37147 w 38919"/>
                      <a:gd name="connsiteY8" fmla="*/ 21365 h 2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19" h="21364">
                        <a:moveTo>
                          <a:pt x="37147" y="21365"/>
                        </a:moveTo>
                        <a:cubicBezTo>
                          <a:pt x="32832" y="18583"/>
                          <a:pt x="29375" y="15478"/>
                          <a:pt x="26318" y="12735"/>
                        </a:cubicBezTo>
                        <a:cubicBezTo>
                          <a:pt x="20545" y="7515"/>
                          <a:pt x="15983" y="3410"/>
                          <a:pt x="8144" y="3305"/>
                        </a:cubicBezTo>
                        <a:cubicBezTo>
                          <a:pt x="5848" y="3410"/>
                          <a:pt x="3353" y="3639"/>
                          <a:pt x="933" y="4353"/>
                        </a:cubicBezTo>
                        <a:lnTo>
                          <a:pt x="0" y="1172"/>
                        </a:lnTo>
                        <a:cubicBezTo>
                          <a:pt x="2648" y="400"/>
                          <a:pt x="5305" y="0"/>
                          <a:pt x="7934" y="0"/>
                        </a:cubicBezTo>
                        <a:cubicBezTo>
                          <a:pt x="17259" y="114"/>
                          <a:pt x="22488" y="4829"/>
                          <a:pt x="28537" y="10287"/>
                        </a:cubicBezTo>
                        <a:cubicBezTo>
                          <a:pt x="31623" y="13078"/>
                          <a:pt x="34833" y="15954"/>
                          <a:pt x="38919" y="18583"/>
                        </a:cubicBezTo>
                        <a:lnTo>
                          <a:pt x="37147" y="21365"/>
                        </a:lnTo>
                        <a:close/>
                      </a:path>
                    </a:pathLst>
                  </a:custGeom>
                  <a:solidFill>
                    <a:srgbClr val="332B33"/>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B043D34E-A700-8C57-826D-183D84EFFA26}"/>
                      </a:ext>
                    </a:extLst>
                  </p:cNvPr>
                  <p:cNvSpPr/>
                  <p:nvPr/>
                </p:nvSpPr>
                <p:spPr>
                  <a:xfrm>
                    <a:off x="5603166" y="1588055"/>
                    <a:ext cx="12399" cy="28927"/>
                  </a:xfrm>
                  <a:custGeom>
                    <a:avLst/>
                    <a:gdLst>
                      <a:gd name="connsiteX0" fmla="*/ 8973 w 12399"/>
                      <a:gd name="connsiteY0" fmla="*/ 28927 h 28927"/>
                      <a:gd name="connsiteX1" fmla="*/ 6391 w 12399"/>
                      <a:gd name="connsiteY1" fmla="*/ 26860 h 28927"/>
                      <a:gd name="connsiteX2" fmla="*/ 8925 w 12399"/>
                      <a:gd name="connsiteY2" fmla="*/ 21669 h 28927"/>
                      <a:gd name="connsiteX3" fmla="*/ 0 w 12399"/>
                      <a:gd name="connsiteY3" fmla="*/ 2172 h 28927"/>
                      <a:gd name="connsiteX4" fmla="*/ 2477 w 12399"/>
                      <a:gd name="connsiteY4" fmla="*/ 0 h 28927"/>
                      <a:gd name="connsiteX5" fmla="*/ 12183 w 12399"/>
                      <a:gd name="connsiteY5" fmla="*/ 22260 h 28927"/>
                      <a:gd name="connsiteX6" fmla="*/ 8973 w 12399"/>
                      <a:gd name="connsiteY6" fmla="*/ 28927 h 2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99" h="28927">
                        <a:moveTo>
                          <a:pt x="8973" y="28927"/>
                        </a:moveTo>
                        <a:lnTo>
                          <a:pt x="6391" y="26860"/>
                        </a:lnTo>
                        <a:cubicBezTo>
                          <a:pt x="7744" y="25184"/>
                          <a:pt x="8601" y="23431"/>
                          <a:pt x="8925" y="21669"/>
                        </a:cubicBezTo>
                        <a:cubicBezTo>
                          <a:pt x="9868" y="16573"/>
                          <a:pt x="6858" y="10011"/>
                          <a:pt x="0" y="2172"/>
                        </a:cubicBezTo>
                        <a:lnTo>
                          <a:pt x="2477" y="0"/>
                        </a:lnTo>
                        <a:cubicBezTo>
                          <a:pt x="10049" y="8630"/>
                          <a:pt x="13307" y="16126"/>
                          <a:pt x="12183" y="22260"/>
                        </a:cubicBezTo>
                        <a:cubicBezTo>
                          <a:pt x="11745" y="24574"/>
                          <a:pt x="10659" y="26822"/>
                          <a:pt x="8973" y="28927"/>
                        </a:cubicBezTo>
                        <a:close/>
                      </a:path>
                    </a:pathLst>
                  </a:custGeom>
                  <a:solidFill>
                    <a:srgbClr val="332B33"/>
                  </a:solidFill>
                  <a:ln w="9525" cap="flat">
                    <a:noFill/>
                    <a:prstDash val="solid"/>
                    <a:miter/>
                  </a:ln>
                </p:spPr>
                <p:txBody>
                  <a:bodyPr rtlCol="0" anchor="ctr"/>
                  <a:lstStyle/>
                  <a:p>
                    <a:endParaRPr lang="zh-CN" altLang="en-US"/>
                  </a:p>
                </p:txBody>
              </p:sp>
            </p:grpSp>
            <p:sp>
              <p:nvSpPr>
                <p:cNvPr id="249" name="任意多边形: 形状 248">
                  <a:extLst>
                    <a:ext uri="{FF2B5EF4-FFF2-40B4-BE49-F238E27FC236}">
                      <a16:creationId xmlns:a16="http://schemas.microsoft.com/office/drawing/2014/main" id="{A7B92CE2-9FB4-4901-2CFB-A6AD2E046B7C}"/>
                    </a:ext>
                  </a:extLst>
                </p:cNvPr>
                <p:cNvSpPr/>
                <p:nvPr/>
              </p:nvSpPr>
              <p:spPr>
                <a:xfrm>
                  <a:off x="5441201" y="1764947"/>
                  <a:ext cx="26509" cy="131242"/>
                </a:xfrm>
                <a:custGeom>
                  <a:avLst/>
                  <a:gdLst>
                    <a:gd name="connsiteX0" fmla="*/ 1660 w 26509"/>
                    <a:gd name="connsiteY0" fmla="*/ 131242 h 131242"/>
                    <a:gd name="connsiteX1" fmla="*/ 2 w 26509"/>
                    <a:gd name="connsiteY1" fmla="*/ 129490 h 131242"/>
                    <a:gd name="connsiteX2" fmla="*/ 5793 w 26509"/>
                    <a:gd name="connsiteY2" fmla="*/ 33697 h 131242"/>
                    <a:gd name="connsiteX3" fmla="*/ 5984 w 26509"/>
                    <a:gd name="connsiteY3" fmla="*/ 33011 h 131242"/>
                    <a:gd name="connsiteX4" fmla="*/ 23396 w 26509"/>
                    <a:gd name="connsiteY4" fmla="*/ 864 h 131242"/>
                    <a:gd name="connsiteX5" fmla="*/ 25644 w 26509"/>
                    <a:gd name="connsiteY5" fmla="*/ 188 h 131242"/>
                    <a:gd name="connsiteX6" fmla="*/ 26320 w 26509"/>
                    <a:gd name="connsiteY6" fmla="*/ 2436 h 131242"/>
                    <a:gd name="connsiteX7" fmla="*/ 9070 w 26509"/>
                    <a:gd name="connsiteY7" fmla="*/ 34249 h 131242"/>
                    <a:gd name="connsiteX8" fmla="*/ 3307 w 26509"/>
                    <a:gd name="connsiteY8" fmla="*/ 129680 h 131242"/>
                    <a:gd name="connsiteX9" fmla="*/ 1660 w 26509"/>
                    <a:gd name="connsiteY9" fmla="*/ 131242 h 1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09" h="131242">
                      <a:moveTo>
                        <a:pt x="1660" y="131242"/>
                      </a:moveTo>
                      <a:cubicBezTo>
                        <a:pt x="650" y="131195"/>
                        <a:pt x="-45" y="130404"/>
                        <a:pt x="2" y="129490"/>
                      </a:cubicBezTo>
                      <a:lnTo>
                        <a:pt x="5793" y="33697"/>
                      </a:lnTo>
                      <a:cubicBezTo>
                        <a:pt x="5803" y="33468"/>
                        <a:pt x="5879" y="33220"/>
                        <a:pt x="5984" y="33011"/>
                      </a:cubicBezTo>
                      <a:lnTo>
                        <a:pt x="23396" y="864"/>
                      </a:lnTo>
                      <a:cubicBezTo>
                        <a:pt x="23843" y="54"/>
                        <a:pt x="24882" y="-222"/>
                        <a:pt x="25644" y="188"/>
                      </a:cubicBezTo>
                      <a:cubicBezTo>
                        <a:pt x="26444" y="626"/>
                        <a:pt x="26739" y="1636"/>
                        <a:pt x="26320" y="2436"/>
                      </a:cubicBezTo>
                      <a:lnTo>
                        <a:pt x="9070" y="34249"/>
                      </a:lnTo>
                      <a:lnTo>
                        <a:pt x="3307" y="129680"/>
                      </a:lnTo>
                      <a:cubicBezTo>
                        <a:pt x="3260" y="130566"/>
                        <a:pt x="2527" y="131242"/>
                        <a:pt x="1660" y="131242"/>
                      </a:cubicBezTo>
                      <a:close/>
                    </a:path>
                  </a:pathLst>
                </a:custGeom>
                <a:solidFill>
                  <a:srgbClr val="E4E7EB"/>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BA1D283E-6E96-74F1-F347-726FC2BE1086}"/>
                    </a:ext>
                  </a:extLst>
                </p:cNvPr>
                <p:cNvSpPr/>
                <p:nvPr/>
              </p:nvSpPr>
              <p:spPr>
                <a:xfrm>
                  <a:off x="5304291" y="2184882"/>
                  <a:ext cx="85925" cy="7924"/>
                </a:xfrm>
                <a:custGeom>
                  <a:avLst/>
                  <a:gdLst>
                    <a:gd name="connsiteX0" fmla="*/ 0 w 85925"/>
                    <a:gd name="connsiteY0" fmla="*/ 0 h 7924"/>
                    <a:gd name="connsiteX1" fmla="*/ 85925 w 85925"/>
                    <a:gd name="connsiteY1" fmla="*/ 0 h 7924"/>
                    <a:gd name="connsiteX2" fmla="*/ 85925 w 85925"/>
                    <a:gd name="connsiteY2" fmla="*/ 7925 h 7924"/>
                    <a:gd name="connsiteX3" fmla="*/ 0 w 85925"/>
                    <a:gd name="connsiteY3" fmla="*/ 7925 h 7924"/>
                  </a:gdLst>
                  <a:ahLst/>
                  <a:cxnLst>
                    <a:cxn ang="0">
                      <a:pos x="connsiteX0" y="connsiteY0"/>
                    </a:cxn>
                    <a:cxn ang="0">
                      <a:pos x="connsiteX1" y="connsiteY1"/>
                    </a:cxn>
                    <a:cxn ang="0">
                      <a:pos x="connsiteX2" y="connsiteY2"/>
                    </a:cxn>
                    <a:cxn ang="0">
                      <a:pos x="connsiteX3" y="connsiteY3"/>
                    </a:cxn>
                  </a:cxnLst>
                  <a:rect l="l" t="t" r="r" b="b"/>
                  <a:pathLst>
                    <a:path w="85925" h="7924">
                      <a:moveTo>
                        <a:pt x="0" y="0"/>
                      </a:moveTo>
                      <a:lnTo>
                        <a:pt x="85925" y="0"/>
                      </a:lnTo>
                      <a:lnTo>
                        <a:pt x="85925" y="7925"/>
                      </a:lnTo>
                      <a:lnTo>
                        <a:pt x="0" y="7925"/>
                      </a:lnTo>
                      <a:close/>
                    </a:path>
                  </a:pathLst>
                </a:custGeom>
                <a:solidFill>
                  <a:srgbClr val="332B33"/>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3F4292C0-5C86-A8B5-BC94-192FF2D8C620}"/>
                    </a:ext>
                  </a:extLst>
                </p:cNvPr>
                <p:cNvSpPr/>
                <p:nvPr/>
              </p:nvSpPr>
              <p:spPr>
                <a:xfrm rot="-2827410">
                  <a:off x="5630886" y="2130793"/>
                  <a:ext cx="85922" cy="7924"/>
                </a:xfrm>
                <a:custGeom>
                  <a:avLst/>
                  <a:gdLst>
                    <a:gd name="connsiteX0" fmla="*/ 0 w 85922"/>
                    <a:gd name="connsiteY0" fmla="*/ 0 h 7924"/>
                    <a:gd name="connsiteX1" fmla="*/ 85922 w 85922"/>
                    <a:gd name="connsiteY1" fmla="*/ 0 h 7924"/>
                    <a:gd name="connsiteX2" fmla="*/ 85922 w 85922"/>
                    <a:gd name="connsiteY2" fmla="*/ 7925 h 7924"/>
                    <a:gd name="connsiteX3" fmla="*/ 0 w 85922"/>
                    <a:gd name="connsiteY3" fmla="*/ 7925 h 7924"/>
                  </a:gdLst>
                  <a:ahLst/>
                  <a:cxnLst>
                    <a:cxn ang="0">
                      <a:pos x="connsiteX0" y="connsiteY0"/>
                    </a:cxn>
                    <a:cxn ang="0">
                      <a:pos x="connsiteX1" y="connsiteY1"/>
                    </a:cxn>
                    <a:cxn ang="0">
                      <a:pos x="connsiteX2" y="connsiteY2"/>
                    </a:cxn>
                    <a:cxn ang="0">
                      <a:pos x="connsiteX3" y="connsiteY3"/>
                    </a:cxn>
                  </a:cxnLst>
                  <a:rect l="l" t="t" r="r" b="b"/>
                  <a:pathLst>
                    <a:path w="85922" h="7924">
                      <a:moveTo>
                        <a:pt x="0" y="0"/>
                      </a:moveTo>
                      <a:lnTo>
                        <a:pt x="85922" y="0"/>
                      </a:lnTo>
                      <a:lnTo>
                        <a:pt x="85922" y="7925"/>
                      </a:lnTo>
                      <a:lnTo>
                        <a:pt x="0" y="7925"/>
                      </a:lnTo>
                      <a:close/>
                    </a:path>
                  </a:pathLst>
                </a:custGeom>
                <a:solidFill>
                  <a:srgbClr val="332B33"/>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7E49D9A7-470E-F7D1-B2A9-C44673A2145F}"/>
                    </a:ext>
                  </a:extLst>
                </p:cNvPr>
                <p:cNvSpPr/>
                <p:nvPr/>
              </p:nvSpPr>
              <p:spPr>
                <a:xfrm>
                  <a:off x="5637276" y="2067420"/>
                  <a:ext cx="39156" cy="35804"/>
                </a:xfrm>
                <a:custGeom>
                  <a:avLst/>
                  <a:gdLst>
                    <a:gd name="connsiteX0" fmla="*/ 39157 w 39156"/>
                    <a:gd name="connsiteY0" fmla="*/ 26670 h 35804"/>
                    <a:gd name="connsiteX1" fmla="*/ 10315 w 39156"/>
                    <a:gd name="connsiteY1" fmla="*/ 35805 h 35804"/>
                    <a:gd name="connsiteX2" fmla="*/ 0 w 39156"/>
                    <a:gd name="connsiteY2" fmla="*/ 27603 h 35804"/>
                    <a:gd name="connsiteX3" fmla="*/ 28537 w 39156"/>
                    <a:gd name="connsiteY3" fmla="*/ 0 h 35804"/>
                    <a:gd name="connsiteX4" fmla="*/ 39157 w 39156"/>
                    <a:gd name="connsiteY4" fmla="*/ 26670 h 3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56" h="35804">
                      <a:moveTo>
                        <a:pt x="39157" y="26670"/>
                      </a:moveTo>
                      <a:cubicBezTo>
                        <a:pt x="29546" y="29718"/>
                        <a:pt x="19926" y="32756"/>
                        <a:pt x="10315" y="35805"/>
                      </a:cubicBezTo>
                      <a:cubicBezTo>
                        <a:pt x="6877" y="33071"/>
                        <a:pt x="3438" y="30337"/>
                        <a:pt x="0" y="27603"/>
                      </a:cubicBezTo>
                      <a:cubicBezTo>
                        <a:pt x="9506" y="18402"/>
                        <a:pt x="19021" y="9201"/>
                        <a:pt x="28537" y="0"/>
                      </a:cubicBezTo>
                      <a:cubicBezTo>
                        <a:pt x="32061" y="8887"/>
                        <a:pt x="35614" y="17774"/>
                        <a:pt x="39157" y="26670"/>
                      </a:cubicBezTo>
                      <a:close/>
                    </a:path>
                  </a:pathLst>
                </a:custGeom>
                <a:solidFill>
                  <a:srgbClr val="FFBF0B"/>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256D2A61-6EB2-0F8A-592E-D53776C838BA}"/>
                    </a:ext>
                  </a:extLst>
                </p:cNvPr>
                <p:cNvSpPr/>
                <p:nvPr/>
              </p:nvSpPr>
              <p:spPr>
                <a:xfrm>
                  <a:off x="5352487" y="2120503"/>
                  <a:ext cx="40128" cy="31946"/>
                </a:xfrm>
                <a:custGeom>
                  <a:avLst/>
                  <a:gdLst>
                    <a:gd name="connsiteX0" fmla="*/ 31252 w 40128"/>
                    <a:gd name="connsiteY0" fmla="*/ 31947 h 31946"/>
                    <a:gd name="connsiteX1" fmla="*/ 2048 w 40128"/>
                    <a:gd name="connsiteY1" fmla="*/ 28413 h 31946"/>
                    <a:gd name="connsiteX2" fmla="*/ 0 w 40128"/>
                    <a:gd name="connsiteY2" fmla="*/ 2115 h 31946"/>
                    <a:gd name="connsiteX3" fmla="*/ 40129 w 40128"/>
                    <a:gd name="connsiteY3" fmla="*/ 0 h 31946"/>
                    <a:gd name="connsiteX4" fmla="*/ 31252 w 40128"/>
                    <a:gd name="connsiteY4" fmla="*/ 31947 h 3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28" h="31946">
                      <a:moveTo>
                        <a:pt x="31252" y="31947"/>
                      </a:moveTo>
                      <a:cubicBezTo>
                        <a:pt x="21517" y="30766"/>
                        <a:pt x="11782" y="29594"/>
                        <a:pt x="2048" y="28413"/>
                      </a:cubicBezTo>
                      <a:cubicBezTo>
                        <a:pt x="1362" y="19650"/>
                        <a:pt x="677" y="10878"/>
                        <a:pt x="0" y="2115"/>
                      </a:cubicBezTo>
                      <a:cubicBezTo>
                        <a:pt x="13373" y="1410"/>
                        <a:pt x="26756" y="705"/>
                        <a:pt x="40129" y="0"/>
                      </a:cubicBezTo>
                      <a:cubicBezTo>
                        <a:pt x="37167" y="10659"/>
                        <a:pt x="34204" y="21298"/>
                        <a:pt x="31252" y="31947"/>
                      </a:cubicBezTo>
                      <a:close/>
                    </a:path>
                  </a:pathLst>
                </a:custGeom>
                <a:solidFill>
                  <a:srgbClr val="FFBF0B"/>
                </a:solidFill>
                <a:ln w="9525" cap="flat">
                  <a:noFill/>
                  <a:prstDash val="solid"/>
                  <a:miter/>
                </a:ln>
              </p:spPr>
              <p:txBody>
                <a:bodyPr rtlCol="0" anchor="ctr"/>
                <a:lstStyle/>
                <a:p>
                  <a:endParaRPr lang="zh-CN" altLang="en-US"/>
                </a:p>
              </p:txBody>
            </p:sp>
          </p:grpSp>
          <p:sp>
            <p:nvSpPr>
              <p:cNvPr id="216" name="任意多边形: 形状 215">
                <a:extLst>
                  <a:ext uri="{FF2B5EF4-FFF2-40B4-BE49-F238E27FC236}">
                    <a16:creationId xmlns:a16="http://schemas.microsoft.com/office/drawing/2014/main" id="{DE3141CF-5F66-10E0-B2B6-E39ED22D88DF}"/>
                  </a:ext>
                </a:extLst>
              </p:cNvPr>
              <p:cNvSpPr/>
              <p:nvPr/>
            </p:nvSpPr>
            <p:spPr>
              <a:xfrm>
                <a:off x="4735048" y="1355940"/>
                <a:ext cx="906532" cy="24231"/>
              </a:xfrm>
              <a:custGeom>
                <a:avLst/>
                <a:gdLst>
                  <a:gd name="connsiteX0" fmla="*/ 0 w 906532"/>
                  <a:gd name="connsiteY0" fmla="*/ 0 h 24231"/>
                  <a:gd name="connsiteX1" fmla="*/ 906532 w 906532"/>
                  <a:gd name="connsiteY1" fmla="*/ 0 h 24231"/>
                  <a:gd name="connsiteX2" fmla="*/ 906532 w 906532"/>
                  <a:gd name="connsiteY2" fmla="*/ 24232 h 24231"/>
                  <a:gd name="connsiteX3" fmla="*/ 0 w 906532"/>
                  <a:gd name="connsiteY3" fmla="*/ 24232 h 24231"/>
                </a:gdLst>
                <a:ahLst/>
                <a:cxnLst>
                  <a:cxn ang="0">
                    <a:pos x="connsiteX0" y="connsiteY0"/>
                  </a:cxn>
                  <a:cxn ang="0">
                    <a:pos x="connsiteX1" y="connsiteY1"/>
                  </a:cxn>
                  <a:cxn ang="0">
                    <a:pos x="connsiteX2" y="connsiteY2"/>
                  </a:cxn>
                  <a:cxn ang="0">
                    <a:pos x="connsiteX3" y="connsiteY3"/>
                  </a:cxn>
                </a:cxnLst>
                <a:rect l="l" t="t" r="r" b="b"/>
                <a:pathLst>
                  <a:path w="906532" h="24231">
                    <a:moveTo>
                      <a:pt x="0" y="0"/>
                    </a:moveTo>
                    <a:lnTo>
                      <a:pt x="906532" y="0"/>
                    </a:lnTo>
                    <a:lnTo>
                      <a:pt x="906532" y="24232"/>
                    </a:lnTo>
                    <a:lnTo>
                      <a:pt x="0" y="24232"/>
                    </a:lnTo>
                    <a:close/>
                  </a:path>
                </a:pathLst>
              </a:custGeom>
              <a:solidFill>
                <a:schemeClr val="accent1"/>
              </a:solidFill>
              <a:ln w="9525" cap="flat">
                <a:noFill/>
                <a:prstDash val="solid"/>
                <a:miter/>
              </a:ln>
            </p:spPr>
            <p:txBody>
              <a:bodyPr rtlCol="0" anchor="ctr"/>
              <a:lstStyle/>
              <a:p>
                <a:endParaRPr lang="zh-CN" altLang="en-US"/>
              </a:p>
            </p:txBody>
          </p:sp>
        </p:grpSp>
      </p:grpSp>
    </p:spTree>
    <p:custDataLst>
      <p:tags r:id="rId1"/>
    </p:custDataLst>
    <p:extLst>
      <p:ext uri="{BB962C8B-B14F-4D97-AF65-F5344CB8AC3E}">
        <p14:creationId xmlns:p14="http://schemas.microsoft.com/office/powerpoint/2010/main" val="2460300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8B3EC893-3C0B-7E98-5721-2C08DFFC6D4B}"/>
              </a:ext>
            </a:extLst>
          </p:cNvPr>
          <p:cNvGrpSpPr/>
          <p:nvPr/>
        </p:nvGrpSpPr>
        <p:grpSpPr>
          <a:xfrm>
            <a:off x="660400" y="1130301"/>
            <a:ext cx="10858500" cy="5003800"/>
            <a:chOff x="660400" y="1130301"/>
            <a:chExt cx="10858500" cy="5003800"/>
          </a:xfrm>
        </p:grpSpPr>
        <p:sp>
          <p:nvSpPr>
            <p:cNvPr id="35" name="矩形: 圆角 34">
              <a:extLst>
                <a:ext uri="{FF2B5EF4-FFF2-40B4-BE49-F238E27FC236}">
                  <a16:creationId xmlns:a16="http://schemas.microsoft.com/office/drawing/2014/main" id="{6C6D3F67-1905-D632-F4DD-A3A19CE5ED2D}"/>
                </a:ext>
              </a:extLst>
            </p:cNvPr>
            <p:cNvSpPr/>
            <p:nvPr/>
          </p:nvSpPr>
          <p:spPr>
            <a:xfrm>
              <a:off x="660400" y="1130301"/>
              <a:ext cx="5007151" cy="5003799"/>
            </a:xfrm>
            <a:prstGeom prst="roundRect">
              <a:avLst>
                <a:gd name="adj" fmla="val 1924"/>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圆角 10">
              <a:extLst>
                <a:ext uri="{FF2B5EF4-FFF2-40B4-BE49-F238E27FC236}">
                  <a16:creationId xmlns:a16="http://schemas.microsoft.com/office/drawing/2014/main" id="{441F7BC6-C185-5C09-5686-5C7F1812012E}"/>
                </a:ext>
              </a:extLst>
            </p:cNvPr>
            <p:cNvSpPr/>
            <p:nvPr/>
          </p:nvSpPr>
          <p:spPr>
            <a:xfrm>
              <a:off x="8822022" y="1130301"/>
              <a:ext cx="2696878" cy="5003800"/>
            </a:xfrm>
            <a:prstGeom prst="roundRect">
              <a:avLst>
                <a:gd name="adj" fmla="val 5000"/>
              </a:avLst>
            </a:prstGeom>
            <a:blipFill rotWithShape="1">
              <a:blip r:embed="rId3"/>
              <a:srcRect/>
              <a:stretch>
                <a:fillRect l="-112898" r="-111839"/>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dirty="0"/>
            </a:p>
          </p:txBody>
        </p:sp>
        <p:sp>
          <p:nvSpPr>
            <p:cNvPr id="13" name="矩形: 圆角 12">
              <a:extLst>
                <a:ext uri="{FF2B5EF4-FFF2-40B4-BE49-F238E27FC236}">
                  <a16:creationId xmlns:a16="http://schemas.microsoft.com/office/drawing/2014/main" id="{9E320BF4-25D9-BE4F-67D3-58F34B87F04F}"/>
                </a:ext>
              </a:extLst>
            </p:cNvPr>
            <p:cNvSpPr/>
            <p:nvPr/>
          </p:nvSpPr>
          <p:spPr>
            <a:xfrm>
              <a:off x="5842000" y="3200400"/>
              <a:ext cx="2805575" cy="1981198"/>
            </a:xfrm>
            <a:prstGeom prst="roundRect">
              <a:avLst>
                <a:gd name="adj" fmla="val 5000"/>
              </a:avLst>
            </a:prstGeom>
            <a:blipFill rotWithShape="1">
              <a:blip r:embed="rId4"/>
              <a:srcRect/>
              <a:stretch>
                <a:fillRect l="-2978" r="-2946"/>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sp>
          <p:nvSpPr>
            <p:cNvPr id="17" name="矩形: 圆角 16">
              <a:extLst>
                <a:ext uri="{FF2B5EF4-FFF2-40B4-BE49-F238E27FC236}">
                  <a16:creationId xmlns:a16="http://schemas.microsoft.com/office/drawing/2014/main" id="{6663A1D1-4CD7-894F-672A-B4C6C2C5EE62}"/>
                </a:ext>
              </a:extLst>
            </p:cNvPr>
            <p:cNvSpPr/>
            <p:nvPr/>
          </p:nvSpPr>
          <p:spPr>
            <a:xfrm>
              <a:off x="5842000" y="5338234"/>
              <a:ext cx="2805575" cy="795866"/>
            </a:xfrm>
            <a:prstGeom prst="roundRect">
              <a:avLst>
                <a:gd name="adj" fmla="val 10386"/>
              </a:avLst>
            </a:prstGeom>
            <a:blipFill rotWithShape="1">
              <a:blip r:embed="rId5"/>
              <a:srcRect/>
              <a:stretch>
                <a:fillRect t="-68583" b="-66429"/>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dirty="0"/>
            </a:p>
          </p:txBody>
        </p:sp>
        <p:sp>
          <p:nvSpPr>
            <p:cNvPr id="18" name="矩形 17">
              <a:extLst>
                <a:ext uri="{FF2B5EF4-FFF2-40B4-BE49-F238E27FC236}">
                  <a16:creationId xmlns:a16="http://schemas.microsoft.com/office/drawing/2014/main" id="{4F13EA10-B353-E0FD-CC77-613783A19E73}"/>
                </a:ext>
              </a:extLst>
            </p:cNvPr>
            <p:cNvSpPr/>
            <p:nvPr/>
          </p:nvSpPr>
          <p:spPr>
            <a:xfrm>
              <a:off x="5841999" y="1130301"/>
              <a:ext cx="2439591"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00000"/>
                </a:lnSpc>
              </a:pPr>
              <a:r>
                <a:rPr kumimoji="1" lang="zh-CN" altLang="en-US" sz="3600" b="1" dirty="0">
                  <a:solidFill>
                    <a:schemeClr val="tx1"/>
                  </a:solidFill>
                </a:rPr>
                <a:t>典型案例介绍</a:t>
              </a:r>
              <a:endParaRPr kumimoji="1" lang="en-US" altLang="zh-CN" sz="3600" b="1" dirty="0">
                <a:solidFill>
                  <a:schemeClr val="tx1"/>
                </a:solidFill>
              </a:endParaRPr>
            </a:p>
          </p:txBody>
        </p:sp>
        <p:grpSp>
          <p:nvGrpSpPr>
            <p:cNvPr id="34" name="组合 33">
              <a:extLst>
                <a:ext uri="{FF2B5EF4-FFF2-40B4-BE49-F238E27FC236}">
                  <a16:creationId xmlns:a16="http://schemas.microsoft.com/office/drawing/2014/main" id="{50D041D0-5F78-A27A-672D-37516EAF26DA}"/>
                </a:ext>
              </a:extLst>
            </p:cNvPr>
            <p:cNvGrpSpPr/>
            <p:nvPr/>
          </p:nvGrpSpPr>
          <p:grpSpPr>
            <a:xfrm>
              <a:off x="1200830" y="1586784"/>
              <a:ext cx="3926290" cy="4425997"/>
              <a:chOff x="1297857" y="1649520"/>
              <a:chExt cx="3926290" cy="4425997"/>
            </a:xfrm>
          </p:grpSpPr>
          <p:sp>
            <p:nvSpPr>
              <p:cNvPr id="19" name="矩形 18">
                <a:extLst>
                  <a:ext uri="{FF2B5EF4-FFF2-40B4-BE49-F238E27FC236}">
                    <a16:creationId xmlns:a16="http://schemas.microsoft.com/office/drawing/2014/main" id="{E78B5C7D-9E32-BDB5-C708-340B174A455D}"/>
                  </a:ext>
                </a:extLst>
              </p:cNvPr>
              <p:cNvSpPr/>
              <p:nvPr/>
            </p:nvSpPr>
            <p:spPr>
              <a:xfrm flipH="1">
                <a:off x="1778167" y="2168837"/>
                <a:ext cx="3445979" cy="784583"/>
              </a:xfrm>
              <a:prstGeom prst="rect">
                <a:avLst/>
              </a:prstGeom>
              <a:ln>
                <a:noFill/>
              </a:ln>
            </p:spPr>
            <p:txBody>
              <a:bodyPr wrap="square" lIns="91440" tIns="45720" rIns="91440" bIns="45720" anchor="t">
                <a:noAutofit/>
              </a:bodyPr>
              <a:lstStyle/>
              <a:p>
                <a:pPr>
                  <a:lnSpc>
                    <a:spcPct val="150000"/>
                  </a:lnSpc>
                </a:pPr>
                <a:r>
                  <a:rPr kumimoji="1" lang="zh-CN" altLang="en-US" sz="1400" dirty="0">
                    <a:solidFill>
                      <a:schemeClr val="tx1"/>
                    </a:solidFill>
                  </a:rPr>
                  <a:t>数字化教学辅助手段的应用，更好地展示课程内容。</a:t>
                </a:r>
                <a:endParaRPr kumimoji="1" lang="en-US" altLang="zh-CN" sz="1400" dirty="0">
                  <a:solidFill>
                    <a:schemeClr val="tx1"/>
                  </a:solidFill>
                </a:endParaRPr>
              </a:p>
            </p:txBody>
          </p:sp>
          <p:sp>
            <p:nvSpPr>
              <p:cNvPr id="20" name="文本框 19">
                <a:extLst>
                  <a:ext uri="{FF2B5EF4-FFF2-40B4-BE49-F238E27FC236}">
                    <a16:creationId xmlns:a16="http://schemas.microsoft.com/office/drawing/2014/main" id="{0467E2E4-CAD4-8106-3728-17C9283B8372}"/>
                  </a:ext>
                </a:extLst>
              </p:cNvPr>
              <p:cNvSpPr txBox="1"/>
              <p:nvPr/>
            </p:nvSpPr>
            <p:spPr>
              <a:xfrm>
                <a:off x="1778168" y="1649520"/>
                <a:ext cx="3445979" cy="516423"/>
              </a:xfrm>
              <a:prstGeom prst="rect">
                <a:avLst/>
              </a:prstGeom>
              <a:noFill/>
            </p:spPr>
            <p:txBody>
              <a:bodyPr wrap="square" rtlCol="0" anchor="b">
                <a:noAutofit/>
              </a:bodyPr>
              <a:lstStyle/>
              <a:p>
                <a:pPr>
                  <a:lnSpc>
                    <a:spcPct val="100000"/>
                  </a:lnSpc>
                </a:pPr>
                <a:r>
                  <a:rPr lang="zh-CN" altLang="en-US" sz="2400" b="1" dirty="0"/>
                  <a:t>数字教材辅助教学</a:t>
                </a:r>
                <a:endParaRPr lang="en-US" altLang="zh-CN" sz="2400" b="1" dirty="0"/>
              </a:p>
            </p:txBody>
          </p:sp>
          <p:sp>
            <p:nvSpPr>
              <p:cNvPr id="21" name="矩形 20">
                <a:extLst>
                  <a:ext uri="{FF2B5EF4-FFF2-40B4-BE49-F238E27FC236}">
                    <a16:creationId xmlns:a16="http://schemas.microsoft.com/office/drawing/2014/main" id="{96912FEC-67A9-E184-0DE8-427C39662F65}"/>
                  </a:ext>
                </a:extLst>
              </p:cNvPr>
              <p:cNvSpPr/>
              <p:nvPr/>
            </p:nvSpPr>
            <p:spPr>
              <a:xfrm flipH="1">
                <a:off x="1778167" y="3733620"/>
                <a:ext cx="3445979" cy="784583"/>
              </a:xfrm>
              <a:prstGeom prst="rect">
                <a:avLst/>
              </a:prstGeom>
              <a:ln>
                <a:noFill/>
              </a:ln>
            </p:spPr>
            <p:txBody>
              <a:bodyPr wrap="square" lIns="91440" tIns="45720" rIns="91440" bIns="45720" anchor="t">
                <a:noAutofit/>
              </a:bodyPr>
              <a:lstStyle/>
              <a:p>
                <a:pPr>
                  <a:lnSpc>
                    <a:spcPct val="150000"/>
                  </a:lnSpc>
                </a:pPr>
                <a:r>
                  <a:rPr kumimoji="1" lang="zh-CN" altLang="en-US" sz="1400" dirty="0">
                    <a:solidFill>
                      <a:schemeClr val="tx1"/>
                    </a:solidFill>
                  </a:rPr>
                  <a:t>学生参与课程设计实践，提高学生实践和创新能力。</a:t>
                </a:r>
                <a:endParaRPr kumimoji="1" lang="en-US" altLang="zh-CN" sz="1400" dirty="0">
                  <a:solidFill>
                    <a:schemeClr val="tx1"/>
                  </a:solidFill>
                </a:endParaRPr>
              </a:p>
            </p:txBody>
          </p:sp>
          <p:sp>
            <p:nvSpPr>
              <p:cNvPr id="22" name="文本框 21">
                <a:extLst>
                  <a:ext uri="{FF2B5EF4-FFF2-40B4-BE49-F238E27FC236}">
                    <a16:creationId xmlns:a16="http://schemas.microsoft.com/office/drawing/2014/main" id="{969FE1E3-AE92-3D5F-C720-514DB717AF65}"/>
                  </a:ext>
                </a:extLst>
              </p:cNvPr>
              <p:cNvSpPr txBox="1"/>
              <p:nvPr/>
            </p:nvSpPr>
            <p:spPr>
              <a:xfrm>
                <a:off x="1778168" y="3214303"/>
                <a:ext cx="3445979" cy="516423"/>
              </a:xfrm>
              <a:prstGeom prst="rect">
                <a:avLst/>
              </a:prstGeom>
              <a:noFill/>
            </p:spPr>
            <p:txBody>
              <a:bodyPr wrap="square" rtlCol="0" anchor="b">
                <a:noAutofit/>
              </a:bodyPr>
              <a:lstStyle/>
              <a:p>
                <a:pPr>
                  <a:lnSpc>
                    <a:spcPct val="100000"/>
                  </a:lnSpc>
                </a:pPr>
                <a:r>
                  <a:rPr lang="zh-CN" altLang="en-US" sz="2400" b="1" dirty="0"/>
                  <a:t>探究式教学实践</a:t>
                </a:r>
                <a:endParaRPr lang="en-US" altLang="zh-CN" sz="2400" b="1" dirty="0"/>
              </a:p>
            </p:txBody>
          </p:sp>
          <p:sp>
            <p:nvSpPr>
              <p:cNvPr id="23" name="矩形 22">
                <a:extLst>
                  <a:ext uri="{FF2B5EF4-FFF2-40B4-BE49-F238E27FC236}">
                    <a16:creationId xmlns:a16="http://schemas.microsoft.com/office/drawing/2014/main" id="{512CB845-088D-17CE-E314-39F13FCEEFDB}"/>
                  </a:ext>
                </a:extLst>
              </p:cNvPr>
              <p:cNvSpPr/>
              <p:nvPr/>
            </p:nvSpPr>
            <p:spPr>
              <a:xfrm flipH="1">
                <a:off x="1778167" y="5290934"/>
                <a:ext cx="3445979" cy="784583"/>
              </a:xfrm>
              <a:prstGeom prst="rect">
                <a:avLst/>
              </a:prstGeom>
              <a:ln>
                <a:noFill/>
              </a:ln>
            </p:spPr>
            <p:txBody>
              <a:bodyPr wrap="square" lIns="91440" tIns="45720" rIns="91440" bIns="45720" anchor="t">
                <a:noAutofit/>
              </a:bodyPr>
              <a:lstStyle/>
              <a:p>
                <a:pPr>
                  <a:lnSpc>
                    <a:spcPct val="150000"/>
                  </a:lnSpc>
                </a:pPr>
                <a:r>
                  <a:rPr kumimoji="1" lang="zh-CN" altLang="en-US" sz="1400">
                    <a:solidFill>
                      <a:schemeClr val="tx1"/>
                    </a:solidFill>
                  </a:rPr>
                  <a:t>试行多样化的评价方式，为学生提供更好的评价和反馈。</a:t>
                </a:r>
                <a:endParaRPr kumimoji="1" lang="en-US" altLang="zh-CN" sz="1400" dirty="0">
                  <a:solidFill>
                    <a:schemeClr val="tx1"/>
                  </a:solidFill>
                </a:endParaRPr>
              </a:p>
            </p:txBody>
          </p:sp>
          <p:sp>
            <p:nvSpPr>
              <p:cNvPr id="24" name="文本框 23">
                <a:extLst>
                  <a:ext uri="{FF2B5EF4-FFF2-40B4-BE49-F238E27FC236}">
                    <a16:creationId xmlns:a16="http://schemas.microsoft.com/office/drawing/2014/main" id="{C9FFDA02-432F-C783-2573-8D948BE9C2FF}"/>
                  </a:ext>
                </a:extLst>
              </p:cNvPr>
              <p:cNvSpPr txBox="1"/>
              <p:nvPr/>
            </p:nvSpPr>
            <p:spPr>
              <a:xfrm>
                <a:off x="1778168" y="4771617"/>
                <a:ext cx="3445979" cy="516423"/>
              </a:xfrm>
              <a:prstGeom prst="rect">
                <a:avLst/>
              </a:prstGeom>
              <a:noFill/>
            </p:spPr>
            <p:txBody>
              <a:bodyPr wrap="square" rtlCol="0" anchor="b">
                <a:noAutofit/>
              </a:bodyPr>
              <a:lstStyle/>
              <a:p>
                <a:pPr>
                  <a:lnSpc>
                    <a:spcPct val="100000"/>
                  </a:lnSpc>
                </a:pPr>
                <a:r>
                  <a:rPr lang="zh-CN" altLang="en-US" sz="2400" b="1"/>
                  <a:t>多元化评价方式尝试</a:t>
                </a:r>
                <a:endParaRPr lang="en-US" altLang="zh-CN" sz="2400" b="1" dirty="0"/>
              </a:p>
            </p:txBody>
          </p:sp>
          <p:grpSp>
            <p:nvGrpSpPr>
              <p:cNvPr id="25" name="组合 24">
                <a:extLst>
                  <a:ext uri="{FF2B5EF4-FFF2-40B4-BE49-F238E27FC236}">
                    <a16:creationId xmlns:a16="http://schemas.microsoft.com/office/drawing/2014/main" id="{6560F431-9CE4-A7D5-43F8-5FF65C555315}"/>
                  </a:ext>
                </a:extLst>
              </p:cNvPr>
              <p:cNvGrpSpPr>
                <a:grpSpLocks/>
              </p:cNvGrpSpPr>
              <p:nvPr/>
            </p:nvGrpSpPr>
            <p:grpSpPr>
              <a:xfrm>
                <a:off x="1297857" y="1827389"/>
                <a:ext cx="444222" cy="444220"/>
                <a:chOff x="7268009" y="527460"/>
                <a:chExt cx="444222" cy="444220"/>
              </a:xfrm>
            </p:grpSpPr>
            <p:sp>
              <p:nvSpPr>
                <p:cNvPr id="26" name="椭圆 25">
                  <a:extLst>
                    <a:ext uri="{FF2B5EF4-FFF2-40B4-BE49-F238E27FC236}">
                      <a16:creationId xmlns:a16="http://schemas.microsoft.com/office/drawing/2014/main" id="{EC81C058-60D0-665F-871E-19766B031BAF}"/>
                    </a:ext>
                  </a:extLst>
                </p:cNvPr>
                <p:cNvSpPr/>
                <p:nvPr/>
              </p:nvSpPr>
              <p:spPr>
                <a:xfrm>
                  <a:off x="7268009" y="527460"/>
                  <a:ext cx="444222" cy="444220"/>
                </a:xfrm>
                <a:prstGeom prst="ellipse">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27" name="任意多边形: 形状 26">
                  <a:extLst>
                    <a:ext uri="{FF2B5EF4-FFF2-40B4-BE49-F238E27FC236}">
                      <a16:creationId xmlns:a16="http://schemas.microsoft.com/office/drawing/2014/main" id="{FDAF0E89-DE60-E0BB-2FD7-9D99D9A24914}"/>
                    </a:ext>
                  </a:extLst>
                </p:cNvPr>
                <p:cNvSpPr/>
                <p:nvPr/>
              </p:nvSpPr>
              <p:spPr bwMode="auto">
                <a:xfrm>
                  <a:off x="7387340" y="664004"/>
                  <a:ext cx="205561" cy="171132"/>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nvGrpSpPr>
              <p:cNvPr id="28" name="组合 27">
                <a:extLst>
                  <a:ext uri="{FF2B5EF4-FFF2-40B4-BE49-F238E27FC236}">
                    <a16:creationId xmlns:a16="http://schemas.microsoft.com/office/drawing/2014/main" id="{77FF26EC-6CE8-7720-51E1-3F0807207515}"/>
                  </a:ext>
                </a:extLst>
              </p:cNvPr>
              <p:cNvGrpSpPr>
                <a:grpSpLocks/>
              </p:cNvGrpSpPr>
              <p:nvPr/>
            </p:nvGrpSpPr>
            <p:grpSpPr>
              <a:xfrm>
                <a:off x="1297857" y="4949486"/>
                <a:ext cx="444222" cy="444220"/>
                <a:chOff x="5472389" y="1968240"/>
                <a:chExt cx="444222" cy="444220"/>
              </a:xfrm>
            </p:grpSpPr>
            <p:sp>
              <p:nvSpPr>
                <p:cNvPr id="29" name="椭圆 28">
                  <a:extLst>
                    <a:ext uri="{FF2B5EF4-FFF2-40B4-BE49-F238E27FC236}">
                      <a16:creationId xmlns:a16="http://schemas.microsoft.com/office/drawing/2014/main" id="{30A0A2DB-6483-77D4-3F73-3E9962F1AA58}"/>
                    </a:ext>
                  </a:extLst>
                </p:cNvPr>
                <p:cNvSpPr/>
                <p:nvPr/>
              </p:nvSpPr>
              <p:spPr>
                <a:xfrm>
                  <a:off x="5472389" y="1968240"/>
                  <a:ext cx="444222" cy="444220"/>
                </a:xfrm>
                <a:prstGeom prst="ellipse">
                  <a:avLst/>
                </a:prstGeom>
                <a:solidFill>
                  <a:schemeClr val="accent3"/>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30" name="任意多边形: 形状 29">
                  <a:extLst>
                    <a:ext uri="{FF2B5EF4-FFF2-40B4-BE49-F238E27FC236}">
                      <a16:creationId xmlns:a16="http://schemas.microsoft.com/office/drawing/2014/main" id="{21832F0A-0C6F-1444-5C63-5759CB5AFD0E}"/>
                    </a:ext>
                  </a:extLst>
                </p:cNvPr>
                <p:cNvSpPr/>
                <p:nvPr/>
              </p:nvSpPr>
              <p:spPr bwMode="auto">
                <a:xfrm>
                  <a:off x="5591720" y="2096747"/>
                  <a:ext cx="205561" cy="187207"/>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57821 h 485775"/>
                    <a:gd name="connsiteX10" fmla="*/ 506329 w 533400"/>
                    <a:gd name="connsiteY10" fmla="*/ 486396 h 485775"/>
                    <a:gd name="connsiteX11" fmla="*/ 30079 w 533400"/>
                    <a:gd name="connsiteY11" fmla="*/ 486396 h 485775"/>
                    <a:gd name="connsiteX12" fmla="*/ 1504 w 533400"/>
                    <a:gd name="connsiteY12" fmla="*/ 457821 h 485775"/>
                    <a:gd name="connsiteX13" fmla="*/ 1504 w 533400"/>
                    <a:gd name="connsiteY13" fmla="*/ 229221 h 485775"/>
                    <a:gd name="connsiteX14" fmla="*/ 125329 w 533400"/>
                    <a:gd name="connsiteY14" fmla="*/ 229221 h 485775"/>
                    <a:gd name="connsiteX15" fmla="*/ 372979 w 533400"/>
                    <a:gd name="connsiteY15" fmla="*/ 621 h 485775"/>
                    <a:gd name="connsiteX16" fmla="*/ 411079 w 533400"/>
                    <a:gd name="connsiteY16" fmla="*/ 36816 h 485775"/>
                    <a:gd name="connsiteX17" fmla="*/ 411079 w 533400"/>
                    <a:gd name="connsiteY17" fmla="*/ 38721 h 485775"/>
                    <a:gd name="connsiteX18" fmla="*/ 411079 w 533400"/>
                    <a:gd name="connsiteY18" fmla="*/ 114921 h 485775"/>
                    <a:gd name="connsiteX19" fmla="*/ 506329 w 533400"/>
                    <a:gd name="connsiteY19" fmla="*/ 114921 h 485775"/>
                    <a:gd name="connsiteX20" fmla="*/ 534904 w 533400"/>
                    <a:gd name="connsiteY20" fmla="*/ 143496 h 485775"/>
                    <a:gd name="connsiteX21" fmla="*/ 534904 w 533400"/>
                    <a:gd name="connsiteY21" fmla="*/ 210171 h 485775"/>
                    <a:gd name="connsiteX22" fmla="*/ 1504 w 533400"/>
                    <a:gd name="connsiteY22" fmla="*/ 210171 h 485775"/>
                    <a:gd name="connsiteX23" fmla="*/ 1504 w 533400"/>
                    <a:gd name="connsiteY23" fmla="*/ 143496 h 485775"/>
                    <a:gd name="connsiteX24" fmla="*/ 30079 w 533400"/>
                    <a:gd name="connsiteY24" fmla="*/ 114921 h 485775"/>
                    <a:gd name="connsiteX25" fmla="*/ 125329 w 533400"/>
                    <a:gd name="connsiteY25" fmla="*/ 114921 h 485775"/>
                    <a:gd name="connsiteX26" fmla="*/ 125329 w 533400"/>
                    <a:gd name="connsiteY26" fmla="*/ 38721 h 485775"/>
                    <a:gd name="connsiteX27" fmla="*/ 161524 w 533400"/>
                    <a:gd name="connsiteY27" fmla="*/ 621 h 485775"/>
                    <a:gd name="connsiteX28" fmla="*/ 163429 w 533400"/>
                    <a:gd name="connsiteY28" fmla="*/ 621 h 485775"/>
                    <a:gd name="connsiteX29" fmla="*/ 372979 w 533400"/>
                    <a:gd name="connsiteY29" fmla="*/ 621 h 485775"/>
                    <a:gd name="connsiteX30" fmla="*/ 372979 w 533400"/>
                    <a:gd name="connsiteY30" fmla="*/ 19671 h 485775"/>
                    <a:gd name="connsiteX31" fmla="*/ 163429 w 533400"/>
                    <a:gd name="connsiteY31" fmla="*/ 19671 h 485775"/>
                    <a:gd name="connsiteX32" fmla="*/ 144474 w 533400"/>
                    <a:gd name="connsiteY32" fmla="*/ 37292 h 485775"/>
                    <a:gd name="connsiteX33" fmla="*/ 144379 w 533400"/>
                    <a:gd name="connsiteY33" fmla="*/ 38721 h 485775"/>
                    <a:gd name="connsiteX34" fmla="*/ 144379 w 533400"/>
                    <a:gd name="connsiteY34" fmla="*/ 114921 h 485775"/>
                    <a:gd name="connsiteX35" fmla="*/ 392029 w 533400"/>
                    <a:gd name="connsiteY35" fmla="*/ 114921 h 485775"/>
                    <a:gd name="connsiteX36" fmla="*/ 392029 w 533400"/>
                    <a:gd name="connsiteY36" fmla="*/ 38721 h 485775"/>
                    <a:gd name="connsiteX37" fmla="*/ 375836 w 533400"/>
                    <a:gd name="connsiteY37" fmla="*/ 19862 h 485775"/>
                    <a:gd name="connsiteX38" fmla="*/ 374408 w 533400"/>
                    <a:gd name="connsiteY38" fmla="*/ 19671 h 485775"/>
                    <a:gd name="connsiteX39" fmla="*/ 372979 w 533400"/>
                    <a:gd name="connsiteY39"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57821"/>
                      </a:lnTo>
                      <a:cubicBezTo>
                        <a:pt x="534904" y="473632"/>
                        <a:pt x="522141" y="486396"/>
                        <a:pt x="506329" y="486396"/>
                      </a:cubicBezTo>
                      <a:lnTo>
                        <a:pt x="30079" y="486396"/>
                      </a:lnTo>
                      <a:cubicBezTo>
                        <a:pt x="14267" y="486396"/>
                        <a:pt x="1504" y="473632"/>
                        <a:pt x="1504" y="457821"/>
                      </a:cubicBezTo>
                      <a:lnTo>
                        <a:pt x="1504" y="229221"/>
                      </a:lnTo>
                      <a:lnTo>
                        <a:pt x="125329" y="229221"/>
                      </a:lnTo>
                      <a:close/>
                      <a:moveTo>
                        <a:pt x="372979" y="621"/>
                      </a:moveTo>
                      <a:cubicBezTo>
                        <a:pt x="393363" y="621"/>
                        <a:pt x="410031" y="16623"/>
                        <a:pt x="411079" y="36816"/>
                      </a:cubicBezTo>
                      <a:lnTo>
                        <a:pt x="411079" y="38721"/>
                      </a:lnTo>
                      <a:lnTo>
                        <a:pt x="411079" y="114921"/>
                      </a:lnTo>
                      <a:lnTo>
                        <a:pt x="506329" y="114921"/>
                      </a:lnTo>
                      <a:cubicBezTo>
                        <a:pt x="522141" y="114921"/>
                        <a:pt x="534904" y="127685"/>
                        <a:pt x="534904" y="143496"/>
                      </a:cubicBezTo>
                      <a:lnTo>
                        <a:pt x="534904" y="210171"/>
                      </a:lnTo>
                      <a:lnTo>
                        <a:pt x="1504" y="210171"/>
                      </a:lnTo>
                      <a:lnTo>
                        <a:pt x="1504" y="143496"/>
                      </a:lnTo>
                      <a:cubicBezTo>
                        <a:pt x="1504" y="127685"/>
                        <a:pt x="14267" y="114921"/>
                        <a:pt x="30079" y="114921"/>
                      </a:cubicBezTo>
                      <a:lnTo>
                        <a:pt x="125329" y="114921"/>
                      </a:lnTo>
                      <a:lnTo>
                        <a:pt x="125329" y="38721"/>
                      </a:lnTo>
                      <a:cubicBezTo>
                        <a:pt x="125329" y="18337"/>
                        <a:pt x="141331" y="1669"/>
                        <a:pt x="161524" y="621"/>
                      </a:cubicBezTo>
                      <a:lnTo>
                        <a:pt x="163429" y="621"/>
                      </a:lnTo>
                      <a:lnTo>
                        <a:pt x="372979" y="621"/>
                      </a:lnTo>
                      <a:close/>
                      <a:moveTo>
                        <a:pt x="372979" y="19671"/>
                      </a:moveTo>
                      <a:lnTo>
                        <a:pt x="163429" y="19671"/>
                      </a:lnTo>
                      <a:cubicBezTo>
                        <a:pt x="153428" y="19671"/>
                        <a:pt x="145141" y="27482"/>
                        <a:pt x="144474" y="37292"/>
                      </a:cubicBezTo>
                      <a:lnTo>
                        <a:pt x="144379" y="38721"/>
                      </a:lnTo>
                      <a:lnTo>
                        <a:pt x="144379" y="114921"/>
                      </a:lnTo>
                      <a:lnTo>
                        <a:pt x="392029" y="114921"/>
                      </a:lnTo>
                      <a:lnTo>
                        <a:pt x="392029" y="38721"/>
                      </a:lnTo>
                      <a:cubicBezTo>
                        <a:pt x="392029" y="29196"/>
                        <a:pt x="384981" y="21290"/>
                        <a:pt x="375836" y="19862"/>
                      </a:cubicBezTo>
                      <a:lnTo>
                        <a:pt x="374408" y="19671"/>
                      </a:lnTo>
                      <a:lnTo>
                        <a:pt x="372979" y="1967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nvGrpSpPr>
              <p:cNvPr id="31" name="组合 30">
                <a:extLst>
                  <a:ext uri="{FF2B5EF4-FFF2-40B4-BE49-F238E27FC236}">
                    <a16:creationId xmlns:a16="http://schemas.microsoft.com/office/drawing/2014/main" id="{5FF9C10A-A3CE-1426-3A93-3B32228C796A}"/>
                  </a:ext>
                </a:extLst>
              </p:cNvPr>
              <p:cNvGrpSpPr>
                <a:grpSpLocks/>
              </p:cNvGrpSpPr>
              <p:nvPr/>
            </p:nvGrpSpPr>
            <p:grpSpPr>
              <a:xfrm>
                <a:off x="1297857" y="3392172"/>
                <a:ext cx="444222" cy="444220"/>
                <a:chOff x="6275392" y="1968240"/>
                <a:chExt cx="444222" cy="444220"/>
              </a:xfrm>
            </p:grpSpPr>
            <p:sp>
              <p:nvSpPr>
                <p:cNvPr id="32" name="椭圆 31">
                  <a:extLst>
                    <a:ext uri="{FF2B5EF4-FFF2-40B4-BE49-F238E27FC236}">
                      <a16:creationId xmlns:a16="http://schemas.microsoft.com/office/drawing/2014/main" id="{F485FF8B-AAD0-9D6D-EB1E-A4EF949D85AD}"/>
                    </a:ext>
                  </a:extLst>
                </p:cNvPr>
                <p:cNvSpPr/>
                <p:nvPr/>
              </p:nvSpPr>
              <p:spPr>
                <a:xfrm>
                  <a:off x="6275392" y="1968240"/>
                  <a:ext cx="444222" cy="444220"/>
                </a:xfrm>
                <a:prstGeom prst="ellipse">
                  <a:avLst/>
                </a:prstGeom>
                <a:solidFill>
                  <a:schemeClr val="accent2"/>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33" name="任意多边形: 形状 32">
                  <a:extLst>
                    <a:ext uri="{FF2B5EF4-FFF2-40B4-BE49-F238E27FC236}">
                      <a16:creationId xmlns:a16="http://schemas.microsoft.com/office/drawing/2014/main" id="{018B97CF-46DC-32C6-FD57-43EAAA0B0FF3}"/>
                    </a:ext>
                  </a:extLst>
                </p:cNvPr>
                <p:cNvSpPr/>
                <p:nvPr/>
              </p:nvSpPr>
              <p:spPr bwMode="auto">
                <a:xfrm>
                  <a:off x="6394723" y="2108507"/>
                  <a:ext cx="205561" cy="163687"/>
                </a:xfrm>
                <a:custGeom>
                  <a:avLst/>
                  <a:gdLst>
                    <a:gd name="connsiteX0" fmla="*/ 486767 w 514350"/>
                    <a:gd name="connsiteY0" fmla="*/ 621 h 409575"/>
                    <a:gd name="connsiteX1" fmla="*/ 515342 w 514350"/>
                    <a:gd name="connsiteY1" fmla="*/ 29196 h 409575"/>
                    <a:gd name="connsiteX2" fmla="*/ 515342 w 514350"/>
                    <a:gd name="connsiteY2" fmla="*/ 324471 h 409575"/>
                    <a:gd name="connsiteX3" fmla="*/ 486767 w 514350"/>
                    <a:gd name="connsiteY3" fmla="*/ 353046 h 409575"/>
                    <a:gd name="connsiteX4" fmla="*/ 192159 w 514350"/>
                    <a:gd name="connsiteY4" fmla="*/ 353046 h 409575"/>
                    <a:gd name="connsiteX5" fmla="*/ 115387 w 514350"/>
                    <a:gd name="connsiteY5" fmla="*/ 410196 h 409575"/>
                    <a:gd name="connsiteX6" fmla="*/ 115387 w 514350"/>
                    <a:gd name="connsiteY6" fmla="*/ 353046 h 409575"/>
                    <a:gd name="connsiteX7" fmla="*/ 29567 w 514350"/>
                    <a:gd name="connsiteY7" fmla="*/ 353046 h 409575"/>
                    <a:gd name="connsiteX8" fmla="*/ 992 w 514350"/>
                    <a:gd name="connsiteY8" fmla="*/ 324471 h 409575"/>
                    <a:gd name="connsiteX9" fmla="*/ 992 w 514350"/>
                    <a:gd name="connsiteY9" fmla="*/ 29196 h 409575"/>
                    <a:gd name="connsiteX10" fmla="*/ 29567 w 514350"/>
                    <a:gd name="connsiteY10" fmla="*/ 621 h 409575"/>
                    <a:gd name="connsiteX11" fmla="*/ 486767 w 514350"/>
                    <a:gd name="connsiteY11" fmla="*/ 621 h 409575"/>
                    <a:gd name="connsiteX12" fmla="*/ 124817 w 514350"/>
                    <a:gd name="connsiteY12" fmla="*/ 143496 h 409575"/>
                    <a:gd name="connsiteX13" fmla="*/ 91480 w 514350"/>
                    <a:gd name="connsiteY13" fmla="*/ 176834 h 409575"/>
                    <a:gd name="connsiteX14" fmla="*/ 124817 w 514350"/>
                    <a:gd name="connsiteY14" fmla="*/ 210171 h 409575"/>
                    <a:gd name="connsiteX15" fmla="*/ 158155 w 514350"/>
                    <a:gd name="connsiteY15" fmla="*/ 176834 h 409575"/>
                    <a:gd name="connsiteX16" fmla="*/ 124817 w 514350"/>
                    <a:gd name="connsiteY16" fmla="*/ 143496 h 409575"/>
                    <a:gd name="connsiteX17" fmla="*/ 258167 w 514350"/>
                    <a:gd name="connsiteY17" fmla="*/ 143496 h 409575"/>
                    <a:gd name="connsiteX18" fmla="*/ 224830 w 514350"/>
                    <a:gd name="connsiteY18" fmla="*/ 176834 h 409575"/>
                    <a:gd name="connsiteX19" fmla="*/ 258167 w 514350"/>
                    <a:gd name="connsiteY19" fmla="*/ 210171 h 409575"/>
                    <a:gd name="connsiteX20" fmla="*/ 291505 w 514350"/>
                    <a:gd name="connsiteY20" fmla="*/ 176834 h 409575"/>
                    <a:gd name="connsiteX21" fmla="*/ 258167 w 514350"/>
                    <a:gd name="connsiteY21" fmla="*/ 143496 h 409575"/>
                    <a:gd name="connsiteX22" fmla="*/ 391517 w 514350"/>
                    <a:gd name="connsiteY22" fmla="*/ 143496 h 409575"/>
                    <a:gd name="connsiteX23" fmla="*/ 358180 w 514350"/>
                    <a:gd name="connsiteY23" fmla="*/ 176834 h 409575"/>
                    <a:gd name="connsiteX24" fmla="*/ 391517 w 514350"/>
                    <a:gd name="connsiteY24" fmla="*/ 210171 h 409575"/>
                    <a:gd name="connsiteX25" fmla="*/ 424855 w 514350"/>
                    <a:gd name="connsiteY25" fmla="*/ 176834 h 409575"/>
                    <a:gd name="connsiteX26" fmla="*/ 391517 w 514350"/>
                    <a:gd name="connsiteY26" fmla="*/ 1434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4350" h="409575">
                      <a:moveTo>
                        <a:pt x="486767" y="621"/>
                      </a:moveTo>
                      <a:cubicBezTo>
                        <a:pt x="502579" y="621"/>
                        <a:pt x="515342" y="13385"/>
                        <a:pt x="515342" y="29196"/>
                      </a:cubicBezTo>
                      <a:lnTo>
                        <a:pt x="515342" y="324471"/>
                      </a:lnTo>
                      <a:cubicBezTo>
                        <a:pt x="515342" y="340282"/>
                        <a:pt x="502579" y="353046"/>
                        <a:pt x="486767" y="353046"/>
                      </a:cubicBezTo>
                      <a:lnTo>
                        <a:pt x="192159" y="353046"/>
                      </a:lnTo>
                      <a:lnTo>
                        <a:pt x="115387" y="410196"/>
                      </a:lnTo>
                      <a:lnTo>
                        <a:pt x="115387" y="353046"/>
                      </a:lnTo>
                      <a:lnTo>
                        <a:pt x="29567" y="353046"/>
                      </a:lnTo>
                      <a:cubicBezTo>
                        <a:pt x="13755" y="353046"/>
                        <a:pt x="992" y="340282"/>
                        <a:pt x="992" y="324471"/>
                      </a:cubicBezTo>
                      <a:lnTo>
                        <a:pt x="992" y="29196"/>
                      </a:lnTo>
                      <a:cubicBezTo>
                        <a:pt x="992" y="13385"/>
                        <a:pt x="13755" y="621"/>
                        <a:pt x="29567" y="621"/>
                      </a:cubicBezTo>
                      <a:lnTo>
                        <a:pt x="486767" y="621"/>
                      </a:lnTo>
                      <a:close/>
                      <a:moveTo>
                        <a:pt x="124817" y="143496"/>
                      </a:moveTo>
                      <a:cubicBezTo>
                        <a:pt x="106434" y="143496"/>
                        <a:pt x="91480" y="158450"/>
                        <a:pt x="91480" y="176834"/>
                      </a:cubicBezTo>
                      <a:cubicBezTo>
                        <a:pt x="91480" y="195217"/>
                        <a:pt x="106434" y="210171"/>
                        <a:pt x="124817" y="210171"/>
                      </a:cubicBezTo>
                      <a:cubicBezTo>
                        <a:pt x="143200" y="210171"/>
                        <a:pt x="158155" y="195217"/>
                        <a:pt x="158155" y="176834"/>
                      </a:cubicBezTo>
                      <a:cubicBezTo>
                        <a:pt x="158155" y="158450"/>
                        <a:pt x="143200" y="143496"/>
                        <a:pt x="124817" y="143496"/>
                      </a:cubicBezTo>
                      <a:close/>
                      <a:moveTo>
                        <a:pt x="258167" y="143496"/>
                      </a:moveTo>
                      <a:cubicBezTo>
                        <a:pt x="239784" y="143496"/>
                        <a:pt x="224830" y="158450"/>
                        <a:pt x="224830" y="176834"/>
                      </a:cubicBezTo>
                      <a:cubicBezTo>
                        <a:pt x="224830" y="195217"/>
                        <a:pt x="239784" y="210171"/>
                        <a:pt x="258167" y="210171"/>
                      </a:cubicBezTo>
                      <a:cubicBezTo>
                        <a:pt x="276550" y="210171"/>
                        <a:pt x="291505" y="195217"/>
                        <a:pt x="291505" y="176834"/>
                      </a:cubicBezTo>
                      <a:cubicBezTo>
                        <a:pt x="291505" y="158450"/>
                        <a:pt x="276550" y="143496"/>
                        <a:pt x="258167" y="143496"/>
                      </a:cubicBezTo>
                      <a:close/>
                      <a:moveTo>
                        <a:pt x="391517" y="143496"/>
                      </a:moveTo>
                      <a:cubicBezTo>
                        <a:pt x="373134" y="143496"/>
                        <a:pt x="358180" y="158450"/>
                        <a:pt x="358180" y="176834"/>
                      </a:cubicBezTo>
                      <a:cubicBezTo>
                        <a:pt x="358180" y="195217"/>
                        <a:pt x="373134" y="210171"/>
                        <a:pt x="391517" y="210171"/>
                      </a:cubicBezTo>
                      <a:cubicBezTo>
                        <a:pt x="409900" y="210171"/>
                        <a:pt x="424855" y="195217"/>
                        <a:pt x="424855" y="176834"/>
                      </a:cubicBezTo>
                      <a:cubicBezTo>
                        <a:pt x="424855" y="158450"/>
                        <a:pt x="409900" y="143496"/>
                        <a:pt x="391517" y="143496"/>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grpSp>
      <p:sp>
        <p:nvSpPr>
          <p:cNvPr id="36" name="标题 35"/>
          <p:cNvSpPr>
            <a:spLocks noGrp="1"/>
          </p:cNvSpPr>
          <p:nvPr>
            <p:ph type="title"/>
          </p:nvPr>
        </p:nvSpPr>
        <p:spPr/>
        <p:txBody>
          <a:bodyPr/>
          <a:lstStyle/>
          <a:p>
            <a:pPr lvl="0"/>
            <a:r>
              <a:rPr lang="zh-CN" altLang="en-US"/>
              <a:t>教学改革与创新案例</a:t>
            </a:r>
            <a:endParaRPr lang="en-US"/>
          </a:p>
        </p:txBody>
      </p:sp>
    </p:spTree>
    <p:custDataLst>
      <p:tags r:id="rId1"/>
    </p:custDataLst>
    <p:extLst>
      <p:ext uri="{BB962C8B-B14F-4D97-AF65-F5344CB8AC3E}">
        <p14:creationId xmlns:p14="http://schemas.microsoft.com/office/powerpoint/2010/main" val="32084668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lstStyle/>
          <a:p>
            <a:pPr lvl="0"/>
            <a:r>
              <a:rPr lang="en-US" altLang="zh-CN"/>
              <a:t>05.</a:t>
            </a:r>
            <a:r>
              <a:rPr lang="zh-CN" altLang="en-US"/>
              <a:t>师生关系和校风建设</a:t>
            </a:r>
            <a:endParaRPr lang="en-US"/>
          </a:p>
        </p:txBody>
      </p:sp>
      <p:sp>
        <p:nvSpPr>
          <p:cNvPr id="25" name="文本占位符 24"/>
          <p:cNvSpPr>
            <a:spLocks noGrp="1"/>
          </p:cNvSpPr>
          <p:nvPr>
            <p:ph type="body" sz="quarter" idx="1"/>
          </p:nvPr>
        </p:nvSpPr>
        <p:spPr/>
        <p:txBody>
          <a:bodyPr/>
          <a:lstStyle/>
          <a:p>
            <a:pPr lvl="0"/>
            <a:r>
              <a:rPr lang="zh-CN" altLang="en-US"/>
              <a:t>探讨师生关系和校风建设，提升学校文化氛围</a:t>
            </a:r>
            <a:endParaRPr lang="en-US" dirty="0"/>
          </a:p>
        </p:txBody>
      </p:sp>
    </p:spTree>
    <p:custDataLst>
      <p:tags r:id="rId1"/>
    </p:custDataLst>
    <p:extLst>
      <p:ext uri="{BB962C8B-B14F-4D97-AF65-F5344CB8AC3E}">
        <p14:creationId xmlns:p14="http://schemas.microsoft.com/office/powerpoint/2010/main" val="23769778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alpha val="51000"/>
          </a:schemeClr>
        </a:solidFill>
        <a:effectLst/>
      </p:bgPr>
    </p:bg>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id="{09292A1C-1F03-F305-7ECD-7DB7B21742A3}"/>
              </a:ext>
            </a:extLst>
          </p:cNvPr>
          <p:cNvGrpSpPr/>
          <p:nvPr/>
        </p:nvGrpSpPr>
        <p:grpSpPr>
          <a:xfrm>
            <a:off x="0" y="1073150"/>
            <a:ext cx="12192000" cy="5925373"/>
            <a:chOff x="0" y="1073150"/>
            <a:chExt cx="12192000" cy="5925373"/>
          </a:xfrm>
        </p:grpSpPr>
        <p:grpSp>
          <p:nvGrpSpPr>
            <p:cNvPr id="3" name="组合 2">
              <a:extLst>
                <a:ext uri="{FF2B5EF4-FFF2-40B4-BE49-F238E27FC236}">
                  <a16:creationId xmlns:a16="http://schemas.microsoft.com/office/drawing/2014/main" id="{25160D04-8B24-2BF3-E1F9-C0D47AE298A6}"/>
                </a:ext>
              </a:extLst>
            </p:cNvPr>
            <p:cNvGrpSpPr/>
            <p:nvPr/>
          </p:nvGrpSpPr>
          <p:grpSpPr>
            <a:xfrm>
              <a:off x="0" y="3082738"/>
              <a:ext cx="12192000" cy="3915785"/>
              <a:chOff x="0" y="3082738"/>
              <a:chExt cx="12192000" cy="3915785"/>
            </a:xfrm>
          </p:grpSpPr>
          <p:grpSp>
            <p:nvGrpSpPr>
              <p:cNvPr id="480" name="组合 479">
                <a:extLst>
                  <a:ext uri="{FF2B5EF4-FFF2-40B4-BE49-F238E27FC236}">
                    <a16:creationId xmlns:a16="http://schemas.microsoft.com/office/drawing/2014/main" id="{D0B71F34-19D2-3355-5482-81A594EDE966}"/>
                  </a:ext>
                </a:extLst>
              </p:cNvPr>
              <p:cNvGrpSpPr/>
              <p:nvPr/>
            </p:nvGrpSpPr>
            <p:grpSpPr>
              <a:xfrm>
                <a:off x="0" y="4546600"/>
                <a:ext cx="12192000" cy="2451923"/>
                <a:chOff x="0" y="4546600"/>
                <a:chExt cx="12192000" cy="2451923"/>
              </a:xfrm>
            </p:grpSpPr>
            <p:sp>
              <p:nvSpPr>
                <p:cNvPr id="477" name="任意多边形: 形状 476">
                  <a:extLst>
                    <a:ext uri="{FF2B5EF4-FFF2-40B4-BE49-F238E27FC236}">
                      <a16:creationId xmlns:a16="http://schemas.microsoft.com/office/drawing/2014/main" id="{8C41049A-8279-1D46-5177-357109DF8757}"/>
                    </a:ext>
                  </a:extLst>
                </p:cNvPr>
                <p:cNvSpPr>
                  <a:spLocks/>
                </p:cNvSpPr>
                <p:nvPr/>
              </p:nvSpPr>
              <p:spPr bwMode="auto">
                <a:xfrm>
                  <a:off x="0" y="4546600"/>
                  <a:ext cx="12192000" cy="2311400"/>
                </a:xfrm>
                <a:custGeom>
                  <a:avLst/>
                  <a:gdLst>
                    <a:gd name="T0" fmla="*/ 0 w 3912"/>
                    <a:gd name="T1" fmla="*/ 159 h 739"/>
                    <a:gd name="T2" fmla="*/ 0 w 3912"/>
                    <a:gd name="T3" fmla="*/ 739 h 739"/>
                    <a:gd name="T4" fmla="*/ 3912 w 3912"/>
                    <a:gd name="T5" fmla="*/ 739 h 739"/>
                    <a:gd name="T6" fmla="*/ 3912 w 3912"/>
                    <a:gd name="T7" fmla="*/ 0 h 739"/>
                    <a:gd name="T8" fmla="*/ 3803 w 3912"/>
                    <a:gd name="T9" fmla="*/ 56 h 739"/>
                    <a:gd name="T10" fmla="*/ 208 w 3912"/>
                    <a:gd name="T11" fmla="*/ 241 h 739"/>
                    <a:gd name="T12" fmla="*/ 0 w 3912"/>
                    <a:gd name="T13" fmla="*/ 159 h 739"/>
                  </a:gdLst>
                  <a:ahLst/>
                  <a:cxnLst>
                    <a:cxn ang="0">
                      <a:pos x="T0" y="T1"/>
                    </a:cxn>
                    <a:cxn ang="0">
                      <a:pos x="T2" y="T3"/>
                    </a:cxn>
                    <a:cxn ang="0">
                      <a:pos x="T4" y="T5"/>
                    </a:cxn>
                    <a:cxn ang="0">
                      <a:pos x="T6" y="T7"/>
                    </a:cxn>
                    <a:cxn ang="0">
                      <a:pos x="T8" y="T9"/>
                    </a:cxn>
                    <a:cxn ang="0">
                      <a:pos x="T10" y="T11"/>
                    </a:cxn>
                    <a:cxn ang="0">
                      <a:pos x="T12" y="T13"/>
                    </a:cxn>
                  </a:cxnLst>
                  <a:rect l="0" t="0" r="r" b="b"/>
                  <a:pathLst>
                    <a:path w="3912" h="739">
                      <a:moveTo>
                        <a:pt x="0" y="159"/>
                      </a:moveTo>
                      <a:cubicBezTo>
                        <a:pt x="0" y="739"/>
                        <a:pt x="0" y="739"/>
                        <a:pt x="0" y="739"/>
                      </a:cubicBezTo>
                      <a:cubicBezTo>
                        <a:pt x="3912" y="739"/>
                        <a:pt x="3912" y="739"/>
                        <a:pt x="3912" y="739"/>
                      </a:cubicBezTo>
                      <a:cubicBezTo>
                        <a:pt x="3912" y="0"/>
                        <a:pt x="3912" y="0"/>
                        <a:pt x="3912" y="0"/>
                      </a:cubicBezTo>
                      <a:cubicBezTo>
                        <a:pt x="3803" y="56"/>
                        <a:pt x="3803" y="56"/>
                        <a:pt x="3803" y="56"/>
                      </a:cubicBezTo>
                      <a:cubicBezTo>
                        <a:pt x="2687" y="633"/>
                        <a:pt x="1377" y="700"/>
                        <a:pt x="208" y="241"/>
                      </a:cubicBezTo>
                      <a:lnTo>
                        <a:pt x="0" y="15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任意多边形: 形状 477">
                  <a:extLst>
                    <a:ext uri="{FF2B5EF4-FFF2-40B4-BE49-F238E27FC236}">
                      <a16:creationId xmlns:a16="http://schemas.microsoft.com/office/drawing/2014/main" id="{1EEE4390-5B18-B887-655F-3BA8EDC351AD}"/>
                    </a:ext>
                  </a:extLst>
                </p:cNvPr>
                <p:cNvSpPr>
                  <a:spLocks/>
                </p:cNvSpPr>
                <p:nvPr/>
              </p:nvSpPr>
              <p:spPr bwMode="auto">
                <a:xfrm>
                  <a:off x="0" y="5271323"/>
                  <a:ext cx="12192000" cy="1727200"/>
                </a:xfrm>
                <a:custGeom>
                  <a:avLst/>
                  <a:gdLst>
                    <a:gd name="T0" fmla="*/ 3912 w 3912"/>
                    <a:gd name="T1" fmla="*/ 357 h 552"/>
                    <a:gd name="T2" fmla="*/ 3912 w 3912"/>
                    <a:gd name="T3" fmla="*/ 513 h 552"/>
                    <a:gd name="T4" fmla="*/ 2026 w 3912"/>
                    <a:gd name="T5" fmla="*/ 513 h 552"/>
                    <a:gd name="T6" fmla="*/ 1162 w 3912"/>
                    <a:gd name="T7" fmla="*/ 513 h 552"/>
                    <a:gd name="T8" fmla="*/ 0 w 3912"/>
                    <a:gd name="T9" fmla="*/ 76 h 552"/>
                    <a:gd name="T10" fmla="*/ 0 w 3912"/>
                    <a:gd name="T11" fmla="*/ 0 h 552"/>
                    <a:gd name="T12" fmla="*/ 355 w 3912"/>
                    <a:gd name="T13" fmla="*/ 117 h 552"/>
                    <a:gd name="T14" fmla="*/ 3513 w 3912"/>
                    <a:gd name="T15" fmla="*/ 410 h 552"/>
                    <a:gd name="T16" fmla="*/ 3912 w 3912"/>
                    <a:gd name="T17" fmla="*/ 35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2" h="552">
                      <a:moveTo>
                        <a:pt x="3912" y="357"/>
                      </a:moveTo>
                      <a:cubicBezTo>
                        <a:pt x="3912" y="513"/>
                        <a:pt x="3912" y="513"/>
                        <a:pt x="3912" y="513"/>
                      </a:cubicBezTo>
                      <a:cubicBezTo>
                        <a:pt x="2026" y="513"/>
                        <a:pt x="2026" y="513"/>
                        <a:pt x="2026" y="513"/>
                      </a:cubicBezTo>
                      <a:cubicBezTo>
                        <a:pt x="1162" y="513"/>
                        <a:pt x="1162" y="513"/>
                        <a:pt x="1162" y="513"/>
                      </a:cubicBezTo>
                      <a:cubicBezTo>
                        <a:pt x="0" y="76"/>
                        <a:pt x="0" y="76"/>
                        <a:pt x="0" y="76"/>
                      </a:cubicBezTo>
                      <a:cubicBezTo>
                        <a:pt x="0" y="0"/>
                        <a:pt x="0" y="0"/>
                        <a:pt x="0" y="0"/>
                      </a:cubicBezTo>
                      <a:cubicBezTo>
                        <a:pt x="355" y="117"/>
                        <a:pt x="355" y="117"/>
                        <a:pt x="355" y="117"/>
                      </a:cubicBezTo>
                      <a:cubicBezTo>
                        <a:pt x="1372" y="451"/>
                        <a:pt x="2451" y="552"/>
                        <a:pt x="3513" y="410"/>
                      </a:cubicBezTo>
                      <a:lnTo>
                        <a:pt x="3912" y="357"/>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a:extLst>
                  <a:ext uri="{FF2B5EF4-FFF2-40B4-BE49-F238E27FC236}">
                    <a16:creationId xmlns:a16="http://schemas.microsoft.com/office/drawing/2014/main" id="{BA386974-9EB1-DDFB-DB74-F4268225F563}"/>
                  </a:ext>
                </a:extLst>
              </p:cNvPr>
              <p:cNvGrpSpPr>
                <a:grpSpLocks noChangeAspect="1"/>
              </p:cNvGrpSpPr>
              <p:nvPr/>
            </p:nvGrpSpPr>
            <p:grpSpPr>
              <a:xfrm>
                <a:off x="167110" y="3082738"/>
                <a:ext cx="4456534" cy="2800203"/>
                <a:chOff x="879242" y="1825799"/>
                <a:chExt cx="3090007" cy="1941564"/>
              </a:xfrm>
            </p:grpSpPr>
            <p:sp>
              <p:nvSpPr>
                <p:cNvPr id="17" name="任意多边形: 形状 16">
                  <a:extLst>
                    <a:ext uri="{FF2B5EF4-FFF2-40B4-BE49-F238E27FC236}">
                      <a16:creationId xmlns:a16="http://schemas.microsoft.com/office/drawing/2014/main" id="{BAC00A52-254B-BA28-F209-003E4EF17264}"/>
                    </a:ext>
                  </a:extLst>
                </p:cNvPr>
                <p:cNvSpPr/>
                <p:nvPr/>
              </p:nvSpPr>
              <p:spPr>
                <a:xfrm>
                  <a:off x="1016546" y="3500137"/>
                  <a:ext cx="488590" cy="174865"/>
                </a:xfrm>
                <a:custGeom>
                  <a:avLst/>
                  <a:gdLst>
                    <a:gd name="connsiteX0" fmla="*/ 265606 w 488590"/>
                    <a:gd name="connsiteY0" fmla="*/ 80863 h 174865"/>
                    <a:gd name="connsiteX1" fmla="*/ 227936 w 488590"/>
                    <a:gd name="connsiteY1" fmla="*/ 100199 h 174865"/>
                    <a:gd name="connsiteX2" fmla="*/ 226462 w 488590"/>
                    <a:gd name="connsiteY2" fmla="*/ 109468 h 174865"/>
                    <a:gd name="connsiteX3" fmla="*/ 237181 w 488590"/>
                    <a:gd name="connsiteY3" fmla="*/ 112497 h 174865"/>
                    <a:gd name="connsiteX4" fmla="*/ 272204 w 488590"/>
                    <a:gd name="connsiteY4" fmla="*/ 99213 h 174865"/>
                    <a:gd name="connsiteX5" fmla="*/ 289878 w 488590"/>
                    <a:gd name="connsiteY5" fmla="*/ 87533 h 174865"/>
                    <a:gd name="connsiteX6" fmla="*/ 307927 w 488590"/>
                    <a:gd name="connsiteY6" fmla="*/ 86173 h 174865"/>
                    <a:gd name="connsiteX7" fmla="*/ 342364 w 488590"/>
                    <a:gd name="connsiteY7" fmla="*/ 97991 h 174865"/>
                    <a:gd name="connsiteX8" fmla="*/ 355542 w 488590"/>
                    <a:gd name="connsiteY8" fmla="*/ 103131 h 174865"/>
                    <a:gd name="connsiteX9" fmla="*/ 345174 w 488590"/>
                    <a:gd name="connsiteY9" fmla="*/ 104890 h 174865"/>
                    <a:gd name="connsiteX10" fmla="*/ 306934 w 488590"/>
                    <a:gd name="connsiteY10" fmla="*/ 113915 h 174865"/>
                    <a:gd name="connsiteX11" fmla="*/ 297306 w 488590"/>
                    <a:gd name="connsiteY11" fmla="*/ 120512 h 174865"/>
                    <a:gd name="connsiteX12" fmla="*/ 295685 w 488590"/>
                    <a:gd name="connsiteY12" fmla="*/ 128258 h 174865"/>
                    <a:gd name="connsiteX13" fmla="*/ 303505 w 488590"/>
                    <a:gd name="connsiteY13" fmla="*/ 132632 h 174865"/>
                    <a:gd name="connsiteX14" fmla="*/ 339391 w 488590"/>
                    <a:gd name="connsiteY14" fmla="*/ 127541 h 174865"/>
                    <a:gd name="connsiteX15" fmla="*/ 355575 w 488590"/>
                    <a:gd name="connsiteY15" fmla="*/ 119437 h 174865"/>
                    <a:gd name="connsiteX16" fmla="*/ 391331 w 488590"/>
                    <a:gd name="connsiteY16" fmla="*/ 119885 h 174865"/>
                    <a:gd name="connsiteX17" fmla="*/ 407368 w 488590"/>
                    <a:gd name="connsiteY17" fmla="*/ 127940 h 174865"/>
                    <a:gd name="connsiteX18" fmla="*/ 423031 w 488590"/>
                    <a:gd name="connsiteY18" fmla="*/ 136672 h 174865"/>
                    <a:gd name="connsiteX19" fmla="*/ 481829 w 488590"/>
                    <a:gd name="connsiteY19" fmla="*/ 173136 h 174865"/>
                    <a:gd name="connsiteX20" fmla="*/ 487848 w 488590"/>
                    <a:gd name="connsiteY20" fmla="*/ 173755 h 174865"/>
                    <a:gd name="connsiteX21" fmla="*/ 484859 w 488590"/>
                    <a:gd name="connsiteY21" fmla="*/ 168005 h 174865"/>
                    <a:gd name="connsiteX22" fmla="*/ 463421 w 488590"/>
                    <a:gd name="connsiteY22" fmla="*/ 153792 h 174865"/>
                    <a:gd name="connsiteX23" fmla="*/ 393441 w 488590"/>
                    <a:gd name="connsiteY23" fmla="*/ 116154 h 174865"/>
                    <a:gd name="connsiteX24" fmla="*/ 368436 w 488590"/>
                    <a:gd name="connsiteY24" fmla="*/ 83510 h 174865"/>
                    <a:gd name="connsiteX25" fmla="*/ 362580 w 488590"/>
                    <a:gd name="connsiteY25" fmla="*/ 63441 h 174865"/>
                    <a:gd name="connsiteX26" fmla="*/ 347292 w 488590"/>
                    <a:gd name="connsiteY26" fmla="*/ 46605 h 174865"/>
                    <a:gd name="connsiteX27" fmla="*/ 336890 w 488590"/>
                    <a:gd name="connsiteY27" fmla="*/ 48568 h 174865"/>
                    <a:gd name="connsiteX28" fmla="*/ 336964 w 488590"/>
                    <a:gd name="connsiteY28" fmla="*/ 58814 h 174865"/>
                    <a:gd name="connsiteX29" fmla="*/ 355363 w 488590"/>
                    <a:gd name="connsiteY29" fmla="*/ 89171 h 174865"/>
                    <a:gd name="connsiteX30" fmla="*/ 361635 w 488590"/>
                    <a:gd name="connsiteY30" fmla="*/ 100044 h 174865"/>
                    <a:gd name="connsiteX31" fmla="*/ 338536 w 488590"/>
                    <a:gd name="connsiteY31" fmla="*/ 91435 h 174865"/>
                    <a:gd name="connsiteX32" fmla="*/ 315681 w 488590"/>
                    <a:gd name="connsiteY32" fmla="*/ 83754 h 174865"/>
                    <a:gd name="connsiteX33" fmla="*/ 311397 w 488590"/>
                    <a:gd name="connsiteY33" fmla="*/ 81303 h 174865"/>
                    <a:gd name="connsiteX34" fmla="*/ 301004 w 488590"/>
                    <a:gd name="connsiteY34" fmla="*/ 59303 h 174865"/>
                    <a:gd name="connsiteX35" fmla="*/ 273662 w 488590"/>
                    <a:gd name="connsiteY35" fmla="*/ 22602 h 174865"/>
                    <a:gd name="connsiteX36" fmla="*/ 261224 w 488590"/>
                    <a:gd name="connsiteY36" fmla="*/ 18970 h 174865"/>
                    <a:gd name="connsiteX37" fmla="*/ 253756 w 488590"/>
                    <a:gd name="connsiteY37" fmla="*/ 25771 h 174865"/>
                    <a:gd name="connsiteX38" fmla="*/ 263912 w 488590"/>
                    <a:gd name="connsiteY38" fmla="*/ 47452 h 174865"/>
                    <a:gd name="connsiteX39" fmla="*/ 283924 w 488590"/>
                    <a:gd name="connsiteY39" fmla="*/ 67684 h 174865"/>
                    <a:gd name="connsiteX40" fmla="*/ 291800 w 488590"/>
                    <a:gd name="connsiteY40" fmla="*/ 75821 h 174865"/>
                    <a:gd name="connsiteX41" fmla="*/ 256973 w 488590"/>
                    <a:gd name="connsiteY41" fmla="*/ 68776 h 174865"/>
                    <a:gd name="connsiteX42" fmla="*/ 221836 w 488590"/>
                    <a:gd name="connsiteY42" fmla="*/ 48470 h 174865"/>
                    <a:gd name="connsiteX43" fmla="*/ 210555 w 488590"/>
                    <a:gd name="connsiteY43" fmla="*/ 29753 h 174865"/>
                    <a:gd name="connsiteX44" fmla="*/ 195479 w 488590"/>
                    <a:gd name="connsiteY44" fmla="*/ 11566 h 174865"/>
                    <a:gd name="connsiteX45" fmla="*/ 179979 w 488590"/>
                    <a:gd name="connsiteY45" fmla="*/ 6345 h 174865"/>
                    <a:gd name="connsiteX46" fmla="*/ 169936 w 488590"/>
                    <a:gd name="connsiteY46" fmla="*/ 17056 h 174865"/>
                    <a:gd name="connsiteX47" fmla="*/ 170686 w 488590"/>
                    <a:gd name="connsiteY47" fmla="*/ 23694 h 174865"/>
                    <a:gd name="connsiteX48" fmla="*/ 187472 w 488590"/>
                    <a:gd name="connsiteY48" fmla="*/ 42443 h 174865"/>
                    <a:gd name="connsiteX49" fmla="*/ 216216 w 488590"/>
                    <a:gd name="connsiteY49" fmla="*/ 62195 h 174865"/>
                    <a:gd name="connsiteX50" fmla="*/ 188132 w 488590"/>
                    <a:gd name="connsiteY50" fmla="*/ 61730 h 174865"/>
                    <a:gd name="connsiteX51" fmla="*/ 165636 w 488590"/>
                    <a:gd name="connsiteY51" fmla="*/ 54978 h 174865"/>
                    <a:gd name="connsiteX52" fmla="*/ 162867 w 488590"/>
                    <a:gd name="connsiteY52" fmla="*/ 53708 h 174865"/>
                    <a:gd name="connsiteX53" fmla="*/ 130108 w 488590"/>
                    <a:gd name="connsiteY53" fmla="*/ 26495 h 174865"/>
                    <a:gd name="connsiteX54" fmla="*/ 124260 w 488590"/>
                    <a:gd name="connsiteY54" fmla="*/ 17422 h 174865"/>
                    <a:gd name="connsiteX55" fmla="*/ 105681 w 488590"/>
                    <a:gd name="connsiteY55" fmla="*/ 2012 h 174865"/>
                    <a:gd name="connsiteX56" fmla="*/ 90084 w 488590"/>
                    <a:gd name="connsiteY56" fmla="*/ 8202 h 174865"/>
                    <a:gd name="connsiteX57" fmla="*/ 91802 w 488590"/>
                    <a:gd name="connsiteY57" fmla="*/ 17324 h 174865"/>
                    <a:gd name="connsiteX58" fmla="*/ 107970 w 488590"/>
                    <a:gd name="connsiteY58" fmla="*/ 33899 h 174865"/>
                    <a:gd name="connsiteX59" fmla="*/ 148002 w 488590"/>
                    <a:gd name="connsiteY59" fmla="*/ 53594 h 174865"/>
                    <a:gd name="connsiteX60" fmla="*/ 156164 w 488590"/>
                    <a:gd name="connsiteY60" fmla="*/ 60313 h 174865"/>
                    <a:gd name="connsiteX61" fmla="*/ 134140 w 488590"/>
                    <a:gd name="connsiteY61" fmla="*/ 59295 h 174865"/>
                    <a:gd name="connsiteX62" fmla="*/ 111456 w 488590"/>
                    <a:gd name="connsiteY62" fmla="*/ 53195 h 174865"/>
                    <a:gd name="connsiteX63" fmla="*/ 80538 w 488590"/>
                    <a:gd name="connsiteY63" fmla="*/ 30177 h 174865"/>
                    <a:gd name="connsiteX64" fmla="*/ 58962 w 488590"/>
                    <a:gd name="connsiteY64" fmla="*/ 17992 h 174865"/>
                    <a:gd name="connsiteX65" fmla="*/ 44367 w 488590"/>
                    <a:gd name="connsiteY65" fmla="*/ 20485 h 174865"/>
                    <a:gd name="connsiteX66" fmla="*/ 44847 w 488590"/>
                    <a:gd name="connsiteY66" fmla="*/ 29053 h 174865"/>
                    <a:gd name="connsiteX67" fmla="*/ 61968 w 488590"/>
                    <a:gd name="connsiteY67" fmla="*/ 43445 h 174865"/>
                    <a:gd name="connsiteX68" fmla="*/ 80172 w 488590"/>
                    <a:gd name="connsiteY68" fmla="*/ 52510 h 174865"/>
                    <a:gd name="connsiteX69" fmla="*/ 44929 w 488590"/>
                    <a:gd name="connsiteY69" fmla="*/ 45612 h 174865"/>
                    <a:gd name="connsiteX70" fmla="*/ 29983 w 488590"/>
                    <a:gd name="connsiteY70" fmla="*/ 41653 h 174865"/>
                    <a:gd name="connsiteX71" fmla="*/ 4188 w 488590"/>
                    <a:gd name="connsiteY71" fmla="*/ 47754 h 174865"/>
                    <a:gd name="connsiteX72" fmla="*/ 10989 w 488590"/>
                    <a:gd name="connsiteY72" fmla="*/ 63921 h 174865"/>
                    <a:gd name="connsiteX73" fmla="*/ 31758 w 488590"/>
                    <a:gd name="connsiteY73" fmla="*/ 64581 h 174865"/>
                    <a:gd name="connsiteX74" fmla="*/ 70398 w 488590"/>
                    <a:gd name="connsiteY74" fmla="*/ 61079 h 174865"/>
                    <a:gd name="connsiteX75" fmla="*/ 60705 w 488590"/>
                    <a:gd name="connsiteY75" fmla="*/ 65575 h 174865"/>
                    <a:gd name="connsiteX76" fmla="*/ 31791 w 488590"/>
                    <a:gd name="connsiteY76" fmla="*/ 83770 h 174865"/>
                    <a:gd name="connsiteX77" fmla="*/ 30243 w 488590"/>
                    <a:gd name="connsiteY77" fmla="*/ 93870 h 174865"/>
                    <a:gd name="connsiteX78" fmla="*/ 41703 w 488590"/>
                    <a:gd name="connsiteY78" fmla="*/ 94538 h 174865"/>
                    <a:gd name="connsiteX79" fmla="*/ 64322 w 488590"/>
                    <a:gd name="connsiteY79" fmla="*/ 86491 h 174865"/>
                    <a:gd name="connsiteX80" fmla="*/ 96518 w 488590"/>
                    <a:gd name="connsiteY80" fmla="*/ 67244 h 174865"/>
                    <a:gd name="connsiteX81" fmla="*/ 108125 w 488590"/>
                    <a:gd name="connsiteY81" fmla="*/ 62390 h 174865"/>
                    <a:gd name="connsiteX82" fmla="*/ 137723 w 488590"/>
                    <a:gd name="connsiteY82" fmla="*/ 65273 h 174865"/>
                    <a:gd name="connsiteX83" fmla="*/ 137308 w 488590"/>
                    <a:gd name="connsiteY83" fmla="*/ 66479 h 174865"/>
                    <a:gd name="connsiteX84" fmla="*/ 133716 w 488590"/>
                    <a:gd name="connsiteY84" fmla="*/ 67863 h 174865"/>
                    <a:gd name="connsiteX85" fmla="*/ 93073 w 488590"/>
                    <a:gd name="connsiteY85" fmla="*/ 90620 h 174865"/>
                    <a:gd name="connsiteX86" fmla="*/ 96559 w 488590"/>
                    <a:gd name="connsiteY86" fmla="*/ 101160 h 174865"/>
                    <a:gd name="connsiteX87" fmla="*/ 128797 w 488590"/>
                    <a:gd name="connsiteY87" fmla="*/ 96028 h 174865"/>
                    <a:gd name="connsiteX88" fmla="*/ 152645 w 488590"/>
                    <a:gd name="connsiteY88" fmla="*/ 72750 h 174865"/>
                    <a:gd name="connsiteX89" fmla="*/ 167501 w 488590"/>
                    <a:gd name="connsiteY89" fmla="*/ 65705 h 174865"/>
                    <a:gd name="connsiteX90" fmla="*/ 190413 w 488590"/>
                    <a:gd name="connsiteY90" fmla="*/ 66609 h 174865"/>
                    <a:gd name="connsiteX91" fmla="*/ 205302 w 488590"/>
                    <a:gd name="connsiteY91" fmla="*/ 68572 h 174865"/>
                    <a:gd name="connsiteX92" fmla="*/ 196701 w 488590"/>
                    <a:gd name="connsiteY92" fmla="*/ 73581 h 174865"/>
                    <a:gd name="connsiteX93" fmla="*/ 168796 w 488590"/>
                    <a:gd name="connsiteY93" fmla="*/ 98651 h 174865"/>
                    <a:gd name="connsiteX94" fmla="*/ 179670 w 488590"/>
                    <a:gd name="connsiteY94" fmla="*/ 111870 h 174865"/>
                    <a:gd name="connsiteX95" fmla="*/ 197328 w 488590"/>
                    <a:gd name="connsiteY95" fmla="*/ 105696 h 174865"/>
                    <a:gd name="connsiteX96" fmla="*/ 221803 w 488590"/>
                    <a:gd name="connsiteY96" fmla="*/ 79853 h 174865"/>
                    <a:gd name="connsiteX97" fmla="*/ 237270 w 488590"/>
                    <a:gd name="connsiteY97" fmla="*/ 70527 h 174865"/>
                    <a:gd name="connsiteX98" fmla="*/ 276529 w 488590"/>
                    <a:gd name="connsiteY98" fmla="*/ 77173 h 174865"/>
                    <a:gd name="connsiteX99" fmla="*/ 265606 w 488590"/>
                    <a:gd name="connsiteY99" fmla="*/ 80863 h 17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88590" h="174865">
                      <a:moveTo>
                        <a:pt x="265606" y="80863"/>
                      </a:moveTo>
                      <a:cubicBezTo>
                        <a:pt x="249740" y="82899"/>
                        <a:pt x="236521" y="89146"/>
                        <a:pt x="227936" y="100199"/>
                      </a:cubicBezTo>
                      <a:cubicBezTo>
                        <a:pt x="225688" y="103115"/>
                        <a:pt x="223872" y="105908"/>
                        <a:pt x="226462" y="109468"/>
                      </a:cubicBezTo>
                      <a:cubicBezTo>
                        <a:pt x="229117" y="113117"/>
                        <a:pt x="233149" y="112962"/>
                        <a:pt x="237181" y="112497"/>
                      </a:cubicBezTo>
                      <a:cubicBezTo>
                        <a:pt x="250652" y="110779"/>
                        <a:pt x="262405" y="106926"/>
                        <a:pt x="272204" y="99213"/>
                      </a:cubicBezTo>
                      <a:cubicBezTo>
                        <a:pt x="277661" y="94929"/>
                        <a:pt x="284006" y="91378"/>
                        <a:pt x="289878" y="87533"/>
                      </a:cubicBezTo>
                      <a:cubicBezTo>
                        <a:pt x="295278" y="84055"/>
                        <a:pt x="300971" y="83803"/>
                        <a:pt x="307927" y="86173"/>
                      </a:cubicBezTo>
                      <a:cubicBezTo>
                        <a:pt x="319485" y="89863"/>
                        <a:pt x="330953" y="93919"/>
                        <a:pt x="342364" y="97991"/>
                      </a:cubicBezTo>
                      <a:cubicBezTo>
                        <a:pt x="346485" y="99474"/>
                        <a:pt x="350607" y="100940"/>
                        <a:pt x="355542" y="103131"/>
                      </a:cubicBezTo>
                      <a:cubicBezTo>
                        <a:pt x="351853" y="105428"/>
                        <a:pt x="348318" y="104760"/>
                        <a:pt x="345174" y="104890"/>
                      </a:cubicBezTo>
                      <a:cubicBezTo>
                        <a:pt x="331002" y="105330"/>
                        <a:pt x="318825" y="108686"/>
                        <a:pt x="306934" y="113915"/>
                      </a:cubicBezTo>
                      <a:cubicBezTo>
                        <a:pt x="303130" y="115552"/>
                        <a:pt x="300067" y="117849"/>
                        <a:pt x="297306" y="120512"/>
                      </a:cubicBezTo>
                      <a:cubicBezTo>
                        <a:pt x="294961" y="122776"/>
                        <a:pt x="294382" y="125236"/>
                        <a:pt x="295685" y="128258"/>
                      </a:cubicBezTo>
                      <a:cubicBezTo>
                        <a:pt x="297111" y="131548"/>
                        <a:pt x="300100" y="132045"/>
                        <a:pt x="303505" y="132632"/>
                      </a:cubicBezTo>
                      <a:cubicBezTo>
                        <a:pt x="316732" y="135067"/>
                        <a:pt x="328265" y="133454"/>
                        <a:pt x="339391" y="127541"/>
                      </a:cubicBezTo>
                      <a:cubicBezTo>
                        <a:pt x="344807" y="124699"/>
                        <a:pt x="350085" y="122125"/>
                        <a:pt x="355575" y="119437"/>
                      </a:cubicBezTo>
                      <a:cubicBezTo>
                        <a:pt x="366522" y="114200"/>
                        <a:pt x="378495" y="112579"/>
                        <a:pt x="391331" y="119885"/>
                      </a:cubicBezTo>
                      <a:cubicBezTo>
                        <a:pt x="396576" y="122760"/>
                        <a:pt x="401993" y="125309"/>
                        <a:pt x="407368" y="127940"/>
                      </a:cubicBezTo>
                      <a:cubicBezTo>
                        <a:pt x="412622" y="130815"/>
                        <a:pt x="417892" y="133658"/>
                        <a:pt x="423031" y="136672"/>
                      </a:cubicBezTo>
                      <a:cubicBezTo>
                        <a:pt x="443010" y="148245"/>
                        <a:pt x="464187" y="158182"/>
                        <a:pt x="481829" y="173136"/>
                      </a:cubicBezTo>
                      <a:cubicBezTo>
                        <a:pt x="483629" y="174627"/>
                        <a:pt x="486186" y="175832"/>
                        <a:pt x="487848" y="173755"/>
                      </a:cubicBezTo>
                      <a:cubicBezTo>
                        <a:pt x="489941" y="171141"/>
                        <a:pt x="487180" y="169552"/>
                        <a:pt x="484859" y="168005"/>
                      </a:cubicBezTo>
                      <a:cubicBezTo>
                        <a:pt x="477724" y="163264"/>
                        <a:pt x="470711" y="158288"/>
                        <a:pt x="463421" y="153792"/>
                      </a:cubicBezTo>
                      <a:cubicBezTo>
                        <a:pt x="440127" y="141200"/>
                        <a:pt x="417501" y="127557"/>
                        <a:pt x="393441" y="116154"/>
                      </a:cubicBezTo>
                      <a:cubicBezTo>
                        <a:pt x="378829" y="108466"/>
                        <a:pt x="367295" y="95980"/>
                        <a:pt x="368436" y="83510"/>
                      </a:cubicBezTo>
                      <a:cubicBezTo>
                        <a:pt x="369144" y="76057"/>
                        <a:pt x="366644" y="69557"/>
                        <a:pt x="362580" y="63441"/>
                      </a:cubicBezTo>
                      <a:cubicBezTo>
                        <a:pt x="358466" y="57568"/>
                        <a:pt x="352789" y="52176"/>
                        <a:pt x="347292" y="46605"/>
                      </a:cubicBezTo>
                      <a:cubicBezTo>
                        <a:pt x="342918" y="42183"/>
                        <a:pt x="337485" y="43315"/>
                        <a:pt x="336890" y="48568"/>
                      </a:cubicBezTo>
                      <a:cubicBezTo>
                        <a:pt x="336500" y="51875"/>
                        <a:pt x="336215" y="55255"/>
                        <a:pt x="336964" y="58814"/>
                      </a:cubicBezTo>
                      <a:cubicBezTo>
                        <a:pt x="339375" y="70331"/>
                        <a:pt x="347186" y="79779"/>
                        <a:pt x="355363" y="89171"/>
                      </a:cubicBezTo>
                      <a:cubicBezTo>
                        <a:pt x="357953" y="92314"/>
                        <a:pt x="361765" y="95092"/>
                        <a:pt x="361635" y="100044"/>
                      </a:cubicBezTo>
                      <a:cubicBezTo>
                        <a:pt x="353913" y="96753"/>
                        <a:pt x="346192" y="94049"/>
                        <a:pt x="338536" y="91435"/>
                      </a:cubicBezTo>
                      <a:cubicBezTo>
                        <a:pt x="330863" y="88877"/>
                        <a:pt x="323394" y="85888"/>
                        <a:pt x="315681" y="83754"/>
                      </a:cubicBezTo>
                      <a:cubicBezTo>
                        <a:pt x="314028" y="83257"/>
                        <a:pt x="312154" y="82817"/>
                        <a:pt x="311397" y="81303"/>
                      </a:cubicBezTo>
                      <a:cubicBezTo>
                        <a:pt x="307773" y="74062"/>
                        <a:pt x="301753" y="67187"/>
                        <a:pt x="301004" y="59303"/>
                      </a:cubicBezTo>
                      <a:cubicBezTo>
                        <a:pt x="299611" y="43754"/>
                        <a:pt x="287264" y="33191"/>
                        <a:pt x="273662" y="22602"/>
                      </a:cubicBezTo>
                      <a:cubicBezTo>
                        <a:pt x="270249" y="19906"/>
                        <a:pt x="265753" y="18904"/>
                        <a:pt x="261224" y="18970"/>
                      </a:cubicBezTo>
                      <a:cubicBezTo>
                        <a:pt x="255010" y="19018"/>
                        <a:pt x="252697" y="20875"/>
                        <a:pt x="253756" y="25771"/>
                      </a:cubicBezTo>
                      <a:cubicBezTo>
                        <a:pt x="255393" y="33386"/>
                        <a:pt x="257502" y="40888"/>
                        <a:pt x="263912" y="47452"/>
                      </a:cubicBezTo>
                      <a:cubicBezTo>
                        <a:pt x="270436" y="54408"/>
                        <a:pt x="276708" y="61347"/>
                        <a:pt x="283924" y="67684"/>
                      </a:cubicBezTo>
                      <a:cubicBezTo>
                        <a:pt x="286571" y="70030"/>
                        <a:pt x="290505" y="71903"/>
                        <a:pt x="291800" y="75821"/>
                      </a:cubicBezTo>
                      <a:cubicBezTo>
                        <a:pt x="279632" y="73288"/>
                        <a:pt x="268376" y="70527"/>
                        <a:pt x="256973" y="68776"/>
                      </a:cubicBezTo>
                      <a:cubicBezTo>
                        <a:pt x="241115" y="66805"/>
                        <a:pt x="229899" y="59784"/>
                        <a:pt x="221836" y="48470"/>
                      </a:cubicBezTo>
                      <a:cubicBezTo>
                        <a:pt x="217584" y="42394"/>
                        <a:pt x="214253" y="36041"/>
                        <a:pt x="210555" y="29753"/>
                      </a:cubicBezTo>
                      <a:cubicBezTo>
                        <a:pt x="206670" y="23197"/>
                        <a:pt x="202011" y="16730"/>
                        <a:pt x="195479" y="11566"/>
                      </a:cubicBezTo>
                      <a:cubicBezTo>
                        <a:pt x="191227" y="8145"/>
                        <a:pt x="186414" y="5164"/>
                        <a:pt x="179979" y="6345"/>
                      </a:cubicBezTo>
                      <a:cubicBezTo>
                        <a:pt x="172991" y="7632"/>
                        <a:pt x="171720" y="12560"/>
                        <a:pt x="169936" y="17056"/>
                      </a:cubicBezTo>
                      <a:cubicBezTo>
                        <a:pt x="169041" y="19312"/>
                        <a:pt x="169920" y="21478"/>
                        <a:pt x="170686" y="23694"/>
                      </a:cubicBezTo>
                      <a:cubicBezTo>
                        <a:pt x="173390" y="31553"/>
                        <a:pt x="180289" y="37108"/>
                        <a:pt x="187472" y="42443"/>
                      </a:cubicBezTo>
                      <a:cubicBezTo>
                        <a:pt x="196285" y="48861"/>
                        <a:pt x="205155" y="55614"/>
                        <a:pt x="216216" y="62195"/>
                      </a:cubicBezTo>
                      <a:cubicBezTo>
                        <a:pt x="205407" y="63563"/>
                        <a:pt x="196766" y="61706"/>
                        <a:pt x="188132" y="61730"/>
                      </a:cubicBezTo>
                      <a:cubicBezTo>
                        <a:pt x="179995" y="61641"/>
                        <a:pt x="171199" y="62146"/>
                        <a:pt x="165636" y="54978"/>
                      </a:cubicBezTo>
                      <a:cubicBezTo>
                        <a:pt x="165147" y="54351"/>
                        <a:pt x="163795" y="54139"/>
                        <a:pt x="162867" y="53708"/>
                      </a:cubicBezTo>
                      <a:cubicBezTo>
                        <a:pt x="148597" y="47338"/>
                        <a:pt x="136689" y="38990"/>
                        <a:pt x="130108" y="26495"/>
                      </a:cubicBezTo>
                      <a:cubicBezTo>
                        <a:pt x="128463" y="23376"/>
                        <a:pt x="126280" y="20428"/>
                        <a:pt x="124260" y="17422"/>
                      </a:cubicBezTo>
                      <a:cubicBezTo>
                        <a:pt x="119927" y="10979"/>
                        <a:pt x="113012" y="6256"/>
                        <a:pt x="105681" y="2012"/>
                      </a:cubicBezTo>
                      <a:cubicBezTo>
                        <a:pt x="98058" y="-2443"/>
                        <a:pt x="90491" y="888"/>
                        <a:pt x="90084" y="8202"/>
                      </a:cubicBezTo>
                      <a:cubicBezTo>
                        <a:pt x="89913" y="11265"/>
                        <a:pt x="90418" y="14343"/>
                        <a:pt x="91802" y="17324"/>
                      </a:cubicBezTo>
                      <a:cubicBezTo>
                        <a:pt x="94987" y="24166"/>
                        <a:pt x="100436" y="29599"/>
                        <a:pt x="107970" y="33899"/>
                      </a:cubicBezTo>
                      <a:cubicBezTo>
                        <a:pt x="120839" y="41148"/>
                        <a:pt x="134197" y="47558"/>
                        <a:pt x="148002" y="53594"/>
                      </a:cubicBezTo>
                      <a:cubicBezTo>
                        <a:pt x="151195" y="54962"/>
                        <a:pt x="155292" y="55776"/>
                        <a:pt x="156164" y="60313"/>
                      </a:cubicBezTo>
                      <a:cubicBezTo>
                        <a:pt x="148426" y="60989"/>
                        <a:pt x="141275" y="59914"/>
                        <a:pt x="134140" y="59295"/>
                      </a:cubicBezTo>
                      <a:cubicBezTo>
                        <a:pt x="126068" y="58586"/>
                        <a:pt x="118925" y="58073"/>
                        <a:pt x="111456" y="53195"/>
                      </a:cubicBezTo>
                      <a:cubicBezTo>
                        <a:pt x="100371" y="45954"/>
                        <a:pt x="89823" y="38729"/>
                        <a:pt x="80538" y="30177"/>
                      </a:cubicBezTo>
                      <a:cubicBezTo>
                        <a:pt x="74600" y="24720"/>
                        <a:pt x="67457" y="20460"/>
                        <a:pt x="58962" y="17992"/>
                      </a:cubicBezTo>
                      <a:cubicBezTo>
                        <a:pt x="54727" y="16738"/>
                        <a:pt x="47152" y="18009"/>
                        <a:pt x="44367" y="20485"/>
                      </a:cubicBezTo>
                      <a:cubicBezTo>
                        <a:pt x="41076" y="23409"/>
                        <a:pt x="43349" y="26186"/>
                        <a:pt x="44847" y="29053"/>
                      </a:cubicBezTo>
                      <a:cubicBezTo>
                        <a:pt x="48276" y="35626"/>
                        <a:pt x="54165" y="40171"/>
                        <a:pt x="61968" y="43445"/>
                      </a:cubicBezTo>
                      <a:cubicBezTo>
                        <a:pt x="67661" y="45823"/>
                        <a:pt x="73867" y="47811"/>
                        <a:pt x="80172" y="52510"/>
                      </a:cubicBezTo>
                      <a:cubicBezTo>
                        <a:pt x="66513" y="51875"/>
                        <a:pt x="55444" y="49529"/>
                        <a:pt x="44929" y="45612"/>
                      </a:cubicBezTo>
                      <a:cubicBezTo>
                        <a:pt x="40066" y="43812"/>
                        <a:pt x="35073" y="42313"/>
                        <a:pt x="29983" y="41653"/>
                      </a:cubicBezTo>
                      <a:cubicBezTo>
                        <a:pt x="20347" y="40407"/>
                        <a:pt x="11070" y="41042"/>
                        <a:pt x="4188" y="47754"/>
                      </a:cubicBezTo>
                      <a:cubicBezTo>
                        <a:pt x="-3265" y="55027"/>
                        <a:pt x="-634" y="61714"/>
                        <a:pt x="10989" y="63921"/>
                      </a:cubicBezTo>
                      <a:cubicBezTo>
                        <a:pt x="17790" y="65208"/>
                        <a:pt x="24713" y="65314"/>
                        <a:pt x="31758" y="64581"/>
                      </a:cubicBezTo>
                      <a:cubicBezTo>
                        <a:pt x="44065" y="63473"/>
                        <a:pt x="56503" y="62944"/>
                        <a:pt x="70398" y="61079"/>
                      </a:cubicBezTo>
                      <a:cubicBezTo>
                        <a:pt x="66667" y="64125"/>
                        <a:pt x="63401" y="64377"/>
                        <a:pt x="60705" y="65575"/>
                      </a:cubicBezTo>
                      <a:cubicBezTo>
                        <a:pt x="49791" y="70372"/>
                        <a:pt x="38193" y="74420"/>
                        <a:pt x="31791" y="83770"/>
                      </a:cubicBezTo>
                      <a:cubicBezTo>
                        <a:pt x="29576" y="87012"/>
                        <a:pt x="26912" y="90400"/>
                        <a:pt x="30243" y="93870"/>
                      </a:cubicBezTo>
                      <a:cubicBezTo>
                        <a:pt x="33444" y="97210"/>
                        <a:pt x="37973" y="95589"/>
                        <a:pt x="41703" y="94538"/>
                      </a:cubicBezTo>
                      <a:cubicBezTo>
                        <a:pt x="49465" y="92363"/>
                        <a:pt x="57073" y="89773"/>
                        <a:pt x="64322" y="86491"/>
                      </a:cubicBezTo>
                      <a:cubicBezTo>
                        <a:pt x="76083" y="81294"/>
                        <a:pt x="86476" y="74534"/>
                        <a:pt x="96518" y="67244"/>
                      </a:cubicBezTo>
                      <a:cubicBezTo>
                        <a:pt x="99858" y="64866"/>
                        <a:pt x="103319" y="62284"/>
                        <a:pt x="108125" y="62390"/>
                      </a:cubicBezTo>
                      <a:cubicBezTo>
                        <a:pt x="118029" y="62675"/>
                        <a:pt x="128023" y="62805"/>
                        <a:pt x="137723" y="65273"/>
                      </a:cubicBezTo>
                      <a:cubicBezTo>
                        <a:pt x="137487" y="66006"/>
                        <a:pt x="137504" y="66397"/>
                        <a:pt x="137308" y="66479"/>
                      </a:cubicBezTo>
                      <a:cubicBezTo>
                        <a:pt x="136143" y="66984"/>
                        <a:pt x="134987" y="67603"/>
                        <a:pt x="133716" y="67863"/>
                      </a:cubicBezTo>
                      <a:cubicBezTo>
                        <a:pt x="116759" y="71537"/>
                        <a:pt x="104028" y="80179"/>
                        <a:pt x="93073" y="90620"/>
                      </a:cubicBezTo>
                      <a:cubicBezTo>
                        <a:pt x="87722" y="95776"/>
                        <a:pt x="88699" y="98708"/>
                        <a:pt x="96559" y="101160"/>
                      </a:cubicBezTo>
                      <a:cubicBezTo>
                        <a:pt x="108736" y="105134"/>
                        <a:pt x="119414" y="102259"/>
                        <a:pt x="128797" y="96028"/>
                      </a:cubicBezTo>
                      <a:cubicBezTo>
                        <a:pt x="138505" y="89692"/>
                        <a:pt x="147041" y="82117"/>
                        <a:pt x="152645" y="72750"/>
                      </a:cubicBezTo>
                      <a:cubicBezTo>
                        <a:pt x="155797" y="67489"/>
                        <a:pt x="160855" y="65510"/>
                        <a:pt x="167501" y="65705"/>
                      </a:cubicBezTo>
                      <a:cubicBezTo>
                        <a:pt x="175125" y="65868"/>
                        <a:pt x="182765" y="66210"/>
                        <a:pt x="190413" y="66609"/>
                      </a:cubicBezTo>
                      <a:cubicBezTo>
                        <a:pt x="195080" y="66788"/>
                        <a:pt x="199885" y="66503"/>
                        <a:pt x="205302" y="68572"/>
                      </a:cubicBezTo>
                      <a:cubicBezTo>
                        <a:pt x="202500" y="71162"/>
                        <a:pt x="199511" y="72286"/>
                        <a:pt x="196701" y="73581"/>
                      </a:cubicBezTo>
                      <a:cubicBezTo>
                        <a:pt x="184215" y="79502"/>
                        <a:pt x="173838" y="87126"/>
                        <a:pt x="168796" y="98651"/>
                      </a:cubicBezTo>
                      <a:cubicBezTo>
                        <a:pt x="165180" y="106975"/>
                        <a:pt x="168992" y="111895"/>
                        <a:pt x="179670" y="111870"/>
                      </a:cubicBezTo>
                      <a:cubicBezTo>
                        <a:pt x="186666" y="111789"/>
                        <a:pt x="192799" y="110152"/>
                        <a:pt x="197328" y="105696"/>
                      </a:cubicBezTo>
                      <a:cubicBezTo>
                        <a:pt x="205725" y="97348"/>
                        <a:pt x="214456" y="89097"/>
                        <a:pt x="221803" y="79853"/>
                      </a:cubicBezTo>
                      <a:cubicBezTo>
                        <a:pt x="225574" y="75055"/>
                        <a:pt x="229834" y="70258"/>
                        <a:pt x="237270" y="70527"/>
                      </a:cubicBezTo>
                      <a:cubicBezTo>
                        <a:pt x="249993" y="70926"/>
                        <a:pt x="262593" y="73711"/>
                        <a:pt x="276529" y="77173"/>
                      </a:cubicBezTo>
                      <a:cubicBezTo>
                        <a:pt x="272497" y="80773"/>
                        <a:pt x="268864" y="80439"/>
                        <a:pt x="265606" y="80863"/>
                      </a:cubicBezTo>
                      <a:close/>
                    </a:path>
                  </a:pathLst>
                </a:custGeom>
                <a:gradFill>
                  <a:gsLst>
                    <a:gs pos="0">
                      <a:srgbClr val="F9A3A1"/>
                    </a:gs>
                    <a:gs pos="50000">
                      <a:srgbClr val="FCB26E"/>
                    </a:gs>
                    <a:gs pos="100000">
                      <a:srgbClr val="FFC23B"/>
                    </a:gs>
                  </a:gsLst>
                  <a:lin ang="0" scaled="1"/>
                </a:gradFill>
                <a:ln w="8132"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3D884803-C841-AD68-31AE-3CA84C40884B}"/>
                    </a:ext>
                  </a:extLst>
                </p:cNvPr>
                <p:cNvSpPr/>
                <p:nvPr/>
              </p:nvSpPr>
              <p:spPr>
                <a:xfrm>
                  <a:off x="2646266" y="1912429"/>
                  <a:ext cx="388902" cy="605604"/>
                </a:xfrm>
                <a:custGeom>
                  <a:avLst/>
                  <a:gdLst>
                    <a:gd name="connsiteX0" fmla="*/ 249332 w 388902"/>
                    <a:gd name="connsiteY0" fmla="*/ 293085 h 605604"/>
                    <a:gd name="connsiteX1" fmla="*/ 181884 w 388902"/>
                    <a:gd name="connsiteY1" fmla="*/ 281674 h 605604"/>
                    <a:gd name="connsiteX2" fmla="*/ 166132 w 388902"/>
                    <a:gd name="connsiteY2" fmla="*/ 291953 h 605604"/>
                    <a:gd name="connsiteX3" fmla="*/ 171915 w 388902"/>
                    <a:gd name="connsiteY3" fmla="*/ 305408 h 605604"/>
                    <a:gd name="connsiteX4" fmla="*/ 227129 w 388902"/>
                    <a:gd name="connsiteY4" fmla="*/ 321454 h 605604"/>
                    <a:gd name="connsiteX5" fmla="*/ 263146 w 388902"/>
                    <a:gd name="connsiteY5" fmla="*/ 324402 h 605604"/>
                    <a:gd name="connsiteX6" fmla="*/ 283956 w 388902"/>
                    <a:gd name="connsiteY6" fmla="*/ 340089 h 605604"/>
                    <a:gd name="connsiteX7" fmla="*/ 300628 w 388902"/>
                    <a:gd name="connsiteY7" fmla="*/ 386923 h 605604"/>
                    <a:gd name="connsiteX8" fmla="*/ 306143 w 388902"/>
                    <a:gd name="connsiteY8" fmla="*/ 405411 h 605604"/>
                    <a:gd name="connsiteX9" fmla="*/ 292337 w 388902"/>
                    <a:gd name="connsiteY9" fmla="*/ 397299 h 605604"/>
                    <a:gd name="connsiteX10" fmla="*/ 238483 w 388902"/>
                    <a:gd name="connsiteY10" fmla="*/ 371121 h 605604"/>
                    <a:gd name="connsiteX11" fmla="*/ 218341 w 388902"/>
                    <a:gd name="connsiteY11" fmla="*/ 369729 h 605604"/>
                    <a:gd name="connsiteX12" fmla="*/ 204323 w 388902"/>
                    <a:gd name="connsiteY12" fmla="*/ 377141 h 605604"/>
                    <a:gd name="connsiteX13" fmla="*/ 204959 w 388902"/>
                    <a:gd name="connsiteY13" fmla="*/ 389260 h 605604"/>
                    <a:gd name="connsiteX14" fmla="*/ 223065 w 388902"/>
                    <a:gd name="connsiteY14" fmla="*/ 406894 h 605604"/>
                    <a:gd name="connsiteX15" fmla="*/ 249625 w 388902"/>
                    <a:gd name="connsiteY15" fmla="*/ 416586 h 605604"/>
                    <a:gd name="connsiteX16" fmla="*/ 279892 w 388902"/>
                    <a:gd name="connsiteY16" fmla="*/ 423021 h 605604"/>
                    <a:gd name="connsiteX17" fmla="*/ 317594 w 388902"/>
                    <a:gd name="connsiteY17" fmla="*/ 458011 h 605604"/>
                    <a:gd name="connsiteX18" fmla="*/ 325332 w 388902"/>
                    <a:gd name="connsiteY18" fmla="*/ 506025 h 605604"/>
                    <a:gd name="connsiteX19" fmla="*/ 334259 w 388902"/>
                    <a:gd name="connsiteY19" fmla="*/ 598787 h 605604"/>
                    <a:gd name="connsiteX20" fmla="*/ 340261 w 388902"/>
                    <a:gd name="connsiteY20" fmla="*/ 605605 h 605604"/>
                    <a:gd name="connsiteX21" fmla="*/ 346142 w 388902"/>
                    <a:gd name="connsiteY21" fmla="*/ 597533 h 605604"/>
                    <a:gd name="connsiteX22" fmla="*/ 343495 w 388902"/>
                    <a:gd name="connsiteY22" fmla="*/ 562803 h 605604"/>
                    <a:gd name="connsiteX23" fmla="*/ 325992 w 388902"/>
                    <a:gd name="connsiteY23" fmla="*/ 456227 h 605604"/>
                    <a:gd name="connsiteX24" fmla="*/ 351762 w 388902"/>
                    <a:gd name="connsiteY24" fmla="*/ 396721 h 605604"/>
                    <a:gd name="connsiteX25" fmla="*/ 388496 w 388902"/>
                    <a:gd name="connsiteY25" fmla="*/ 333956 h 605604"/>
                    <a:gd name="connsiteX26" fmla="*/ 374071 w 388902"/>
                    <a:gd name="connsiteY26" fmla="*/ 325616 h 605604"/>
                    <a:gd name="connsiteX27" fmla="*/ 357847 w 388902"/>
                    <a:gd name="connsiteY27" fmla="*/ 337402 h 605604"/>
                    <a:gd name="connsiteX28" fmla="*/ 328378 w 388902"/>
                    <a:gd name="connsiteY28" fmla="*/ 389985 h 605604"/>
                    <a:gd name="connsiteX29" fmla="*/ 317733 w 388902"/>
                    <a:gd name="connsiteY29" fmla="*/ 407936 h 605604"/>
                    <a:gd name="connsiteX30" fmla="*/ 295676 w 388902"/>
                    <a:gd name="connsiteY30" fmla="*/ 344854 h 605604"/>
                    <a:gd name="connsiteX31" fmla="*/ 295237 w 388902"/>
                    <a:gd name="connsiteY31" fmla="*/ 337809 h 605604"/>
                    <a:gd name="connsiteX32" fmla="*/ 319370 w 388902"/>
                    <a:gd name="connsiteY32" fmla="*/ 301816 h 605604"/>
                    <a:gd name="connsiteX33" fmla="*/ 348537 w 388902"/>
                    <a:gd name="connsiteY33" fmla="*/ 229694 h 605604"/>
                    <a:gd name="connsiteX34" fmla="*/ 341206 w 388902"/>
                    <a:gd name="connsiteY34" fmla="*/ 212369 h 605604"/>
                    <a:gd name="connsiteX35" fmla="*/ 322970 w 388902"/>
                    <a:gd name="connsiteY35" fmla="*/ 213225 h 605604"/>
                    <a:gd name="connsiteX36" fmla="*/ 299610 w 388902"/>
                    <a:gd name="connsiteY36" fmla="*/ 250569 h 605604"/>
                    <a:gd name="connsiteX37" fmla="*/ 288582 w 388902"/>
                    <a:gd name="connsiteY37" fmla="*/ 294885 h 605604"/>
                    <a:gd name="connsiteX38" fmla="*/ 283614 w 388902"/>
                    <a:gd name="connsiteY38" fmla="*/ 312389 h 605604"/>
                    <a:gd name="connsiteX39" fmla="*/ 259424 w 388902"/>
                    <a:gd name="connsiteY39" fmla="*/ 270002 h 605604"/>
                    <a:gd name="connsiteX40" fmla="*/ 255310 w 388902"/>
                    <a:gd name="connsiteY40" fmla="*/ 210211 h 605604"/>
                    <a:gd name="connsiteX41" fmla="*/ 272374 w 388902"/>
                    <a:gd name="connsiteY41" fmla="*/ 174887 h 605604"/>
                    <a:gd name="connsiteX42" fmla="*/ 284233 w 388902"/>
                    <a:gd name="connsiteY42" fmla="*/ 136035 h 605604"/>
                    <a:gd name="connsiteX43" fmla="*/ 276055 w 388902"/>
                    <a:gd name="connsiteY43" fmla="*/ 113401 h 605604"/>
                    <a:gd name="connsiteX44" fmla="*/ 249682 w 388902"/>
                    <a:gd name="connsiteY44" fmla="*/ 117766 h 605604"/>
                    <a:gd name="connsiteX45" fmla="*/ 240609 w 388902"/>
                    <a:gd name="connsiteY45" fmla="*/ 127394 h 605604"/>
                    <a:gd name="connsiteX46" fmla="*/ 229719 w 388902"/>
                    <a:gd name="connsiteY46" fmla="*/ 168770 h 605604"/>
                    <a:gd name="connsiteX47" fmla="*/ 228717 w 388902"/>
                    <a:gd name="connsiteY47" fmla="*/ 222314 h 605604"/>
                    <a:gd name="connsiteX48" fmla="*/ 201367 w 388902"/>
                    <a:gd name="connsiteY48" fmla="*/ 194817 h 605604"/>
                    <a:gd name="connsiteX49" fmla="*/ 189011 w 388902"/>
                    <a:gd name="connsiteY49" fmla="*/ 164388 h 605604"/>
                    <a:gd name="connsiteX50" fmla="*/ 188115 w 388902"/>
                    <a:gd name="connsiteY50" fmla="*/ 160055 h 605604"/>
                    <a:gd name="connsiteX51" fmla="*/ 195103 w 388902"/>
                    <a:gd name="connsiteY51" fmla="*/ 91369 h 605604"/>
                    <a:gd name="connsiteX52" fmla="*/ 202328 w 388902"/>
                    <a:gd name="connsiteY52" fmla="*/ 73092 h 605604"/>
                    <a:gd name="connsiteX53" fmla="*/ 205350 w 388902"/>
                    <a:gd name="connsiteY53" fmla="*/ 33377 h 605604"/>
                    <a:gd name="connsiteX54" fmla="*/ 180385 w 388902"/>
                    <a:gd name="connsiteY54" fmla="*/ 26723 h 605604"/>
                    <a:gd name="connsiteX55" fmla="*/ 169170 w 388902"/>
                    <a:gd name="connsiteY55" fmla="*/ 41294 h 605604"/>
                    <a:gd name="connsiteX56" fmla="*/ 161970 w 388902"/>
                    <a:gd name="connsiteY56" fmla="*/ 80145 h 605604"/>
                    <a:gd name="connsiteX57" fmla="*/ 173601 w 388902"/>
                    <a:gd name="connsiteY57" fmla="*/ 145573 h 605604"/>
                    <a:gd name="connsiteX58" fmla="*/ 171736 w 388902"/>
                    <a:gd name="connsiteY58" fmla="*/ 162490 h 605604"/>
                    <a:gd name="connsiteX59" fmla="*/ 151365 w 388902"/>
                    <a:gd name="connsiteY59" fmla="*/ 140254 h 605604"/>
                    <a:gd name="connsiteX60" fmla="*/ 137731 w 388902"/>
                    <a:gd name="connsiteY60" fmla="*/ 110322 h 605604"/>
                    <a:gd name="connsiteX61" fmla="*/ 139449 w 388902"/>
                    <a:gd name="connsiteY61" fmla="*/ 48551 h 605604"/>
                    <a:gd name="connsiteX62" fmla="*/ 134457 w 388902"/>
                    <a:gd name="connsiteY62" fmla="*/ 10531 h 605604"/>
                    <a:gd name="connsiteX63" fmla="*/ 115984 w 388902"/>
                    <a:gd name="connsiteY63" fmla="*/ 113 h 605604"/>
                    <a:gd name="connsiteX64" fmla="*/ 104581 w 388902"/>
                    <a:gd name="connsiteY64" fmla="*/ 12958 h 605604"/>
                    <a:gd name="connsiteX65" fmla="*/ 101852 w 388902"/>
                    <a:gd name="connsiteY65" fmla="*/ 49895 h 605604"/>
                    <a:gd name="connsiteX66" fmla="*/ 107456 w 388902"/>
                    <a:gd name="connsiteY66" fmla="*/ 79868 h 605604"/>
                    <a:gd name="connsiteX67" fmla="*/ 81678 w 388902"/>
                    <a:gd name="connsiteY67" fmla="*/ 36969 h 605604"/>
                    <a:gd name="connsiteX68" fmla="*/ 71961 w 388902"/>
                    <a:gd name="connsiteY68" fmla="*/ 17291 h 605604"/>
                    <a:gd name="connsiteX69" fmla="*/ 37386 w 388902"/>
                    <a:gd name="connsiteY69" fmla="*/ 2247 h 605604"/>
                    <a:gd name="connsiteX70" fmla="*/ 22260 w 388902"/>
                    <a:gd name="connsiteY70" fmla="*/ 32253 h 605604"/>
                    <a:gd name="connsiteX71" fmla="*/ 42118 w 388902"/>
                    <a:gd name="connsiteY71" fmla="*/ 52298 h 605604"/>
                    <a:gd name="connsiteX72" fmla="*/ 85538 w 388902"/>
                    <a:gd name="connsiteY72" fmla="*/ 82963 h 605604"/>
                    <a:gd name="connsiteX73" fmla="*/ 69574 w 388902"/>
                    <a:gd name="connsiteY73" fmla="*/ 80406 h 605604"/>
                    <a:gd name="connsiteX74" fmla="*/ 15663 w 388902"/>
                    <a:gd name="connsiteY74" fmla="*/ 80210 h 605604"/>
                    <a:gd name="connsiteX75" fmla="*/ 212 w 388902"/>
                    <a:gd name="connsiteY75" fmla="*/ 93495 h 605604"/>
                    <a:gd name="connsiteX76" fmla="*/ 10516 w 388902"/>
                    <a:gd name="connsiteY76" fmla="*/ 104718 h 605604"/>
                    <a:gd name="connsiteX77" fmla="*/ 43747 w 388902"/>
                    <a:gd name="connsiteY77" fmla="*/ 113629 h 605604"/>
                    <a:gd name="connsiteX78" fmla="*/ 102634 w 388902"/>
                    <a:gd name="connsiteY78" fmla="*/ 116007 h 605604"/>
                    <a:gd name="connsiteX79" fmla="*/ 121156 w 388902"/>
                    <a:gd name="connsiteY79" fmla="*/ 119998 h 605604"/>
                    <a:gd name="connsiteX80" fmla="*/ 146210 w 388902"/>
                    <a:gd name="connsiteY80" fmla="*/ 151771 h 605604"/>
                    <a:gd name="connsiteX81" fmla="*/ 144035 w 388902"/>
                    <a:gd name="connsiteY81" fmla="*/ 153026 h 605604"/>
                    <a:gd name="connsiteX82" fmla="*/ 138439 w 388902"/>
                    <a:gd name="connsiteY82" fmla="*/ 151568 h 605604"/>
                    <a:gd name="connsiteX83" fmla="*/ 65852 w 388902"/>
                    <a:gd name="connsiteY83" fmla="*/ 145597 h 605604"/>
                    <a:gd name="connsiteX84" fmla="*/ 54107 w 388902"/>
                    <a:gd name="connsiteY84" fmla="*/ 163524 h 605604"/>
                    <a:gd name="connsiteX85" fmla="*/ 92461 w 388902"/>
                    <a:gd name="connsiteY85" fmla="*/ 185589 h 605604"/>
                    <a:gd name="connsiteX86" fmla="*/ 149899 w 388902"/>
                    <a:gd name="connsiteY86" fmla="*/ 175896 h 605604"/>
                    <a:gd name="connsiteX87" fmla="*/ 174953 w 388902"/>
                    <a:gd name="connsiteY87" fmla="*/ 180449 h 605604"/>
                    <a:gd name="connsiteX88" fmla="*/ 196268 w 388902"/>
                    <a:gd name="connsiteY88" fmla="*/ 203377 h 605604"/>
                    <a:gd name="connsiteX89" fmla="*/ 208160 w 388902"/>
                    <a:gd name="connsiteY89" fmla="*/ 220042 h 605604"/>
                    <a:gd name="connsiteX90" fmla="*/ 191919 w 388902"/>
                    <a:gd name="connsiteY90" fmla="*/ 218470 h 605604"/>
                    <a:gd name="connsiteX91" fmla="*/ 127110 w 388902"/>
                    <a:gd name="connsiteY91" fmla="*/ 225450 h 605604"/>
                    <a:gd name="connsiteX92" fmla="*/ 117645 w 388902"/>
                    <a:gd name="connsiteY92" fmla="*/ 252727 h 605604"/>
                    <a:gd name="connsiteX93" fmla="*/ 143864 w 388902"/>
                    <a:gd name="connsiteY93" fmla="*/ 260628 h 605604"/>
                    <a:gd name="connsiteX94" fmla="*/ 207166 w 388902"/>
                    <a:gd name="connsiteY94" fmla="*/ 250202 h 605604"/>
                    <a:gd name="connsiteX95" fmla="*/ 237017 w 388902"/>
                    <a:gd name="connsiteY95" fmla="*/ 253069 h 605604"/>
                    <a:gd name="connsiteX96" fmla="*/ 266184 w 388902"/>
                    <a:gd name="connsiteY96" fmla="*/ 299006 h 605604"/>
                    <a:gd name="connsiteX97" fmla="*/ 249332 w 388902"/>
                    <a:gd name="connsiteY97" fmla="*/ 293085 h 60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88902" h="605604">
                      <a:moveTo>
                        <a:pt x="249332" y="293085"/>
                      </a:moveTo>
                      <a:cubicBezTo>
                        <a:pt x="229931" y="280534"/>
                        <a:pt x="207695" y="275476"/>
                        <a:pt x="181884" y="281674"/>
                      </a:cubicBezTo>
                      <a:cubicBezTo>
                        <a:pt x="175148" y="283279"/>
                        <a:pt x="169056" y="285160"/>
                        <a:pt x="166132" y="291953"/>
                      </a:cubicBezTo>
                      <a:cubicBezTo>
                        <a:pt x="163102" y="298909"/>
                        <a:pt x="167386" y="302281"/>
                        <a:pt x="171915" y="305408"/>
                      </a:cubicBezTo>
                      <a:cubicBezTo>
                        <a:pt x="187284" y="315695"/>
                        <a:pt x="205268" y="321478"/>
                        <a:pt x="227129" y="321454"/>
                      </a:cubicBezTo>
                      <a:cubicBezTo>
                        <a:pt x="239265" y="321454"/>
                        <a:pt x="251189" y="323262"/>
                        <a:pt x="263146" y="324402"/>
                      </a:cubicBezTo>
                      <a:cubicBezTo>
                        <a:pt x="274174" y="325445"/>
                        <a:pt x="280780" y="330503"/>
                        <a:pt x="283956" y="340089"/>
                      </a:cubicBezTo>
                      <a:cubicBezTo>
                        <a:pt x="289397" y="355801"/>
                        <a:pt x="295644" y="371154"/>
                        <a:pt x="300628" y="386923"/>
                      </a:cubicBezTo>
                      <a:cubicBezTo>
                        <a:pt x="302534" y="392583"/>
                        <a:pt x="304204" y="398317"/>
                        <a:pt x="306143" y="405411"/>
                      </a:cubicBezTo>
                      <a:cubicBezTo>
                        <a:pt x="298405" y="404369"/>
                        <a:pt x="295685" y="400256"/>
                        <a:pt x="292337" y="397299"/>
                      </a:cubicBezTo>
                      <a:cubicBezTo>
                        <a:pt x="277416" y="383852"/>
                        <a:pt x="258414" y="376424"/>
                        <a:pt x="238483" y="371121"/>
                      </a:cubicBezTo>
                      <a:cubicBezTo>
                        <a:pt x="232065" y="369419"/>
                        <a:pt x="225353" y="369207"/>
                        <a:pt x="218341" y="369729"/>
                      </a:cubicBezTo>
                      <a:cubicBezTo>
                        <a:pt x="212395" y="370177"/>
                        <a:pt x="207891" y="372482"/>
                        <a:pt x="204323" y="377141"/>
                      </a:cubicBezTo>
                      <a:cubicBezTo>
                        <a:pt x="200430" y="382215"/>
                        <a:pt x="202564" y="385489"/>
                        <a:pt x="204959" y="389260"/>
                      </a:cubicBezTo>
                      <a:cubicBezTo>
                        <a:pt x="209626" y="396623"/>
                        <a:pt x="215465" y="402471"/>
                        <a:pt x="223065" y="406894"/>
                      </a:cubicBezTo>
                      <a:cubicBezTo>
                        <a:pt x="230395" y="411398"/>
                        <a:pt x="239281" y="414550"/>
                        <a:pt x="249625" y="416586"/>
                      </a:cubicBezTo>
                      <a:cubicBezTo>
                        <a:pt x="259619" y="418614"/>
                        <a:pt x="269719" y="420675"/>
                        <a:pt x="279892" y="423021"/>
                      </a:cubicBezTo>
                      <a:cubicBezTo>
                        <a:pt x="300181" y="427729"/>
                        <a:pt x="314711" y="438113"/>
                        <a:pt x="317594" y="458011"/>
                      </a:cubicBezTo>
                      <a:cubicBezTo>
                        <a:pt x="319712" y="474171"/>
                        <a:pt x="323744" y="489931"/>
                        <a:pt x="325332" y="506025"/>
                      </a:cubicBezTo>
                      <a:cubicBezTo>
                        <a:pt x="328435" y="537082"/>
                        <a:pt x="337647" y="567560"/>
                        <a:pt x="334259" y="598787"/>
                      </a:cubicBezTo>
                      <a:cubicBezTo>
                        <a:pt x="333933" y="601939"/>
                        <a:pt x="334943" y="605629"/>
                        <a:pt x="340261" y="605605"/>
                      </a:cubicBezTo>
                      <a:cubicBezTo>
                        <a:pt x="346949" y="605580"/>
                        <a:pt x="346330" y="601304"/>
                        <a:pt x="346142" y="597533"/>
                      </a:cubicBezTo>
                      <a:cubicBezTo>
                        <a:pt x="345735" y="585943"/>
                        <a:pt x="345116" y="574304"/>
                        <a:pt x="343495" y="562803"/>
                      </a:cubicBezTo>
                      <a:cubicBezTo>
                        <a:pt x="337729" y="527389"/>
                        <a:pt x="332777" y="491959"/>
                        <a:pt x="325992" y="456227"/>
                      </a:cubicBezTo>
                      <a:cubicBezTo>
                        <a:pt x="321659" y="434244"/>
                        <a:pt x="330838" y="409109"/>
                        <a:pt x="351762" y="396721"/>
                      </a:cubicBezTo>
                      <a:cubicBezTo>
                        <a:pt x="377362" y="381962"/>
                        <a:pt x="382485" y="358024"/>
                        <a:pt x="388496" y="333956"/>
                      </a:cubicBezTo>
                      <a:cubicBezTo>
                        <a:pt x="390784" y="324451"/>
                        <a:pt x="383063" y="320175"/>
                        <a:pt x="374071" y="325616"/>
                      </a:cubicBezTo>
                      <a:cubicBezTo>
                        <a:pt x="368386" y="329020"/>
                        <a:pt x="362701" y="332596"/>
                        <a:pt x="357847" y="337402"/>
                      </a:cubicBezTo>
                      <a:cubicBezTo>
                        <a:pt x="342249" y="352893"/>
                        <a:pt x="335065" y="371488"/>
                        <a:pt x="328378" y="389985"/>
                      </a:cubicBezTo>
                      <a:cubicBezTo>
                        <a:pt x="326171" y="395963"/>
                        <a:pt x="325845" y="402715"/>
                        <a:pt x="317733" y="407936"/>
                      </a:cubicBezTo>
                      <a:cubicBezTo>
                        <a:pt x="311241" y="385921"/>
                        <a:pt x="303667" y="365339"/>
                        <a:pt x="295676" y="344854"/>
                      </a:cubicBezTo>
                      <a:cubicBezTo>
                        <a:pt x="294789" y="342655"/>
                        <a:pt x="293591" y="340309"/>
                        <a:pt x="295237" y="337809"/>
                      </a:cubicBezTo>
                      <a:cubicBezTo>
                        <a:pt x="303202" y="325811"/>
                        <a:pt x="307747" y="311867"/>
                        <a:pt x="319370" y="301816"/>
                      </a:cubicBezTo>
                      <a:cubicBezTo>
                        <a:pt x="342127" y="282318"/>
                        <a:pt x="346786" y="256433"/>
                        <a:pt x="348537" y="229694"/>
                      </a:cubicBezTo>
                      <a:cubicBezTo>
                        <a:pt x="349001" y="222982"/>
                        <a:pt x="345987" y="216955"/>
                        <a:pt x="341206" y="212369"/>
                      </a:cubicBezTo>
                      <a:cubicBezTo>
                        <a:pt x="334699" y="206008"/>
                        <a:pt x="329445" y="205984"/>
                        <a:pt x="322970" y="213225"/>
                      </a:cubicBezTo>
                      <a:cubicBezTo>
                        <a:pt x="312854" y="224481"/>
                        <a:pt x="303455" y="235941"/>
                        <a:pt x="299610" y="250569"/>
                      </a:cubicBezTo>
                      <a:cubicBezTo>
                        <a:pt x="295652" y="265539"/>
                        <a:pt x="291376" y="280094"/>
                        <a:pt x="288582" y="294885"/>
                      </a:cubicBezTo>
                      <a:cubicBezTo>
                        <a:pt x="287589" y="300301"/>
                        <a:pt x="288517" y="306459"/>
                        <a:pt x="283614" y="312389"/>
                      </a:cubicBezTo>
                      <a:cubicBezTo>
                        <a:pt x="275624" y="297296"/>
                        <a:pt x="268261" y="283165"/>
                        <a:pt x="259424" y="270002"/>
                      </a:cubicBezTo>
                      <a:cubicBezTo>
                        <a:pt x="246945" y="251953"/>
                        <a:pt x="245821" y="232878"/>
                        <a:pt x="255310" y="210211"/>
                      </a:cubicBezTo>
                      <a:cubicBezTo>
                        <a:pt x="260319" y="198254"/>
                        <a:pt x="266721" y="186648"/>
                        <a:pt x="272374" y="174887"/>
                      </a:cubicBezTo>
                      <a:cubicBezTo>
                        <a:pt x="278320" y="162514"/>
                        <a:pt x="283052" y="149597"/>
                        <a:pt x="284233" y="136035"/>
                      </a:cubicBezTo>
                      <a:cubicBezTo>
                        <a:pt x="284982" y="127239"/>
                        <a:pt x="284542" y="118271"/>
                        <a:pt x="276055" y="113401"/>
                      </a:cubicBezTo>
                      <a:cubicBezTo>
                        <a:pt x="266827" y="108147"/>
                        <a:pt x="258202" y="113498"/>
                        <a:pt x="249682" y="117766"/>
                      </a:cubicBezTo>
                      <a:cubicBezTo>
                        <a:pt x="245398" y="119917"/>
                        <a:pt x="243117" y="123679"/>
                        <a:pt x="240609" y="127394"/>
                      </a:cubicBezTo>
                      <a:cubicBezTo>
                        <a:pt x="231739" y="140572"/>
                        <a:pt x="230599" y="154614"/>
                        <a:pt x="229719" y="168770"/>
                      </a:cubicBezTo>
                      <a:cubicBezTo>
                        <a:pt x="228750" y="186012"/>
                        <a:pt x="227838" y="203125"/>
                        <a:pt x="228717" y="222314"/>
                      </a:cubicBezTo>
                      <a:cubicBezTo>
                        <a:pt x="216076" y="213502"/>
                        <a:pt x="209674" y="203271"/>
                        <a:pt x="201367" y="194817"/>
                      </a:cubicBezTo>
                      <a:cubicBezTo>
                        <a:pt x="193531" y="186802"/>
                        <a:pt x="184010" y="179211"/>
                        <a:pt x="189011" y="164388"/>
                      </a:cubicBezTo>
                      <a:cubicBezTo>
                        <a:pt x="189451" y="163085"/>
                        <a:pt x="188400" y="161521"/>
                        <a:pt x="188115" y="160055"/>
                      </a:cubicBezTo>
                      <a:cubicBezTo>
                        <a:pt x="183595" y="137624"/>
                        <a:pt x="183627" y="114997"/>
                        <a:pt x="195103" y="91369"/>
                      </a:cubicBezTo>
                      <a:cubicBezTo>
                        <a:pt x="197970" y="85464"/>
                        <a:pt x="200031" y="79241"/>
                        <a:pt x="202328" y="73092"/>
                      </a:cubicBezTo>
                      <a:cubicBezTo>
                        <a:pt x="207272" y="59864"/>
                        <a:pt x="206962" y="46450"/>
                        <a:pt x="205350" y="33377"/>
                      </a:cubicBezTo>
                      <a:cubicBezTo>
                        <a:pt x="203729" y="19702"/>
                        <a:pt x="191218" y="16737"/>
                        <a:pt x="180385" y="26723"/>
                      </a:cubicBezTo>
                      <a:cubicBezTo>
                        <a:pt x="175857" y="30877"/>
                        <a:pt x="171996" y="35731"/>
                        <a:pt x="169170" y="41294"/>
                      </a:cubicBezTo>
                      <a:cubicBezTo>
                        <a:pt x="162679" y="54057"/>
                        <a:pt x="160439" y="66991"/>
                        <a:pt x="161970" y="80145"/>
                      </a:cubicBezTo>
                      <a:cubicBezTo>
                        <a:pt x="164650" y="102584"/>
                        <a:pt x="168535" y="124380"/>
                        <a:pt x="173601" y="145573"/>
                      </a:cubicBezTo>
                      <a:cubicBezTo>
                        <a:pt x="174741" y="150501"/>
                        <a:pt x="177592" y="155526"/>
                        <a:pt x="171736" y="162490"/>
                      </a:cubicBezTo>
                      <a:cubicBezTo>
                        <a:pt x="163167" y="155974"/>
                        <a:pt x="157661" y="147756"/>
                        <a:pt x="151365" y="140254"/>
                      </a:cubicBezTo>
                      <a:cubicBezTo>
                        <a:pt x="144336" y="131694"/>
                        <a:pt x="138154" y="124144"/>
                        <a:pt x="137731" y="110322"/>
                      </a:cubicBezTo>
                      <a:cubicBezTo>
                        <a:pt x="136957" y="89911"/>
                        <a:pt x="136753" y="69622"/>
                        <a:pt x="139449" y="48551"/>
                      </a:cubicBezTo>
                      <a:cubicBezTo>
                        <a:pt x="141103" y="35161"/>
                        <a:pt x="139693" y="22308"/>
                        <a:pt x="134457" y="10531"/>
                      </a:cubicBezTo>
                      <a:cubicBezTo>
                        <a:pt x="131874" y="4634"/>
                        <a:pt x="122320" y="-864"/>
                        <a:pt x="115984" y="113"/>
                      </a:cubicBezTo>
                      <a:cubicBezTo>
                        <a:pt x="108531" y="1221"/>
                        <a:pt x="107033" y="7403"/>
                        <a:pt x="104581" y="12958"/>
                      </a:cubicBezTo>
                      <a:cubicBezTo>
                        <a:pt x="99010" y="25656"/>
                        <a:pt x="98594" y="37832"/>
                        <a:pt x="101852" y="49895"/>
                      </a:cubicBezTo>
                      <a:cubicBezTo>
                        <a:pt x="104231" y="58700"/>
                        <a:pt x="107757" y="67317"/>
                        <a:pt x="107456" y="79868"/>
                      </a:cubicBezTo>
                      <a:cubicBezTo>
                        <a:pt x="94530" y="66291"/>
                        <a:pt x="86882" y="52452"/>
                        <a:pt x="81678" y="36969"/>
                      </a:cubicBezTo>
                      <a:cubicBezTo>
                        <a:pt x="79242" y="29834"/>
                        <a:pt x="76220" y="23025"/>
                        <a:pt x="71961" y="17291"/>
                      </a:cubicBezTo>
                      <a:cubicBezTo>
                        <a:pt x="63938" y="6409"/>
                        <a:pt x="53553" y="-1328"/>
                        <a:pt x="37386" y="2247"/>
                      </a:cubicBezTo>
                      <a:cubicBezTo>
                        <a:pt x="19899" y="6116"/>
                        <a:pt x="13570" y="18456"/>
                        <a:pt x="22260" y="32253"/>
                      </a:cubicBezTo>
                      <a:cubicBezTo>
                        <a:pt x="27400" y="40308"/>
                        <a:pt x="34054" y="46898"/>
                        <a:pt x="42118" y="52298"/>
                      </a:cubicBezTo>
                      <a:cubicBezTo>
                        <a:pt x="56062" y="61909"/>
                        <a:pt x="69077" y="72725"/>
                        <a:pt x="85538" y="82963"/>
                      </a:cubicBezTo>
                      <a:cubicBezTo>
                        <a:pt x="77507" y="83859"/>
                        <a:pt x="73915" y="81196"/>
                        <a:pt x="69574" y="80406"/>
                      </a:cubicBezTo>
                      <a:cubicBezTo>
                        <a:pt x="52112" y="77099"/>
                        <a:pt x="34901" y="72407"/>
                        <a:pt x="15663" y="80210"/>
                      </a:cubicBezTo>
                      <a:cubicBezTo>
                        <a:pt x="9001" y="82914"/>
                        <a:pt x="1735" y="85447"/>
                        <a:pt x="212" y="93495"/>
                      </a:cubicBezTo>
                      <a:cubicBezTo>
                        <a:pt x="-1278" y="101216"/>
                        <a:pt x="5392" y="102894"/>
                        <a:pt x="10516" y="104718"/>
                      </a:cubicBezTo>
                      <a:cubicBezTo>
                        <a:pt x="21202" y="108481"/>
                        <a:pt x="32051" y="111739"/>
                        <a:pt x="43747" y="113629"/>
                      </a:cubicBezTo>
                      <a:cubicBezTo>
                        <a:pt x="62659" y="116797"/>
                        <a:pt x="82378" y="116797"/>
                        <a:pt x="102634" y="116007"/>
                      </a:cubicBezTo>
                      <a:cubicBezTo>
                        <a:pt x="109346" y="115771"/>
                        <a:pt x="116513" y="115372"/>
                        <a:pt x="121156" y="119998"/>
                      </a:cubicBezTo>
                      <a:cubicBezTo>
                        <a:pt x="130669" y="129577"/>
                        <a:pt x="140036" y="139448"/>
                        <a:pt x="146210" y="151771"/>
                      </a:cubicBezTo>
                      <a:cubicBezTo>
                        <a:pt x="144906" y="152545"/>
                        <a:pt x="144353" y="153099"/>
                        <a:pt x="144035" y="153026"/>
                      </a:cubicBezTo>
                      <a:cubicBezTo>
                        <a:pt x="142129" y="152635"/>
                        <a:pt x="140084" y="152390"/>
                        <a:pt x="138439" y="151568"/>
                      </a:cubicBezTo>
                      <a:cubicBezTo>
                        <a:pt x="116456" y="140613"/>
                        <a:pt x="91452" y="140849"/>
                        <a:pt x="65852" y="145597"/>
                      </a:cubicBezTo>
                      <a:cubicBezTo>
                        <a:pt x="53333" y="147951"/>
                        <a:pt x="50108" y="153009"/>
                        <a:pt x="54107" y="163524"/>
                      </a:cubicBezTo>
                      <a:cubicBezTo>
                        <a:pt x="60273" y="179920"/>
                        <a:pt x="74388" y="185540"/>
                        <a:pt x="92461" y="185589"/>
                      </a:cubicBezTo>
                      <a:cubicBezTo>
                        <a:pt x="111195" y="185630"/>
                        <a:pt x="130653" y="183219"/>
                        <a:pt x="149899" y="175896"/>
                      </a:cubicBezTo>
                      <a:cubicBezTo>
                        <a:pt x="160789" y="171726"/>
                        <a:pt x="168543" y="173999"/>
                        <a:pt x="174953" y="180449"/>
                      </a:cubicBezTo>
                      <a:cubicBezTo>
                        <a:pt x="182414" y="187755"/>
                        <a:pt x="189369" y="195534"/>
                        <a:pt x="196268" y="203377"/>
                      </a:cubicBezTo>
                      <a:cubicBezTo>
                        <a:pt x="200463" y="208158"/>
                        <a:pt x="205863" y="212231"/>
                        <a:pt x="208160" y="220042"/>
                      </a:cubicBezTo>
                      <a:cubicBezTo>
                        <a:pt x="201408" y="220742"/>
                        <a:pt x="196708" y="219407"/>
                        <a:pt x="191919" y="218470"/>
                      </a:cubicBezTo>
                      <a:cubicBezTo>
                        <a:pt x="170628" y="214365"/>
                        <a:pt x="149345" y="214642"/>
                        <a:pt x="127110" y="225450"/>
                      </a:cubicBezTo>
                      <a:cubicBezTo>
                        <a:pt x="111113" y="233261"/>
                        <a:pt x="107635" y="243108"/>
                        <a:pt x="117645" y="252727"/>
                      </a:cubicBezTo>
                      <a:cubicBezTo>
                        <a:pt x="124308" y="258974"/>
                        <a:pt x="132575" y="262363"/>
                        <a:pt x="143864" y="260628"/>
                      </a:cubicBezTo>
                      <a:cubicBezTo>
                        <a:pt x="164845" y="257354"/>
                        <a:pt x="185720" y="255000"/>
                        <a:pt x="207166" y="250202"/>
                      </a:cubicBezTo>
                      <a:cubicBezTo>
                        <a:pt x="218104" y="247759"/>
                        <a:pt x="229866" y="245674"/>
                        <a:pt x="237017" y="253069"/>
                      </a:cubicBezTo>
                      <a:cubicBezTo>
                        <a:pt x="249120" y="265800"/>
                        <a:pt x="257298" y="281528"/>
                        <a:pt x="266184" y="299006"/>
                      </a:cubicBezTo>
                      <a:cubicBezTo>
                        <a:pt x="256540" y="299479"/>
                        <a:pt x="253364" y="295634"/>
                        <a:pt x="249332" y="293085"/>
                      </a:cubicBezTo>
                      <a:close/>
                    </a:path>
                  </a:pathLst>
                </a:custGeom>
                <a:gradFill>
                  <a:gsLst>
                    <a:gs pos="0">
                      <a:srgbClr val="6FD7D3"/>
                    </a:gs>
                    <a:gs pos="50000">
                      <a:srgbClr val="44ABC1"/>
                    </a:gs>
                    <a:gs pos="100000">
                      <a:srgbClr val="1A7FB0"/>
                    </a:gs>
                  </a:gsLst>
                  <a:lin ang="4672122" scaled="1"/>
                </a:gradFill>
                <a:ln w="8132" cap="flat">
                  <a:noFill/>
                  <a:prstDash val="solid"/>
                  <a:miter/>
                </a:ln>
              </p:spPr>
              <p:txBody>
                <a:bodyPr rtlCol="0" anchor="ctr"/>
                <a:lstStyle/>
                <a:p>
                  <a:endParaRPr lang="zh-CN" altLang="en-US"/>
                </a:p>
              </p:txBody>
            </p:sp>
            <p:grpSp>
              <p:nvGrpSpPr>
                <p:cNvPr id="19" name="组合 18">
                  <a:extLst>
                    <a:ext uri="{FF2B5EF4-FFF2-40B4-BE49-F238E27FC236}">
                      <a16:creationId xmlns:a16="http://schemas.microsoft.com/office/drawing/2014/main" id="{FB03E8A4-B760-EC69-CC3A-66744ECC52F4}"/>
                    </a:ext>
                  </a:extLst>
                </p:cNvPr>
                <p:cNvGrpSpPr/>
                <p:nvPr/>
              </p:nvGrpSpPr>
              <p:grpSpPr>
                <a:xfrm>
                  <a:off x="1715988" y="1825799"/>
                  <a:ext cx="380225" cy="633088"/>
                  <a:chOff x="1715988" y="1825799"/>
                  <a:chExt cx="380225" cy="633088"/>
                </a:xfrm>
              </p:grpSpPr>
              <p:sp>
                <p:nvSpPr>
                  <p:cNvPr id="470" name="任意多边形: 形状 469">
                    <a:extLst>
                      <a:ext uri="{FF2B5EF4-FFF2-40B4-BE49-F238E27FC236}">
                        <a16:creationId xmlns:a16="http://schemas.microsoft.com/office/drawing/2014/main" id="{EC678B53-4F30-DF00-DE8D-E2DEE8517673}"/>
                      </a:ext>
                    </a:extLst>
                  </p:cNvPr>
                  <p:cNvSpPr/>
                  <p:nvPr/>
                </p:nvSpPr>
                <p:spPr>
                  <a:xfrm>
                    <a:off x="1715988" y="1825799"/>
                    <a:ext cx="380225" cy="633088"/>
                  </a:xfrm>
                  <a:custGeom>
                    <a:avLst/>
                    <a:gdLst>
                      <a:gd name="connsiteX0" fmla="*/ 19769 w 380225"/>
                      <a:gd name="connsiteY0" fmla="*/ 416481 h 633088"/>
                      <a:gd name="connsiteX1" fmla="*/ 143849 w 380225"/>
                      <a:gd name="connsiteY1" fmla="*/ 550774 h 633088"/>
                      <a:gd name="connsiteX2" fmla="*/ 304824 w 380225"/>
                      <a:gd name="connsiteY2" fmla="*/ 633070 h 633088"/>
                      <a:gd name="connsiteX3" fmla="*/ 378910 w 380225"/>
                      <a:gd name="connsiteY3" fmla="*/ 442349 h 633088"/>
                      <a:gd name="connsiteX4" fmla="*/ 324747 w 380225"/>
                      <a:gd name="connsiteY4" fmla="*/ 270630 h 633088"/>
                      <a:gd name="connsiteX5" fmla="*/ 61944 w 380225"/>
                      <a:gd name="connsiteY5" fmla="*/ 0 h 633088"/>
                      <a:gd name="connsiteX6" fmla="*/ 12219 w 380225"/>
                      <a:gd name="connsiteY6" fmla="*/ 207003 h 633088"/>
                      <a:gd name="connsiteX7" fmla="*/ 19769 w 380225"/>
                      <a:gd name="connsiteY7" fmla="*/ 416481 h 63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25" h="633088">
                        <a:moveTo>
                          <a:pt x="19769" y="416481"/>
                        </a:moveTo>
                        <a:cubicBezTo>
                          <a:pt x="44302" y="474619"/>
                          <a:pt x="91518" y="517543"/>
                          <a:pt x="143849" y="550774"/>
                        </a:cubicBezTo>
                        <a:cubicBezTo>
                          <a:pt x="154983" y="557844"/>
                          <a:pt x="304197" y="634438"/>
                          <a:pt x="304824" y="633070"/>
                        </a:cubicBezTo>
                        <a:cubicBezTo>
                          <a:pt x="331222" y="575624"/>
                          <a:pt x="369812" y="505366"/>
                          <a:pt x="378910" y="442349"/>
                        </a:cubicBezTo>
                        <a:cubicBezTo>
                          <a:pt x="387226" y="384675"/>
                          <a:pt x="354549" y="319899"/>
                          <a:pt x="324747" y="270630"/>
                        </a:cubicBezTo>
                        <a:cubicBezTo>
                          <a:pt x="259319" y="162491"/>
                          <a:pt x="159674" y="80154"/>
                          <a:pt x="61944" y="0"/>
                        </a:cubicBezTo>
                        <a:cubicBezTo>
                          <a:pt x="51681" y="70258"/>
                          <a:pt x="27230" y="137608"/>
                          <a:pt x="12219" y="207003"/>
                        </a:cubicBezTo>
                        <a:cubicBezTo>
                          <a:pt x="-2792" y="276397"/>
                          <a:pt x="-7834" y="351069"/>
                          <a:pt x="19769" y="416481"/>
                        </a:cubicBezTo>
                        <a:close/>
                      </a:path>
                    </a:pathLst>
                  </a:custGeom>
                  <a:gradFill>
                    <a:gsLst>
                      <a:gs pos="0">
                        <a:srgbClr val="F9A3A1"/>
                      </a:gs>
                      <a:gs pos="50000">
                        <a:srgbClr val="FCB26E"/>
                      </a:gs>
                      <a:gs pos="100000">
                        <a:srgbClr val="FFC23B"/>
                      </a:gs>
                    </a:gsLst>
                    <a:lin ang="5045154" scaled="1"/>
                  </a:gradFill>
                  <a:ln w="8132"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9360305F-277D-E618-861B-014B556BB5BA}"/>
                      </a:ext>
                    </a:extLst>
                  </p:cNvPr>
                  <p:cNvSpPr/>
                  <p:nvPr/>
                </p:nvSpPr>
                <p:spPr>
                  <a:xfrm>
                    <a:off x="1805494" y="1914212"/>
                    <a:ext cx="238808" cy="528220"/>
                  </a:xfrm>
                  <a:custGeom>
                    <a:avLst/>
                    <a:gdLst>
                      <a:gd name="connsiteX0" fmla="*/ 0 w 238808"/>
                      <a:gd name="connsiteY0" fmla="*/ 0 h 528220"/>
                      <a:gd name="connsiteX1" fmla="*/ 238808 w 238808"/>
                      <a:gd name="connsiteY1" fmla="*/ 528221 h 528220"/>
                    </a:gdLst>
                    <a:ahLst/>
                    <a:cxnLst>
                      <a:cxn ang="0">
                        <a:pos x="connsiteX0" y="connsiteY0"/>
                      </a:cxn>
                      <a:cxn ang="0">
                        <a:pos x="connsiteX1" y="connsiteY1"/>
                      </a:cxn>
                    </a:cxnLst>
                    <a:rect l="l" t="t" r="r" b="b"/>
                    <a:pathLst>
                      <a:path w="238808" h="528220">
                        <a:moveTo>
                          <a:pt x="0" y="0"/>
                        </a:moveTo>
                        <a:cubicBezTo>
                          <a:pt x="121009" y="153132"/>
                          <a:pt x="203093" y="336408"/>
                          <a:pt x="238808" y="528221"/>
                        </a:cubicBezTo>
                      </a:path>
                    </a:pathLst>
                  </a:custGeom>
                  <a:noFill/>
                  <a:ln w="4425" cap="flat">
                    <a:solidFill>
                      <a:srgbClr val="FFFFFF">
                        <a:alpha val="53000"/>
                      </a:srgbClr>
                    </a:solidFill>
                    <a:prstDash val="solid"/>
                    <a:miter/>
                  </a:ln>
                </p:spPr>
                <p:txBody>
                  <a:bodyPr rtlCol="0" anchor="ctr"/>
                  <a:lstStyle/>
                  <a:p>
                    <a:endParaRPr lang="zh-CN" altLang="en-US"/>
                  </a:p>
                </p:txBody>
              </p:sp>
            </p:grpSp>
            <p:grpSp>
              <p:nvGrpSpPr>
                <p:cNvPr id="20" name="组合 19">
                  <a:extLst>
                    <a:ext uri="{FF2B5EF4-FFF2-40B4-BE49-F238E27FC236}">
                      <a16:creationId xmlns:a16="http://schemas.microsoft.com/office/drawing/2014/main" id="{3253BD9F-742C-B599-8362-BD90FB385A0D}"/>
                    </a:ext>
                  </a:extLst>
                </p:cNvPr>
                <p:cNvGrpSpPr/>
                <p:nvPr/>
              </p:nvGrpSpPr>
              <p:grpSpPr>
                <a:xfrm>
                  <a:off x="3154392" y="2094540"/>
                  <a:ext cx="335551" cy="491145"/>
                  <a:chOff x="3154392" y="2094540"/>
                  <a:chExt cx="335551" cy="491145"/>
                </a:xfrm>
              </p:grpSpPr>
              <p:sp>
                <p:nvSpPr>
                  <p:cNvPr id="468" name="任意多边形: 形状 467">
                    <a:extLst>
                      <a:ext uri="{FF2B5EF4-FFF2-40B4-BE49-F238E27FC236}">
                        <a16:creationId xmlns:a16="http://schemas.microsoft.com/office/drawing/2014/main" id="{04397B2B-AF17-7B97-3289-A0E6433649A9}"/>
                      </a:ext>
                    </a:extLst>
                  </p:cNvPr>
                  <p:cNvSpPr/>
                  <p:nvPr/>
                </p:nvSpPr>
                <p:spPr>
                  <a:xfrm>
                    <a:off x="3154392" y="2094540"/>
                    <a:ext cx="335551" cy="491145"/>
                  </a:xfrm>
                  <a:custGeom>
                    <a:avLst/>
                    <a:gdLst>
                      <a:gd name="connsiteX0" fmla="*/ 300533 w 335551"/>
                      <a:gd name="connsiteY0" fmla="*/ 350116 h 491145"/>
                      <a:gd name="connsiteX1" fmla="*/ 179940 w 335551"/>
                      <a:gd name="connsiteY1" fmla="*/ 444589 h 491145"/>
                      <a:gd name="connsiteX2" fmla="*/ 35783 w 335551"/>
                      <a:gd name="connsiteY2" fmla="*/ 491121 h 491145"/>
                      <a:gd name="connsiteX3" fmla="*/ 27 w 335551"/>
                      <a:gd name="connsiteY3" fmla="*/ 323458 h 491145"/>
                      <a:gd name="connsiteX4" fmla="*/ 67801 w 335551"/>
                      <a:gd name="connsiteY4" fmla="*/ 188677 h 491145"/>
                      <a:gd name="connsiteX5" fmla="*/ 321367 w 335551"/>
                      <a:gd name="connsiteY5" fmla="*/ 0 h 491145"/>
                      <a:gd name="connsiteX6" fmla="*/ 334798 w 335551"/>
                      <a:gd name="connsiteY6" fmla="*/ 177860 h 491145"/>
                      <a:gd name="connsiteX7" fmla="*/ 300533 w 335551"/>
                      <a:gd name="connsiteY7" fmla="*/ 350116 h 49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551" h="491145">
                        <a:moveTo>
                          <a:pt x="300533" y="350116"/>
                        </a:moveTo>
                        <a:cubicBezTo>
                          <a:pt x="272465" y="394921"/>
                          <a:pt x="227669" y="424105"/>
                          <a:pt x="179940" y="444589"/>
                        </a:cubicBezTo>
                        <a:cubicBezTo>
                          <a:pt x="169783" y="448946"/>
                          <a:pt x="36125" y="492334"/>
                          <a:pt x="35783" y="491121"/>
                        </a:cubicBezTo>
                        <a:cubicBezTo>
                          <a:pt x="21635" y="440077"/>
                          <a:pt x="-885" y="376799"/>
                          <a:pt x="27" y="323458"/>
                        </a:cubicBezTo>
                        <a:cubicBezTo>
                          <a:pt x="866" y="274646"/>
                          <a:pt x="36557" y="225434"/>
                          <a:pt x="67801" y="188677"/>
                        </a:cubicBezTo>
                        <a:cubicBezTo>
                          <a:pt x="136381" y="107985"/>
                          <a:pt x="229819" y="53219"/>
                          <a:pt x="321367" y="0"/>
                        </a:cubicBezTo>
                        <a:cubicBezTo>
                          <a:pt x="320455" y="59482"/>
                          <a:pt x="331663" y="118459"/>
                          <a:pt x="334798" y="177860"/>
                        </a:cubicBezTo>
                        <a:cubicBezTo>
                          <a:pt x="337942" y="237269"/>
                          <a:pt x="332119" y="299699"/>
                          <a:pt x="300533" y="350116"/>
                        </a:cubicBezTo>
                        <a:close/>
                      </a:path>
                    </a:pathLst>
                  </a:custGeom>
                  <a:gradFill>
                    <a:gsLst>
                      <a:gs pos="0">
                        <a:srgbClr val="A6C979"/>
                      </a:gs>
                      <a:gs pos="50000">
                        <a:srgbClr val="6FB68C"/>
                      </a:gs>
                      <a:gs pos="100000">
                        <a:srgbClr val="39A4A0"/>
                      </a:gs>
                    </a:gsLst>
                    <a:lin ang="6305977" scaled="1"/>
                  </a:gradFill>
                  <a:ln w="8132"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4D85A6A9-6D79-9B0C-DF52-F87D743AEC0A}"/>
                      </a:ext>
                    </a:extLst>
                  </p:cNvPr>
                  <p:cNvSpPr/>
                  <p:nvPr/>
                </p:nvSpPr>
                <p:spPr>
                  <a:xfrm>
                    <a:off x="3172948" y="2163975"/>
                    <a:ext cx="268195" cy="404939"/>
                  </a:xfrm>
                  <a:custGeom>
                    <a:avLst/>
                    <a:gdLst>
                      <a:gd name="connsiteX0" fmla="*/ 268195 w 268195"/>
                      <a:gd name="connsiteY0" fmla="*/ 0 h 404939"/>
                      <a:gd name="connsiteX1" fmla="*/ 0 w 268195"/>
                      <a:gd name="connsiteY1" fmla="*/ 404940 h 404939"/>
                    </a:gdLst>
                    <a:ahLst/>
                    <a:cxnLst>
                      <a:cxn ang="0">
                        <a:pos x="connsiteX0" y="connsiteY0"/>
                      </a:cxn>
                      <a:cxn ang="0">
                        <a:pos x="connsiteX1" y="connsiteY1"/>
                      </a:cxn>
                    </a:cxnLst>
                    <a:rect l="l" t="t" r="r" b="b"/>
                    <a:pathLst>
                      <a:path w="268195" h="404939">
                        <a:moveTo>
                          <a:pt x="268195" y="0"/>
                        </a:moveTo>
                        <a:cubicBezTo>
                          <a:pt x="147618" y="110461"/>
                          <a:pt x="55206" y="251074"/>
                          <a:pt x="0" y="404940"/>
                        </a:cubicBezTo>
                      </a:path>
                    </a:pathLst>
                  </a:custGeom>
                  <a:noFill/>
                  <a:ln w="3708" cap="flat">
                    <a:solidFill>
                      <a:srgbClr val="FFFFFF">
                        <a:alpha val="53000"/>
                      </a:srgbClr>
                    </a:solidFill>
                    <a:prstDash val="solid"/>
                    <a:miter/>
                  </a:ln>
                </p:spPr>
                <p:txBody>
                  <a:bodyPr rtlCol="0" anchor="ctr"/>
                  <a:lstStyle/>
                  <a:p>
                    <a:endParaRPr lang="zh-CN" altLang="en-US"/>
                  </a:p>
                </p:txBody>
              </p:sp>
            </p:grpSp>
            <p:grpSp>
              <p:nvGrpSpPr>
                <p:cNvPr id="21" name="组合 20">
                  <a:extLst>
                    <a:ext uri="{FF2B5EF4-FFF2-40B4-BE49-F238E27FC236}">
                      <a16:creationId xmlns:a16="http://schemas.microsoft.com/office/drawing/2014/main" id="{0B4EB8CE-430F-785F-11F9-A3AB7AA1D2BE}"/>
                    </a:ext>
                  </a:extLst>
                </p:cNvPr>
                <p:cNvGrpSpPr/>
                <p:nvPr/>
              </p:nvGrpSpPr>
              <p:grpSpPr>
                <a:xfrm>
                  <a:off x="1987998" y="1863306"/>
                  <a:ext cx="411729" cy="879323"/>
                  <a:chOff x="1987998" y="1863306"/>
                  <a:chExt cx="411729" cy="879323"/>
                </a:xfrm>
              </p:grpSpPr>
              <p:sp>
                <p:nvSpPr>
                  <p:cNvPr id="466" name="任意多边形: 形状 465">
                    <a:extLst>
                      <a:ext uri="{FF2B5EF4-FFF2-40B4-BE49-F238E27FC236}">
                        <a16:creationId xmlns:a16="http://schemas.microsoft.com/office/drawing/2014/main" id="{AED81B2C-FFBE-1457-21E5-9159DF4BB212}"/>
                      </a:ext>
                    </a:extLst>
                  </p:cNvPr>
                  <p:cNvSpPr/>
                  <p:nvPr/>
                </p:nvSpPr>
                <p:spPr>
                  <a:xfrm>
                    <a:off x="1987998" y="1863306"/>
                    <a:ext cx="411729" cy="644725"/>
                  </a:xfrm>
                  <a:custGeom>
                    <a:avLst/>
                    <a:gdLst>
                      <a:gd name="connsiteX0" fmla="*/ 10384 w 411729"/>
                      <a:gd name="connsiteY0" fmla="*/ 469163 h 644725"/>
                      <a:gd name="connsiteX1" fmla="*/ 219 w 411729"/>
                      <a:gd name="connsiteY1" fmla="*/ 420130 h 644725"/>
                      <a:gd name="connsiteX2" fmla="*/ 28148 w 411729"/>
                      <a:gd name="connsiteY2" fmla="*/ 381858 h 644725"/>
                      <a:gd name="connsiteX3" fmla="*/ 73776 w 411729"/>
                      <a:gd name="connsiteY3" fmla="*/ 376506 h 644725"/>
                      <a:gd name="connsiteX4" fmla="*/ 75185 w 411729"/>
                      <a:gd name="connsiteY4" fmla="*/ 320372 h 644725"/>
                      <a:gd name="connsiteX5" fmla="*/ 43232 w 411729"/>
                      <a:gd name="connsiteY5" fmla="*/ 231853 h 644725"/>
                      <a:gd name="connsiteX6" fmla="*/ 98373 w 411729"/>
                      <a:gd name="connsiteY6" fmla="*/ 168217 h 644725"/>
                      <a:gd name="connsiteX7" fmla="*/ 131694 w 411729"/>
                      <a:gd name="connsiteY7" fmla="*/ 174114 h 644725"/>
                      <a:gd name="connsiteX8" fmla="*/ 167336 w 411729"/>
                      <a:gd name="connsiteY8" fmla="*/ 141990 h 644725"/>
                      <a:gd name="connsiteX9" fmla="*/ 175106 w 411729"/>
                      <a:gd name="connsiteY9" fmla="*/ 91793 h 644725"/>
                      <a:gd name="connsiteX10" fmla="*/ 209233 w 411729"/>
                      <a:gd name="connsiteY10" fmla="*/ 20745 h 644725"/>
                      <a:gd name="connsiteX11" fmla="*/ 283686 w 411729"/>
                      <a:gd name="connsiteY11" fmla="*/ 4236 h 644725"/>
                      <a:gd name="connsiteX12" fmla="*/ 326463 w 411729"/>
                      <a:gd name="connsiteY12" fmla="*/ 58766 h 644725"/>
                      <a:gd name="connsiteX13" fmla="*/ 319955 w 411729"/>
                      <a:gd name="connsiteY13" fmla="*/ 129757 h 644725"/>
                      <a:gd name="connsiteX14" fmla="*/ 321242 w 411729"/>
                      <a:gd name="connsiteY14" fmla="*/ 184759 h 644725"/>
                      <a:gd name="connsiteX15" fmla="*/ 373312 w 411729"/>
                      <a:gd name="connsiteY15" fmla="*/ 191397 h 644725"/>
                      <a:gd name="connsiteX16" fmla="*/ 410078 w 411729"/>
                      <a:gd name="connsiteY16" fmla="*/ 257737 h 644725"/>
                      <a:gd name="connsiteX17" fmla="*/ 354962 w 411729"/>
                      <a:gd name="connsiteY17" fmla="*/ 319647 h 644725"/>
                      <a:gd name="connsiteX18" fmla="*/ 313635 w 411729"/>
                      <a:gd name="connsiteY18" fmla="*/ 346183 h 644725"/>
                      <a:gd name="connsiteX19" fmla="*/ 306931 w 411729"/>
                      <a:gd name="connsiteY19" fmla="*/ 391086 h 644725"/>
                      <a:gd name="connsiteX20" fmla="*/ 333565 w 411729"/>
                      <a:gd name="connsiteY20" fmla="*/ 411521 h 644725"/>
                      <a:gd name="connsiteX21" fmla="*/ 341987 w 411729"/>
                      <a:gd name="connsiteY21" fmla="*/ 456351 h 644725"/>
                      <a:gd name="connsiteX22" fmla="*/ 316021 w 411729"/>
                      <a:gd name="connsiteY22" fmla="*/ 496334 h 644725"/>
                      <a:gd name="connsiteX23" fmla="*/ 122506 w 411729"/>
                      <a:gd name="connsiteY23" fmla="*/ 644155 h 644725"/>
                      <a:gd name="connsiteX24" fmla="*/ 10384 w 411729"/>
                      <a:gd name="connsiteY24" fmla="*/ 469163 h 64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1729" h="644725">
                        <a:moveTo>
                          <a:pt x="10384" y="469163"/>
                        </a:moveTo>
                        <a:cubicBezTo>
                          <a:pt x="4430" y="453418"/>
                          <a:pt x="-1190" y="436909"/>
                          <a:pt x="219" y="420130"/>
                        </a:cubicBezTo>
                        <a:cubicBezTo>
                          <a:pt x="1628" y="403352"/>
                          <a:pt x="11874" y="386182"/>
                          <a:pt x="28148" y="381858"/>
                        </a:cubicBezTo>
                        <a:cubicBezTo>
                          <a:pt x="43143" y="377866"/>
                          <a:pt x="60776" y="384985"/>
                          <a:pt x="73776" y="376506"/>
                        </a:cubicBezTo>
                        <a:cubicBezTo>
                          <a:pt x="91018" y="365250"/>
                          <a:pt x="84535" y="338730"/>
                          <a:pt x="75185" y="320372"/>
                        </a:cubicBezTo>
                        <a:cubicBezTo>
                          <a:pt x="60809" y="292150"/>
                          <a:pt x="43778" y="263520"/>
                          <a:pt x="43232" y="231853"/>
                        </a:cubicBezTo>
                        <a:cubicBezTo>
                          <a:pt x="42687" y="200186"/>
                          <a:pt x="66820" y="165423"/>
                          <a:pt x="98373" y="168217"/>
                        </a:cubicBezTo>
                        <a:cubicBezTo>
                          <a:pt x="109646" y="169219"/>
                          <a:pt x="120397" y="174798"/>
                          <a:pt x="131694" y="174114"/>
                        </a:cubicBezTo>
                        <a:cubicBezTo>
                          <a:pt x="148635" y="173096"/>
                          <a:pt x="161806" y="158036"/>
                          <a:pt x="167336" y="141990"/>
                        </a:cubicBezTo>
                        <a:cubicBezTo>
                          <a:pt x="172866" y="125945"/>
                          <a:pt x="172744" y="108596"/>
                          <a:pt x="175106" y="91793"/>
                        </a:cubicBezTo>
                        <a:cubicBezTo>
                          <a:pt x="178828" y="65249"/>
                          <a:pt x="189474" y="38860"/>
                          <a:pt x="209233" y="20745"/>
                        </a:cubicBezTo>
                        <a:cubicBezTo>
                          <a:pt x="228993" y="2631"/>
                          <a:pt x="258779" y="-5685"/>
                          <a:pt x="283686" y="4236"/>
                        </a:cubicBezTo>
                        <a:cubicBezTo>
                          <a:pt x="306036" y="13130"/>
                          <a:pt x="321364" y="35260"/>
                          <a:pt x="326463" y="58766"/>
                        </a:cubicBezTo>
                        <a:cubicBezTo>
                          <a:pt x="331561" y="82272"/>
                          <a:pt x="327570" y="106943"/>
                          <a:pt x="319955" y="129757"/>
                        </a:cubicBezTo>
                        <a:cubicBezTo>
                          <a:pt x="313757" y="148311"/>
                          <a:pt x="306410" y="172004"/>
                          <a:pt x="321242" y="184759"/>
                        </a:cubicBezTo>
                        <a:cubicBezTo>
                          <a:pt x="334803" y="196423"/>
                          <a:pt x="355670" y="188473"/>
                          <a:pt x="373312" y="191397"/>
                        </a:cubicBezTo>
                        <a:cubicBezTo>
                          <a:pt x="401355" y="196040"/>
                          <a:pt x="417058" y="230175"/>
                          <a:pt x="410078" y="257737"/>
                        </a:cubicBezTo>
                        <a:cubicBezTo>
                          <a:pt x="403098" y="285292"/>
                          <a:pt x="379836" y="305882"/>
                          <a:pt x="354962" y="319647"/>
                        </a:cubicBezTo>
                        <a:cubicBezTo>
                          <a:pt x="340570" y="327612"/>
                          <a:pt x="324891" y="334185"/>
                          <a:pt x="313635" y="346183"/>
                        </a:cubicBezTo>
                        <a:cubicBezTo>
                          <a:pt x="302378" y="358180"/>
                          <a:pt x="297051" y="377931"/>
                          <a:pt x="306931" y="391086"/>
                        </a:cubicBezTo>
                        <a:cubicBezTo>
                          <a:pt x="313684" y="400078"/>
                          <a:pt x="325518" y="403669"/>
                          <a:pt x="333565" y="411521"/>
                        </a:cubicBezTo>
                        <a:cubicBezTo>
                          <a:pt x="345025" y="422704"/>
                          <a:pt x="346858" y="441095"/>
                          <a:pt x="341987" y="456351"/>
                        </a:cubicBezTo>
                        <a:cubicBezTo>
                          <a:pt x="337116" y="471606"/>
                          <a:pt x="326675" y="484377"/>
                          <a:pt x="316021" y="496334"/>
                        </a:cubicBezTo>
                        <a:cubicBezTo>
                          <a:pt x="270988" y="546873"/>
                          <a:pt x="191583" y="629177"/>
                          <a:pt x="122506" y="644155"/>
                        </a:cubicBezTo>
                        <a:cubicBezTo>
                          <a:pt x="72652" y="654956"/>
                          <a:pt x="25574" y="509325"/>
                          <a:pt x="10384" y="469163"/>
                        </a:cubicBezTo>
                        <a:close/>
                      </a:path>
                    </a:pathLst>
                  </a:custGeom>
                  <a:gradFill>
                    <a:gsLst>
                      <a:gs pos="0">
                        <a:srgbClr val="A6C979"/>
                      </a:gs>
                      <a:gs pos="50000">
                        <a:srgbClr val="6FB68C"/>
                      </a:gs>
                      <a:gs pos="100000">
                        <a:srgbClr val="39A4A0"/>
                      </a:gs>
                    </a:gsLst>
                    <a:lin ang="6062393" scaled="1"/>
                  </a:gradFill>
                  <a:ln w="8132"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0CF4DCE4-2AE5-5348-916F-C44706ECC6A3}"/>
                      </a:ext>
                    </a:extLst>
                  </p:cNvPr>
                  <p:cNvSpPr/>
                  <p:nvPr/>
                </p:nvSpPr>
                <p:spPr>
                  <a:xfrm>
                    <a:off x="2104723" y="1863673"/>
                    <a:ext cx="152527" cy="878956"/>
                  </a:xfrm>
                  <a:custGeom>
                    <a:avLst/>
                    <a:gdLst>
                      <a:gd name="connsiteX0" fmla="*/ 152527 w 152527"/>
                      <a:gd name="connsiteY0" fmla="*/ 0 h 878956"/>
                      <a:gd name="connsiteX1" fmla="*/ 2873 w 152527"/>
                      <a:gd name="connsiteY1" fmla="*/ 878956 h 878956"/>
                    </a:gdLst>
                    <a:ahLst/>
                    <a:cxnLst>
                      <a:cxn ang="0">
                        <a:pos x="connsiteX0" y="connsiteY0"/>
                      </a:cxn>
                      <a:cxn ang="0">
                        <a:pos x="connsiteX1" y="connsiteY1"/>
                      </a:cxn>
                    </a:cxnLst>
                    <a:rect l="l" t="t" r="r" b="b"/>
                    <a:pathLst>
                      <a:path w="152527" h="878956">
                        <a:moveTo>
                          <a:pt x="152527" y="0"/>
                        </a:moveTo>
                        <a:cubicBezTo>
                          <a:pt x="38344" y="276552"/>
                          <a:pt x="-13197" y="579273"/>
                          <a:pt x="2873" y="878956"/>
                        </a:cubicBezTo>
                      </a:path>
                    </a:pathLst>
                  </a:custGeom>
                  <a:noFill/>
                  <a:ln w="4017" cap="flat">
                    <a:solidFill>
                      <a:srgbClr val="FFFFFF">
                        <a:alpha val="53000"/>
                      </a:srgbClr>
                    </a:solidFill>
                    <a:prstDash val="solid"/>
                    <a:miter/>
                  </a:ln>
                </p:spPr>
                <p:txBody>
                  <a:bodyPr rtlCol="0" anchor="ctr"/>
                  <a:lstStyle/>
                  <a:p>
                    <a:endParaRPr lang="zh-CN" altLang="en-US"/>
                  </a:p>
                </p:txBody>
              </p:sp>
            </p:grpSp>
            <p:sp>
              <p:nvSpPr>
                <p:cNvPr id="22" name="任意多边形: 形状 21">
                  <a:extLst>
                    <a:ext uri="{FF2B5EF4-FFF2-40B4-BE49-F238E27FC236}">
                      <a16:creationId xmlns:a16="http://schemas.microsoft.com/office/drawing/2014/main" id="{FE7D86A9-8287-A92B-3AE1-305F3D919F51}"/>
                    </a:ext>
                  </a:extLst>
                </p:cNvPr>
                <p:cNvSpPr/>
                <p:nvPr/>
              </p:nvSpPr>
              <p:spPr>
                <a:xfrm>
                  <a:off x="1937657" y="1864722"/>
                  <a:ext cx="181896" cy="472487"/>
                </a:xfrm>
                <a:custGeom>
                  <a:avLst/>
                  <a:gdLst>
                    <a:gd name="connsiteX0" fmla="*/ 79295 w 181896"/>
                    <a:gd name="connsiteY0" fmla="*/ 102791 h 472487"/>
                    <a:gd name="connsiteX1" fmla="*/ 97931 w 181896"/>
                    <a:gd name="connsiteY1" fmla="*/ 64942 h 472487"/>
                    <a:gd name="connsiteX2" fmla="*/ 107444 w 181896"/>
                    <a:gd name="connsiteY2" fmla="*/ 63158 h 472487"/>
                    <a:gd name="connsiteX3" fmla="*/ 110303 w 181896"/>
                    <a:gd name="connsiteY3" fmla="*/ 52227 h 472487"/>
                    <a:gd name="connsiteX4" fmla="*/ 92685 w 181896"/>
                    <a:gd name="connsiteY4" fmla="*/ 43895 h 472487"/>
                    <a:gd name="connsiteX5" fmla="*/ 89362 w 181896"/>
                    <a:gd name="connsiteY5" fmla="*/ 54272 h 472487"/>
                    <a:gd name="connsiteX6" fmla="*/ 93923 w 181896"/>
                    <a:gd name="connsiteY6" fmla="*/ 62653 h 472487"/>
                    <a:gd name="connsiteX7" fmla="*/ 78839 w 181896"/>
                    <a:gd name="connsiteY7" fmla="*/ 94483 h 472487"/>
                    <a:gd name="connsiteX8" fmla="*/ 75198 w 181896"/>
                    <a:gd name="connsiteY8" fmla="*/ 94141 h 472487"/>
                    <a:gd name="connsiteX9" fmla="*/ 64390 w 181896"/>
                    <a:gd name="connsiteY9" fmla="*/ 69022 h 472487"/>
                    <a:gd name="connsiteX10" fmla="*/ 64366 w 181896"/>
                    <a:gd name="connsiteY10" fmla="*/ 67450 h 472487"/>
                    <a:gd name="connsiteX11" fmla="*/ 78473 w 181896"/>
                    <a:gd name="connsiteY11" fmla="*/ 27239 h 472487"/>
                    <a:gd name="connsiteX12" fmla="*/ 87790 w 181896"/>
                    <a:gd name="connsiteY12" fmla="*/ 24356 h 472487"/>
                    <a:gd name="connsiteX13" fmla="*/ 89061 w 181896"/>
                    <a:gd name="connsiteY13" fmla="*/ 12806 h 472487"/>
                    <a:gd name="connsiteX14" fmla="*/ 70140 w 181896"/>
                    <a:gd name="connsiteY14" fmla="*/ 6404 h 472487"/>
                    <a:gd name="connsiteX15" fmla="*/ 68357 w 181896"/>
                    <a:gd name="connsiteY15" fmla="*/ 17392 h 472487"/>
                    <a:gd name="connsiteX16" fmla="*/ 74180 w 181896"/>
                    <a:gd name="connsiteY16" fmla="*/ 25341 h 472487"/>
                    <a:gd name="connsiteX17" fmla="*/ 62891 w 181896"/>
                    <a:gd name="connsiteY17" fmla="*/ 59590 h 472487"/>
                    <a:gd name="connsiteX18" fmla="*/ 59715 w 181896"/>
                    <a:gd name="connsiteY18" fmla="*/ 59607 h 472487"/>
                    <a:gd name="connsiteX19" fmla="*/ 33016 w 181896"/>
                    <a:gd name="connsiteY19" fmla="*/ 17766 h 472487"/>
                    <a:gd name="connsiteX20" fmla="*/ 30165 w 181896"/>
                    <a:gd name="connsiteY20" fmla="*/ 2022 h 472487"/>
                    <a:gd name="connsiteX21" fmla="*/ 19373 w 181896"/>
                    <a:gd name="connsiteY21" fmla="*/ 1118 h 472487"/>
                    <a:gd name="connsiteX22" fmla="*/ 16783 w 181896"/>
                    <a:gd name="connsiteY22" fmla="*/ 17660 h 472487"/>
                    <a:gd name="connsiteX23" fmla="*/ 29701 w 181896"/>
                    <a:gd name="connsiteY23" fmla="*/ 20348 h 472487"/>
                    <a:gd name="connsiteX24" fmla="*/ 56180 w 181896"/>
                    <a:gd name="connsiteY24" fmla="*/ 61928 h 472487"/>
                    <a:gd name="connsiteX25" fmla="*/ 54282 w 181896"/>
                    <a:gd name="connsiteY25" fmla="*/ 64469 h 472487"/>
                    <a:gd name="connsiteX26" fmla="*/ 37048 w 181896"/>
                    <a:gd name="connsiteY26" fmla="*/ 60991 h 472487"/>
                    <a:gd name="connsiteX27" fmla="*/ 20001 w 181896"/>
                    <a:gd name="connsiteY27" fmla="*/ 58776 h 472487"/>
                    <a:gd name="connsiteX28" fmla="*/ 16400 w 181896"/>
                    <a:gd name="connsiteY28" fmla="*/ 52032 h 472487"/>
                    <a:gd name="connsiteX29" fmla="*/ 6757 w 181896"/>
                    <a:gd name="connsiteY29" fmla="*/ 51388 h 472487"/>
                    <a:gd name="connsiteX30" fmla="*/ 2644 w 181896"/>
                    <a:gd name="connsiteY30" fmla="*/ 67247 h 472487"/>
                    <a:gd name="connsiteX31" fmla="*/ 12010 w 181896"/>
                    <a:gd name="connsiteY31" fmla="*/ 68981 h 472487"/>
                    <a:gd name="connsiteX32" fmla="*/ 19259 w 181896"/>
                    <a:gd name="connsiteY32" fmla="*/ 62710 h 472487"/>
                    <a:gd name="connsiteX33" fmla="*/ 59601 w 181896"/>
                    <a:gd name="connsiteY33" fmla="*/ 70211 h 472487"/>
                    <a:gd name="connsiteX34" fmla="*/ 60774 w 181896"/>
                    <a:gd name="connsiteY34" fmla="*/ 71213 h 472487"/>
                    <a:gd name="connsiteX35" fmla="*/ 71436 w 181896"/>
                    <a:gd name="connsiteY35" fmla="*/ 96071 h 472487"/>
                    <a:gd name="connsiteX36" fmla="*/ 68984 w 181896"/>
                    <a:gd name="connsiteY36" fmla="*/ 98751 h 472487"/>
                    <a:gd name="connsiteX37" fmla="*/ 35908 w 181896"/>
                    <a:gd name="connsiteY37" fmla="*/ 88920 h 472487"/>
                    <a:gd name="connsiteX38" fmla="*/ 33122 w 181896"/>
                    <a:gd name="connsiteY38" fmla="*/ 81459 h 472487"/>
                    <a:gd name="connsiteX39" fmla="*/ 23470 w 181896"/>
                    <a:gd name="connsiteY39" fmla="*/ 79301 h 472487"/>
                    <a:gd name="connsiteX40" fmla="*/ 17541 w 181896"/>
                    <a:gd name="connsiteY40" fmla="*/ 95012 h 472487"/>
                    <a:gd name="connsiteX41" fmla="*/ 26793 w 181896"/>
                    <a:gd name="connsiteY41" fmla="*/ 98262 h 472487"/>
                    <a:gd name="connsiteX42" fmla="*/ 34759 w 181896"/>
                    <a:gd name="connsiteY42" fmla="*/ 92821 h 472487"/>
                    <a:gd name="connsiteX43" fmla="*/ 74091 w 181896"/>
                    <a:gd name="connsiteY43" fmla="*/ 105161 h 472487"/>
                    <a:gd name="connsiteX44" fmla="*/ 75337 w 181896"/>
                    <a:gd name="connsiteY44" fmla="*/ 106432 h 472487"/>
                    <a:gd name="connsiteX45" fmla="*/ 84084 w 181896"/>
                    <a:gd name="connsiteY45" fmla="*/ 132357 h 472487"/>
                    <a:gd name="connsiteX46" fmla="*/ 81991 w 181896"/>
                    <a:gd name="connsiteY46" fmla="*/ 134360 h 472487"/>
                    <a:gd name="connsiteX47" fmla="*/ 48833 w 181896"/>
                    <a:gd name="connsiteY47" fmla="*/ 121312 h 472487"/>
                    <a:gd name="connsiteX48" fmla="*/ 46610 w 181896"/>
                    <a:gd name="connsiteY48" fmla="*/ 113412 h 472487"/>
                    <a:gd name="connsiteX49" fmla="*/ 37162 w 181896"/>
                    <a:gd name="connsiteY49" fmla="*/ 110056 h 472487"/>
                    <a:gd name="connsiteX50" fmla="*/ 29962 w 181896"/>
                    <a:gd name="connsiteY50" fmla="*/ 125678 h 472487"/>
                    <a:gd name="connsiteX51" fmla="*/ 39002 w 181896"/>
                    <a:gd name="connsiteY51" fmla="*/ 130060 h 472487"/>
                    <a:gd name="connsiteX52" fmla="*/ 47343 w 181896"/>
                    <a:gd name="connsiteY52" fmla="*/ 125238 h 472487"/>
                    <a:gd name="connsiteX53" fmla="*/ 86072 w 181896"/>
                    <a:gd name="connsiteY53" fmla="*/ 140844 h 472487"/>
                    <a:gd name="connsiteX54" fmla="*/ 87008 w 181896"/>
                    <a:gd name="connsiteY54" fmla="*/ 141911 h 472487"/>
                    <a:gd name="connsiteX55" fmla="*/ 94705 w 181896"/>
                    <a:gd name="connsiteY55" fmla="*/ 168895 h 472487"/>
                    <a:gd name="connsiteX56" fmla="*/ 92498 w 181896"/>
                    <a:gd name="connsiteY56" fmla="*/ 170850 h 472487"/>
                    <a:gd name="connsiteX57" fmla="*/ 59919 w 181896"/>
                    <a:gd name="connsiteY57" fmla="*/ 156075 h 472487"/>
                    <a:gd name="connsiteX58" fmla="*/ 58086 w 181896"/>
                    <a:gd name="connsiteY58" fmla="*/ 147808 h 472487"/>
                    <a:gd name="connsiteX59" fmla="*/ 48825 w 181896"/>
                    <a:gd name="connsiteY59" fmla="*/ 143629 h 472487"/>
                    <a:gd name="connsiteX60" fmla="*/ 40835 w 181896"/>
                    <a:gd name="connsiteY60" fmla="*/ 159308 h 472487"/>
                    <a:gd name="connsiteX61" fmla="*/ 49729 w 181896"/>
                    <a:gd name="connsiteY61" fmla="*/ 164456 h 472487"/>
                    <a:gd name="connsiteX62" fmla="*/ 58273 w 181896"/>
                    <a:gd name="connsiteY62" fmla="*/ 159992 h 472487"/>
                    <a:gd name="connsiteX63" fmla="*/ 96359 w 181896"/>
                    <a:gd name="connsiteY63" fmla="*/ 177488 h 472487"/>
                    <a:gd name="connsiteX64" fmla="*/ 97271 w 181896"/>
                    <a:gd name="connsiteY64" fmla="*/ 178603 h 472487"/>
                    <a:gd name="connsiteX65" fmla="*/ 103714 w 181896"/>
                    <a:gd name="connsiteY65" fmla="*/ 205359 h 472487"/>
                    <a:gd name="connsiteX66" fmla="*/ 101417 w 181896"/>
                    <a:gd name="connsiteY66" fmla="*/ 207208 h 472487"/>
                    <a:gd name="connsiteX67" fmla="*/ 69562 w 181896"/>
                    <a:gd name="connsiteY67" fmla="*/ 191155 h 472487"/>
                    <a:gd name="connsiteX68" fmla="*/ 68015 w 181896"/>
                    <a:gd name="connsiteY68" fmla="*/ 182920 h 472487"/>
                    <a:gd name="connsiteX69" fmla="*/ 58933 w 181896"/>
                    <a:gd name="connsiteY69" fmla="*/ 178441 h 472487"/>
                    <a:gd name="connsiteX70" fmla="*/ 50340 w 181896"/>
                    <a:gd name="connsiteY70" fmla="*/ 193688 h 472487"/>
                    <a:gd name="connsiteX71" fmla="*/ 58982 w 181896"/>
                    <a:gd name="connsiteY71" fmla="*/ 199072 h 472487"/>
                    <a:gd name="connsiteX72" fmla="*/ 67730 w 181896"/>
                    <a:gd name="connsiteY72" fmla="*/ 194983 h 472487"/>
                    <a:gd name="connsiteX73" fmla="*/ 104968 w 181896"/>
                    <a:gd name="connsiteY73" fmla="*/ 214042 h 472487"/>
                    <a:gd name="connsiteX74" fmla="*/ 105823 w 181896"/>
                    <a:gd name="connsiteY74" fmla="*/ 215199 h 472487"/>
                    <a:gd name="connsiteX75" fmla="*/ 111256 w 181896"/>
                    <a:gd name="connsiteY75" fmla="*/ 242712 h 472487"/>
                    <a:gd name="connsiteX76" fmla="*/ 108894 w 181896"/>
                    <a:gd name="connsiteY76" fmla="*/ 244479 h 472487"/>
                    <a:gd name="connsiteX77" fmla="*/ 77683 w 181896"/>
                    <a:gd name="connsiteY77" fmla="*/ 227033 h 472487"/>
                    <a:gd name="connsiteX78" fmla="*/ 76518 w 181896"/>
                    <a:gd name="connsiteY78" fmla="*/ 218668 h 472487"/>
                    <a:gd name="connsiteX79" fmla="*/ 67640 w 181896"/>
                    <a:gd name="connsiteY79" fmla="*/ 213692 h 472487"/>
                    <a:gd name="connsiteX80" fmla="*/ 58371 w 181896"/>
                    <a:gd name="connsiteY80" fmla="*/ 228695 h 472487"/>
                    <a:gd name="connsiteX81" fmla="*/ 66801 w 181896"/>
                    <a:gd name="connsiteY81" fmla="*/ 234543 h 472487"/>
                    <a:gd name="connsiteX82" fmla="*/ 75703 w 181896"/>
                    <a:gd name="connsiteY82" fmla="*/ 230812 h 472487"/>
                    <a:gd name="connsiteX83" fmla="*/ 112193 w 181896"/>
                    <a:gd name="connsiteY83" fmla="*/ 251459 h 472487"/>
                    <a:gd name="connsiteX84" fmla="*/ 113007 w 181896"/>
                    <a:gd name="connsiteY84" fmla="*/ 252649 h 472487"/>
                    <a:gd name="connsiteX85" fmla="*/ 117511 w 181896"/>
                    <a:gd name="connsiteY85" fmla="*/ 280040 h 472487"/>
                    <a:gd name="connsiteX86" fmla="*/ 115247 w 181896"/>
                    <a:gd name="connsiteY86" fmla="*/ 281636 h 472487"/>
                    <a:gd name="connsiteX87" fmla="*/ 84378 w 181896"/>
                    <a:gd name="connsiteY87" fmla="*/ 263025 h 472487"/>
                    <a:gd name="connsiteX88" fmla="*/ 83506 w 181896"/>
                    <a:gd name="connsiteY88" fmla="*/ 254538 h 472487"/>
                    <a:gd name="connsiteX89" fmla="*/ 74807 w 181896"/>
                    <a:gd name="connsiteY89" fmla="*/ 249179 h 472487"/>
                    <a:gd name="connsiteX90" fmla="*/ 65025 w 181896"/>
                    <a:gd name="connsiteY90" fmla="*/ 263987 h 472487"/>
                    <a:gd name="connsiteX91" fmla="*/ 73276 w 181896"/>
                    <a:gd name="connsiteY91" fmla="*/ 270193 h 472487"/>
                    <a:gd name="connsiteX92" fmla="*/ 82301 w 181896"/>
                    <a:gd name="connsiteY92" fmla="*/ 266739 h 472487"/>
                    <a:gd name="connsiteX93" fmla="*/ 118228 w 181896"/>
                    <a:gd name="connsiteY93" fmla="*/ 288600 h 472487"/>
                    <a:gd name="connsiteX94" fmla="*/ 118961 w 181896"/>
                    <a:gd name="connsiteY94" fmla="*/ 289741 h 472487"/>
                    <a:gd name="connsiteX95" fmla="*/ 122919 w 181896"/>
                    <a:gd name="connsiteY95" fmla="*/ 317792 h 472487"/>
                    <a:gd name="connsiteX96" fmla="*/ 120622 w 181896"/>
                    <a:gd name="connsiteY96" fmla="*/ 319347 h 472487"/>
                    <a:gd name="connsiteX97" fmla="*/ 90144 w 181896"/>
                    <a:gd name="connsiteY97" fmla="*/ 299971 h 472487"/>
                    <a:gd name="connsiteX98" fmla="*/ 89493 w 181896"/>
                    <a:gd name="connsiteY98" fmla="*/ 291402 h 472487"/>
                    <a:gd name="connsiteX99" fmla="*/ 80932 w 181896"/>
                    <a:gd name="connsiteY99" fmla="*/ 285733 h 472487"/>
                    <a:gd name="connsiteX100" fmla="*/ 70768 w 181896"/>
                    <a:gd name="connsiteY100" fmla="*/ 300427 h 472487"/>
                    <a:gd name="connsiteX101" fmla="*/ 78888 w 181896"/>
                    <a:gd name="connsiteY101" fmla="*/ 306918 h 472487"/>
                    <a:gd name="connsiteX102" fmla="*/ 87978 w 181896"/>
                    <a:gd name="connsiteY102" fmla="*/ 303660 h 472487"/>
                    <a:gd name="connsiteX103" fmla="*/ 123465 w 181896"/>
                    <a:gd name="connsiteY103" fmla="*/ 326376 h 472487"/>
                    <a:gd name="connsiteX104" fmla="*/ 124182 w 181896"/>
                    <a:gd name="connsiteY104" fmla="*/ 327533 h 472487"/>
                    <a:gd name="connsiteX105" fmla="*/ 127676 w 181896"/>
                    <a:gd name="connsiteY105" fmla="*/ 355144 h 472487"/>
                    <a:gd name="connsiteX106" fmla="*/ 125371 w 181896"/>
                    <a:gd name="connsiteY106" fmla="*/ 356675 h 472487"/>
                    <a:gd name="connsiteX107" fmla="*/ 95137 w 181896"/>
                    <a:gd name="connsiteY107" fmla="*/ 336810 h 472487"/>
                    <a:gd name="connsiteX108" fmla="*/ 94632 w 181896"/>
                    <a:gd name="connsiteY108" fmla="*/ 328168 h 472487"/>
                    <a:gd name="connsiteX109" fmla="*/ 86161 w 181896"/>
                    <a:gd name="connsiteY109" fmla="*/ 322296 h 472487"/>
                    <a:gd name="connsiteX110" fmla="*/ 75760 w 181896"/>
                    <a:gd name="connsiteY110" fmla="*/ 336940 h 472487"/>
                    <a:gd name="connsiteX111" fmla="*/ 83791 w 181896"/>
                    <a:gd name="connsiteY111" fmla="*/ 343635 h 472487"/>
                    <a:gd name="connsiteX112" fmla="*/ 92922 w 181896"/>
                    <a:gd name="connsiteY112" fmla="*/ 340491 h 472487"/>
                    <a:gd name="connsiteX113" fmla="*/ 128165 w 181896"/>
                    <a:gd name="connsiteY113" fmla="*/ 363729 h 472487"/>
                    <a:gd name="connsiteX114" fmla="*/ 128865 w 181896"/>
                    <a:gd name="connsiteY114" fmla="*/ 364885 h 472487"/>
                    <a:gd name="connsiteX115" fmla="*/ 132278 w 181896"/>
                    <a:gd name="connsiteY115" fmla="*/ 393034 h 472487"/>
                    <a:gd name="connsiteX116" fmla="*/ 129965 w 181896"/>
                    <a:gd name="connsiteY116" fmla="*/ 394557 h 472487"/>
                    <a:gd name="connsiteX117" fmla="*/ 99812 w 181896"/>
                    <a:gd name="connsiteY117" fmla="*/ 374464 h 472487"/>
                    <a:gd name="connsiteX118" fmla="*/ 99372 w 181896"/>
                    <a:gd name="connsiteY118" fmla="*/ 365749 h 472487"/>
                    <a:gd name="connsiteX119" fmla="*/ 90942 w 181896"/>
                    <a:gd name="connsiteY119" fmla="*/ 359738 h 472487"/>
                    <a:gd name="connsiteX120" fmla="*/ 80436 w 181896"/>
                    <a:gd name="connsiteY120" fmla="*/ 374423 h 472487"/>
                    <a:gd name="connsiteX121" fmla="*/ 88418 w 181896"/>
                    <a:gd name="connsiteY121" fmla="*/ 381249 h 472487"/>
                    <a:gd name="connsiteX122" fmla="*/ 97564 w 181896"/>
                    <a:gd name="connsiteY122" fmla="*/ 378145 h 472487"/>
                    <a:gd name="connsiteX123" fmla="*/ 132758 w 181896"/>
                    <a:gd name="connsiteY123" fmla="*/ 401611 h 472487"/>
                    <a:gd name="connsiteX124" fmla="*/ 133467 w 181896"/>
                    <a:gd name="connsiteY124" fmla="*/ 402767 h 472487"/>
                    <a:gd name="connsiteX125" fmla="*/ 142638 w 181896"/>
                    <a:gd name="connsiteY125" fmla="*/ 472488 h 472487"/>
                    <a:gd name="connsiteX126" fmla="*/ 146800 w 181896"/>
                    <a:gd name="connsiteY126" fmla="*/ 471877 h 472487"/>
                    <a:gd name="connsiteX127" fmla="*/ 137580 w 181896"/>
                    <a:gd name="connsiteY127" fmla="*/ 401814 h 472487"/>
                    <a:gd name="connsiteX128" fmla="*/ 137987 w 181896"/>
                    <a:gd name="connsiteY128" fmla="*/ 400519 h 472487"/>
                    <a:gd name="connsiteX129" fmla="*/ 166095 w 181896"/>
                    <a:gd name="connsiteY129" fmla="*/ 369854 h 472487"/>
                    <a:gd name="connsiteX130" fmla="*/ 175723 w 181896"/>
                    <a:gd name="connsiteY130" fmla="*/ 370701 h 472487"/>
                    <a:gd name="connsiteX131" fmla="*/ 181831 w 181896"/>
                    <a:gd name="connsiteY131" fmla="*/ 362092 h 472487"/>
                    <a:gd name="connsiteX132" fmla="*/ 168083 w 181896"/>
                    <a:gd name="connsiteY132" fmla="*/ 350241 h 472487"/>
                    <a:gd name="connsiteX133" fmla="*/ 161363 w 181896"/>
                    <a:gd name="connsiteY133" fmla="*/ 358174 h 472487"/>
                    <a:gd name="connsiteX134" fmla="*/ 163025 w 181896"/>
                    <a:gd name="connsiteY134" fmla="*/ 366783 h 472487"/>
                    <a:gd name="connsiteX135" fmla="*/ 139005 w 181896"/>
                    <a:gd name="connsiteY135" fmla="*/ 393002 h 472487"/>
                    <a:gd name="connsiteX136" fmla="*/ 136399 w 181896"/>
                    <a:gd name="connsiteY136" fmla="*/ 392073 h 472487"/>
                    <a:gd name="connsiteX137" fmla="*/ 132986 w 181896"/>
                    <a:gd name="connsiteY137" fmla="*/ 363924 h 472487"/>
                    <a:gd name="connsiteX138" fmla="*/ 133394 w 181896"/>
                    <a:gd name="connsiteY138" fmla="*/ 362629 h 472487"/>
                    <a:gd name="connsiteX139" fmla="*/ 161396 w 181896"/>
                    <a:gd name="connsiteY139" fmla="*/ 331760 h 472487"/>
                    <a:gd name="connsiteX140" fmla="*/ 171031 w 181896"/>
                    <a:gd name="connsiteY140" fmla="*/ 332558 h 472487"/>
                    <a:gd name="connsiteX141" fmla="*/ 177058 w 181896"/>
                    <a:gd name="connsiteY141" fmla="*/ 323827 h 472487"/>
                    <a:gd name="connsiteX142" fmla="*/ 163196 w 181896"/>
                    <a:gd name="connsiteY142" fmla="*/ 311968 h 472487"/>
                    <a:gd name="connsiteX143" fmla="*/ 156550 w 181896"/>
                    <a:gd name="connsiteY143" fmla="*/ 320023 h 472487"/>
                    <a:gd name="connsiteX144" fmla="*/ 158293 w 181896"/>
                    <a:gd name="connsiteY144" fmla="*/ 328681 h 472487"/>
                    <a:gd name="connsiteX145" fmla="*/ 134412 w 181896"/>
                    <a:gd name="connsiteY145" fmla="*/ 355103 h 472487"/>
                    <a:gd name="connsiteX146" fmla="*/ 131797 w 181896"/>
                    <a:gd name="connsiteY146" fmla="*/ 354183 h 472487"/>
                    <a:gd name="connsiteX147" fmla="*/ 128295 w 181896"/>
                    <a:gd name="connsiteY147" fmla="*/ 326539 h 472487"/>
                    <a:gd name="connsiteX148" fmla="*/ 128686 w 181896"/>
                    <a:gd name="connsiteY148" fmla="*/ 325244 h 472487"/>
                    <a:gd name="connsiteX149" fmla="*/ 156322 w 181896"/>
                    <a:gd name="connsiteY149" fmla="*/ 293935 h 472487"/>
                    <a:gd name="connsiteX150" fmla="*/ 165957 w 181896"/>
                    <a:gd name="connsiteY150" fmla="*/ 294611 h 472487"/>
                    <a:gd name="connsiteX151" fmla="*/ 171838 w 181896"/>
                    <a:gd name="connsiteY151" fmla="*/ 285709 h 472487"/>
                    <a:gd name="connsiteX152" fmla="*/ 157755 w 181896"/>
                    <a:gd name="connsiteY152" fmla="*/ 273956 h 472487"/>
                    <a:gd name="connsiteX153" fmla="*/ 151255 w 181896"/>
                    <a:gd name="connsiteY153" fmla="*/ 282190 h 472487"/>
                    <a:gd name="connsiteX154" fmla="*/ 153161 w 181896"/>
                    <a:gd name="connsiteY154" fmla="*/ 290881 h 472487"/>
                    <a:gd name="connsiteX155" fmla="*/ 129639 w 181896"/>
                    <a:gd name="connsiteY155" fmla="*/ 317702 h 472487"/>
                    <a:gd name="connsiteX156" fmla="*/ 127016 w 181896"/>
                    <a:gd name="connsiteY156" fmla="*/ 316806 h 472487"/>
                    <a:gd name="connsiteX157" fmla="*/ 123042 w 181896"/>
                    <a:gd name="connsiteY157" fmla="*/ 288698 h 472487"/>
                    <a:gd name="connsiteX158" fmla="*/ 123416 w 181896"/>
                    <a:gd name="connsiteY158" fmla="*/ 287395 h 472487"/>
                    <a:gd name="connsiteX159" fmla="*/ 150384 w 181896"/>
                    <a:gd name="connsiteY159" fmla="*/ 255402 h 472487"/>
                    <a:gd name="connsiteX160" fmla="*/ 160036 w 181896"/>
                    <a:gd name="connsiteY160" fmla="*/ 255866 h 472487"/>
                    <a:gd name="connsiteX161" fmla="*/ 165688 w 181896"/>
                    <a:gd name="connsiteY161" fmla="*/ 246736 h 472487"/>
                    <a:gd name="connsiteX162" fmla="*/ 151272 w 181896"/>
                    <a:gd name="connsiteY162" fmla="*/ 235219 h 472487"/>
                    <a:gd name="connsiteX163" fmla="*/ 145008 w 181896"/>
                    <a:gd name="connsiteY163" fmla="*/ 243689 h 472487"/>
                    <a:gd name="connsiteX164" fmla="*/ 147159 w 181896"/>
                    <a:gd name="connsiteY164" fmla="*/ 252404 h 472487"/>
                    <a:gd name="connsiteX165" fmla="*/ 124239 w 181896"/>
                    <a:gd name="connsiteY165" fmla="*/ 279836 h 472487"/>
                    <a:gd name="connsiteX166" fmla="*/ 121608 w 181896"/>
                    <a:gd name="connsiteY166" fmla="*/ 278989 h 472487"/>
                    <a:gd name="connsiteX167" fmla="*/ 117079 w 181896"/>
                    <a:gd name="connsiteY167" fmla="*/ 251517 h 472487"/>
                    <a:gd name="connsiteX168" fmla="*/ 117438 w 181896"/>
                    <a:gd name="connsiteY168" fmla="*/ 250116 h 472487"/>
                    <a:gd name="connsiteX169" fmla="*/ 143396 w 181896"/>
                    <a:gd name="connsiteY169" fmla="*/ 217251 h 472487"/>
                    <a:gd name="connsiteX170" fmla="*/ 153055 w 181896"/>
                    <a:gd name="connsiteY170" fmla="*/ 217422 h 472487"/>
                    <a:gd name="connsiteX171" fmla="*/ 158399 w 181896"/>
                    <a:gd name="connsiteY171" fmla="*/ 208023 h 472487"/>
                    <a:gd name="connsiteX172" fmla="*/ 143526 w 181896"/>
                    <a:gd name="connsiteY172" fmla="*/ 196881 h 472487"/>
                    <a:gd name="connsiteX173" fmla="*/ 137596 w 181896"/>
                    <a:gd name="connsiteY173" fmla="*/ 205645 h 472487"/>
                    <a:gd name="connsiteX174" fmla="*/ 140081 w 181896"/>
                    <a:gd name="connsiteY174" fmla="*/ 214335 h 472487"/>
                    <a:gd name="connsiteX175" fmla="*/ 118146 w 181896"/>
                    <a:gd name="connsiteY175" fmla="*/ 242394 h 472487"/>
                    <a:gd name="connsiteX176" fmla="*/ 115328 w 181896"/>
                    <a:gd name="connsiteY176" fmla="*/ 241572 h 472487"/>
                    <a:gd name="connsiteX177" fmla="*/ 109855 w 181896"/>
                    <a:gd name="connsiteY177" fmla="*/ 213952 h 472487"/>
                    <a:gd name="connsiteX178" fmla="*/ 110156 w 181896"/>
                    <a:gd name="connsiteY178" fmla="*/ 212543 h 472487"/>
                    <a:gd name="connsiteX179" fmla="*/ 134762 w 181896"/>
                    <a:gd name="connsiteY179" fmla="*/ 178547 h 472487"/>
                    <a:gd name="connsiteX180" fmla="*/ 144430 w 181896"/>
                    <a:gd name="connsiteY180" fmla="*/ 178318 h 472487"/>
                    <a:gd name="connsiteX181" fmla="*/ 149341 w 181896"/>
                    <a:gd name="connsiteY181" fmla="*/ 168602 h 472487"/>
                    <a:gd name="connsiteX182" fmla="*/ 133923 w 181896"/>
                    <a:gd name="connsiteY182" fmla="*/ 157997 h 472487"/>
                    <a:gd name="connsiteX183" fmla="*/ 128425 w 181896"/>
                    <a:gd name="connsiteY183" fmla="*/ 167087 h 472487"/>
                    <a:gd name="connsiteX184" fmla="*/ 131333 w 181896"/>
                    <a:gd name="connsiteY184" fmla="*/ 175737 h 472487"/>
                    <a:gd name="connsiteX185" fmla="*/ 110588 w 181896"/>
                    <a:gd name="connsiteY185" fmla="*/ 204781 h 472487"/>
                    <a:gd name="connsiteX186" fmla="*/ 107737 w 181896"/>
                    <a:gd name="connsiteY186" fmla="*/ 204064 h 472487"/>
                    <a:gd name="connsiteX187" fmla="*/ 101238 w 181896"/>
                    <a:gd name="connsiteY187" fmla="*/ 177178 h 472487"/>
                    <a:gd name="connsiteX188" fmla="*/ 101474 w 181896"/>
                    <a:gd name="connsiteY188" fmla="*/ 175753 h 472487"/>
                    <a:gd name="connsiteX189" fmla="*/ 124581 w 181896"/>
                    <a:gd name="connsiteY189" fmla="*/ 140811 h 472487"/>
                    <a:gd name="connsiteX190" fmla="*/ 134241 w 181896"/>
                    <a:gd name="connsiteY190" fmla="*/ 140160 h 472487"/>
                    <a:gd name="connsiteX191" fmla="*/ 138786 w 181896"/>
                    <a:gd name="connsiteY191" fmla="*/ 130378 h 472487"/>
                    <a:gd name="connsiteX192" fmla="*/ 123025 w 181896"/>
                    <a:gd name="connsiteY192" fmla="*/ 120481 h 472487"/>
                    <a:gd name="connsiteX193" fmla="*/ 117861 w 181896"/>
                    <a:gd name="connsiteY193" fmla="*/ 129726 h 472487"/>
                    <a:gd name="connsiteX194" fmla="*/ 121030 w 181896"/>
                    <a:gd name="connsiteY194" fmla="*/ 138197 h 472487"/>
                    <a:gd name="connsiteX195" fmla="*/ 101539 w 181896"/>
                    <a:gd name="connsiteY195" fmla="*/ 167991 h 472487"/>
                    <a:gd name="connsiteX196" fmla="*/ 98664 w 181896"/>
                    <a:gd name="connsiteY196" fmla="*/ 167404 h 472487"/>
                    <a:gd name="connsiteX197" fmla="*/ 90918 w 181896"/>
                    <a:gd name="connsiteY197" fmla="*/ 140331 h 472487"/>
                    <a:gd name="connsiteX198" fmla="*/ 91097 w 181896"/>
                    <a:gd name="connsiteY198" fmla="*/ 138922 h 472487"/>
                    <a:gd name="connsiteX199" fmla="*/ 112600 w 181896"/>
                    <a:gd name="connsiteY199" fmla="*/ 102766 h 472487"/>
                    <a:gd name="connsiteX200" fmla="*/ 122227 w 181896"/>
                    <a:gd name="connsiteY200" fmla="*/ 101699 h 472487"/>
                    <a:gd name="connsiteX201" fmla="*/ 126153 w 181896"/>
                    <a:gd name="connsiteY201" fmla="*/ 91388 h 472487"/>
                    <a:gd name="connsiteX202" fmla="*/ 109611 w 181896"/>
                    <a:gd name="connsiteY202" fmla="*/ 81964 h 472487"/>
                    <a:gd name="connsiteX203" fmla="*/ 105155 w 181896"/>
                    <a:gd name="connsiteY203" fmla="*/ 91730 h 472487"/>
                    <a:gd name="connsiteX204" fmla="*/ 108902 w 181896"/>
                    <a:gd name="connsiteY204" fmla="*/ 100242 h 472487"/>
                    <a:gd name="connsiteX205" fmla="*/ 90837 w 181896"/>
                    <a:gd name="connsiteY205" fmla="*/ 131200 h 472487"/>
                    <a:gd name="connsiteX206" fmla="*/ 87961 w 181896"/>
                    <a:gd name="connsiteY206" fmla="*/ 130736 h 472487"/>
                    <a:gd name="connsiteX207" fmla="*/ 79141 w 181896"/>
                    <a:gd name="connsiteY207" fmla="*/ 104640 h 472487"/>
                    <a:gd name="connsiteX208" fmla="*/ 79295 w 181896"/>
                    <a:gd name="connsiteY208" fmla="*/ 102791 h 4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81896" h="472487">
                      <a:moveTo>
                        <a:pt x="79295" y="102791"/>
                      </a:moveTo>
                      <a:cubicBezTo>
                        <a:pt x="86047" y="90696"/>
                        <a:pt x="92238" y="78153"/>
                        <a:pt x="97931" y="64942"/>
                      </a:cubicBezTo>
                      <a:cubicBezTo>
                        <a:pt x="101091" y="66033"/>
                        <a:pt x="104601" y="65723"/>
                        <a:pt x="107444" y="63158"/>
                      </a:cubicBezTo>
                      <a:cubicBezTo>
                        <a:pt x="110197" y="60706"/>
                        <a:pt x="111345" y="56414"/>
                        <a:pt x="110303" y="52227"/>
                      </a:cubicBezTo>
                      <a:cubicBezTo>
                        <a:pt x="108202" y="43121"/>
                        <a:pt x="98468" y="38813"/>
                        <a:pt x="92685" y="43895"/>
                      </a:cubicBezTo>
                      <a:cubicBezTo>
                        <a:pt x="89949" y="46216"/>
                        <a:pt x="88711" y="50297"/>
                        <a:pt x="89362" y="54272"/>
                      </a:cubicBezTo>
                      <a:cubicBezTo>
                        <a:pt x="89875" y="57970"/>
                        <a:pt x="91643" y="60698"/>
                        <a:pt x="93923" y="62653"/>
                      </a:cubicBezTo>
                      <a:cubicBezTo>
                        <a:pt x="89330" y="73689"/>
                        <a:pt x="84256" y="84253"/>
                        <a:pt x="78839" y="94483"/>
                      </a:cubicBezTo>
                      <a:cubicBezTo>
                        <a:pt x="78033" y="96006"/>
                        <a:pt x="75850" y="95794"/>
                        <a:pt x="75198" y="94141"/>
                      </a:cubicBezTo>
                      <a:cubicBezTo>
                        <a:pt x="71940" y="85638"/>
                        <a:pt x="68267" y="77281"/>
                        <a:pt x="64390" y="69022"/>
                      </a:cubicBezTo>
                      <a:cubicBezTo>
                        <a:pt x="64154" y="68517"/>
                        <a:pt x="64154" y="67947"/>
                        <a:pt x="64366" y="67450"/>
                      </a:cubicBezTo>
                      <a:cubicBezTo>
                        <a:pt x="69831" y="54744"/>
                        <a:pt x="74742" y="41346"/>
                        <a:pt x="78473" y="27239"/>
                      </a:cubicBezTo>
                      <a:cubicBezTo>
                        <a:pt x="81828" y="27988"/>
                        <a:pt x="85322" y="27296"/>
                        <a:pt x="87790" y="24356"/>
                      </a:cubicBezTo>
                      <a:cubicBezTo>
                        <a:pt x="90144" y="21554"/>
                        <a:pt x="90666" y="17017"/>
                        <a:pt x="89061" y="12806"/>
                      </a:cubicBezTo>
                      <a:cubicBezTo>
                        <a:pt x="85355" y="3692"/>
                        <a:pt x="75174" y="450"/>
                        <a:pt x="70140" y="6404"/>
                      </a:cubicBezTo>
                      <a:cubicBezTo>
                        <a:pt x="67795" y="9116"/>
                        <a:pt x="67143" y="13441"/>
                        <a:pt x="68357" y="17392"/>
                      </a:cubicBezTo>
                      <a:cubicBezTo>
                        <a:pt x="69521" y="21040"/>
                        <a:pt x="71696" y="23598"/>
                        <a:pt x="74180" y="25341"/>
                      </a:cubicBezTo>
                      <a:cubicBezTo>
                        <a:pt x="71142" y="37273"/>
                        <a:pt x="67298" y="48660"/>
                        <a:pt x="62891" y="59590"/>
                      </a:cubicBezTo>
                      <a:cubicBezTo>
                        <a:pt x="62321" y="60991"/>
                        <a:pt x="60415" y="60991"/>
                        <a:pt x="59715" y="59607"/>
                      </a:cubicBezTo>
                      <a:cubicBezTo>
                        <a:pt x="52124" y="44921"/>
                        <a:pt x="43401" y="30725"/>
                        <a:pt x="33016" y="17766"/>
                      </a:cubicBezTo>
                      <a:cubicBezTo>
                        <a:pt x="36608" y="13498"/>
                        <a:pt x="35932" y="6046"/>
                        <a:pt x="30165" y="2022"/>
                      </a:cubicBezTo>
                      <a:cubicBezTo>
                        <a:pt x="26834" y="-291"/>
                        <a:pt x="22566" y="-657"/>
                        <a:pt x="19373" y="1118"/>
                      </a:cubicBezTo>
                      <a:cubicBezTo>
                        <a:pt x="13183" y="4637"/>
                        <a:pt x="12336" y="12879"/>
                        <a:pt x="16783" y="17660"/>
                      </a:cubicBezTo>
                      <a:cubicBezTo>
                        <a:pt x="19984" y="21440"/>
                        <a:pt x="25335" y="22442"/>
                        <a:pt x="29701" y="20348"/>
                      </a:cubicBezTo>
                      <a:cubicBezTo>
                        <a:pt x="39988" y="33185"/>
                        <a:pt x="48638" y="47292"/>
                        <a:pt x="56180" y="61928"/>
                      </a:cubicBezTo>
                      <a:cubicBezTo>
                        <a:pt x="56872" y="63296"/>
                        <a:pt x="55732" y="64819"/>
                        <a:pt x="54282" y="64469"/>
                      </a:cubicBezTo>
                      <a:cubicBezTo>
                        <a:pt x="48573" y="63076"/>
                        <a:pt x="42765" y="61944"/>
                        <a:pt x="37048" y="60991"/>
                      </a:cubicBezTo>
                      <a:cubicBezTo>
                        <a:pt x="31387" y="59981"/>
                        <a:pt x="25629" y="59297"/>
                        <a:pt x="20001" y="58776"/>
                      </a:cubicBezTo>
                      <a:cubicBezTo>
                        <a:pt x="19960" y="56226"/>
                        <a:pt x="18942" y="53726"/>
                        <a:pt x="16400" y="52032"/>
                      </a:cubicBezTo>
                      <a:cubicBezTo>
                        <a:pt x="13680" y="50159"/>
                        <a:pt x="9950" y="49849"/>
                        <a:pt x="6757" y="51388"/>
                      </a:cubicBezTo>
                      <a:cubicBezTo>
                        <a:pt x="-44" y="54760"/>
                        <a:pt x="-2251" y="63003"/>
                        <a:pt x="2644" y="67247"/>
                      </a:cubicBezTo>
                      <a:cubicBezTo>
                        <a:pt x="4875" y="69332"/>
                        <a:pt x="8565" y="69991"/>
                        <a:pt x="12010" y="68981"/>
                      </a:cubicBezTo>
                      <a:cubicBezTo>
                        <a:pt x="15618" y="67923"/>
                        <a:pt x="18078" y="65536"/>
                        <a:pt x="19259" y="62710"/>
                      </a:cubicBezTo>
                      <a:cubicBezTo>
                        <a:pt x="32552" y="64013"/>
                        <a:pt x="45999" y="66660"/>
                        <a:pt x="59601" y="70211"/>
                      </a:cubicBezTo>
                      <a:cubicBezTo>
                        <a:pt x="60114" y="70350"/>
                        <a:pt x="60538" y="70716"/>
                        <a:pt x="60774" y="71213"/>
                      </a:cubicBezTo>
                      <a:cubicBezTo>
                        <a:pt x="64594" y="79374"/>
                        <a:pt x="68218" y="87641"/>
                        <a:pt x="71436" y="96071"/>
                      </a:cubicBezTo>
                      <a:cubicBezTo>
                        <a:pt x="72079" y="97717"/>
                        <a:pt x="70613" y="99313"/>
                        <a:pt x="68984" y="98751"/>
                      </a:cubicBezTo>
                      <a:cubicBezTo>
                        <a:pt x="57956" y="94915"/>
                        <a:pt x="46903" y="91575"/>
                        <a:pt x="35908" y="88920"/>
                      </a:cubicBezTo>
                      <a:cubicBezTo>
                        <a:pt x="36095" y="86354"/>
                        <a:pt x="35378" y="83650"/>
                        <a:pt x="33122" y="81459"/>
                      </a:cubicBezTo>
                      <a:cubicBezTo>
                        <a:pt x="30597" y="79154"/>
                        <a:pt x="26858" y="78275"/>
                        <a:pt x="23470" y="79301"/>
                      </a:cubicBezTo>
                      <a:cubicBezTo>
                        <a:pt x="16148" y="81655"/>
                        <a:pt x="13175" y="89596"/>
                        <a:pt x="17541" y="95012"/>
                      </a:cubicBezTo>
                      <a:cubicBezTo>
                        <a:pt x="19626" y="97488"/>
                        <a:pt x="23275" y="98751"/>
                        <a:pt x="26793" y="98262"/>
                      </a:cubicBezTo>
                      <a:cubicBezTo>
                        <a:pt x="30499" y="97717"/>
                        <a:pt x="33236" y="95583"/>
                        <a:pt x="34759" y="92821"/>
                      </a:cubicBezTo>
                      <a:cubicBezTo>
                        <a:pt x="47775" y="96136"/>
                        <a:pt x="61018" y="100290"/>
                        <a:pt x="74091" y="105161"/>
                      </a:cubicBezTo>
                      <a:cubicBezTo>
                        <a:pt x="74661" y="105373"/>
                        <a:pt x="75117" y="105837"/>
                        <a:pt x="75337" y="106432"/>
                      </a:cubicBezTo>
                      <a:cubicBezTo>
                        <a:pt x="78489" y="114984"/>
                        <a:pt x="81315" y="123666"/>
                        <a:pt x="84084" y="132357"/>
                      </a:cubicBezTo>
                      <a:cubicBezTo>
                        <a:pt x="84508" y="133701"/>
                        <a:pt x="83237" y="134906"/>
                        <a:pt x="81991" y="134360"/>
                      </a:cubicBezTo>
                      <a:cubicBezTo>
                        <a:pt x="70947" y="129644"/>
                        <a:pt x="59878" y="125263"/>
                        <a:pt x="48833" y="121312"/>
                      </a:cubicBezTo>
                      <a:cubicBezTo>
                        <a:pt x="49224" y="118698"/>
                        <a:pt x="48695" y="115896"/>
                        <a:pt x="46610" y="113412"/>
                      </a:cubicBezTo>
                      <a:cubicBezTo>
                        <a:pt x="44378" y="110700"/>
                        <a:pt x="40640" y="109413"/>
                        <a:pt x="37162" y="110056"/>
                      </a:cubicBezTo>
                      <a:cubicBezTo>
                        <a:pt x="29660" y="111498"/>
                        <a:pt x="25881" y="119577"/>
                        <a:pt x="29962" y="125678"/>
                      </a:cubicBezTo>
                      <a:cubicBezTo>
                        <a:pt x="31892" y="128496"/>
                        <a:pt x="35394" y="130280"/>
                        <a:pt x="39002" y="130060"/>
                      </a:cubicBezTo>
                      <a:cubicBezTo>
                        <a:pt x="42765" y="129856"/>
                        <a:pt x="45641" y="127910"/>
                        <a:pt x="47343" y="125238"/>
                      </a:cubicBezTo>
                      <a:cubicBezTo>
                        <a:pt x="60277" y="129873"/>
                        <a:pt x="73187" y="135191"/>
                        <a:pt x="86072" y="140844"/>
                      </a:cubicBezTo>
                      <a:cubicBezTo>
                        <a:pt x="86520" y="141039"/>
                        <a:pt x="86862" y="141430"/>
                        <a:pt x="87008" y="141911"/>
                      </a:cubicBezTo>
                      <a:cubicBezTo>
                        <a:pt x="89680" y="150870"/>
                        <a:pt x="92286" y="159862"/>
                        <a:pt x="94705" y="168895"/>
                      </a:cubicBezTo>
                      <a:cubicBezTo>
                        <a:pt x="95072" y="170271"/>
                        <a:pt x="93744" y="171444"/>
                        <a:pt x="92498" y="170850"/>
                      </a:cubicBezTo>
                      <a:cubicBezTo>
                        <a:pt x="81739" y="165767"/>
                        <a:pt x="70784" y="160766"/>
                        <a:pt x="59919" y="156075"/>
                      </a:cubicBezTo>
                      <a:cubicBezTo>
                        <a:pt x="60456" y="153395"/>
                        <a:pt x="60073" y="150479"/>
                        <a:pt x="58086" y="147808"/>
                      </a:cubicBezTo>
                      <a:cubicBezTo>
                        <a:pt x="55944" y="144916"/>
                        <a:pt x="52360" y="143238"/>
                        <a:pt x="48825" y="143629"/>
                      </a:cubicBezTo>
                      <a:cubicBezTo>
                        <a:pt x="41218" y="144485"/>
                        <a:pt x="36958" y="152662"/>
                        <a:pt x="40835" y="159308"/>
                      </a:cubicBezTo>
                      <a:cubicBezTo>
                        <a:pt x="42619" y="162436"/>
                        <a:pt x="46121" y="164448"/>
                        <a:pt x="49729" y="164456"/>
                      </a:cubicBezTo>
                      <a:cubicBezTo>
                        <a:pt x="53509" y="164464"/>
                        <a:pt x="56465" y="162623"/>
                        <a:pt x="58273" y="159992"/>
                      </a:cubicBezTo>
                      <a:cubicBezTo>
                        <a:pt x="71061" y="165588"/>
                        <a:pt x="83734" y="171387"/>
                        <a:pt x="96359" y="177488"/>
                      </a:cubicBezTo>
                      <a:cubicBezTo>
                        <a:pt x="96807" y="177708"/>
                        <a:pt x="97141" y="178115"/>
                        <a:pt x="97271" y="178603"/>
                      </a:cubicBezTo>
                      <a:cubicBezTo>
                        <a:pt x="99649" y="187465"/>
                        <a:pt x="101637" y="196425"/>
                        <a:pt x="103714" y="205359"/>
                      </a:cubicBezTo>
                      <a:cubicBezTo>
                        <a:pt x="104015" y="206752"/>
                        <a:pt x="102630" y="207860"/>
                        <a:pt x="101417" y="207208"/>
                      </a:cubicBezTo>
                      <a:cubicBezTo>
                        <a:pt x="90869" y="201572"/>
                        <a:pt x="80126" y="196245"/>
                        <a:pt x="69562" y="191155"/>
                      </a:cubicBezTo>
                      <a:cubicBezTo>
                        <a:pt x="70165" y="188548"/>
                        <a:pt x="69888" y="185649"/>
                        <a:pt x="68015" y="182920"/>
                      </a:cubicBezTo>
                      <a:cubicBezTo>
                        <a:pt x="65987" y="179972"/>
                        <a:pt x="62476" y="178180"/>
                        <a:pt x="58933" y="178441"/>
                      </a:cubicBezTo>
                      <a:cubicBezTo>
                        <a:pt x="51309" y="179035"/>
                        <a:pt x="46716" y="187025"/>
                        <a:pt x="50340" y="193688"/>
                      </a:cubicBezTo>
                      <a:cubicBezTo>
                        <a:pt x="52059" y="196775"/>
                        <a:pt x="55366" y="198933"/>
                        <a:pt x="58982" y="199072"/>
                      </a:cubicBezTo>
                      <a:cubicBezTo>
                        <a:pt x="62745" y="199226"/>
                        <a:pt x="65791" y="197524"/>
                        <a:pt x="67730" y="194983"/>
                      </a:cubicBezTo>
                      <a:cubicBezTo>
                        <a:pt x="80150" y="200961"/>
                        <a:pt x="92677" y="207298"/>
                        <a:pt x="104968" y="214042"/>
                      </a:cubicBezTo>
                      <a:cubicBezTo>
                        <a:pt x="105400" y="214278"/>
                        <a:pt x="105717" y="214702"/>
                        <a:pt x="105823" y="215199"/>
                      </a:cubicBezTo>
                      <a:cubicBezTo>
                        <a:pt x="107851" y="224321"/>
                        <a:pt x="109480" y="233533"/>
                        <a:pt x="111256" y="242712"/>
                      </a:cubicBezTo>
                      <a:cubicBezTo>
                        <a:pt x="111500" y="244121"/>
                        <a:pt x="110083" y="245172"/>
                        <a:pt x="108894" y="244479"/>
                      </a:cubicBezTo>
                      <a:cubicBezTo>
                        <a:pt x="98542" y="238444"/>
                        <a:pt x="88067" y="232637"/>
                        <a:pt x="77683" y="227033"/>
                      </a:cubicBezTo>
                      <a:cubicBezTo>
                        <a:pt x="78407" y="224435"/>
                        <a:pt x="78261" y="221503"/>
                        <a:pt x="76518" y="218668"/>
                      </a:cubicBezTo>
                      <a:cubicBezTo>
                        <a:pt x="74628" y="215598"/>
                        <a:pt x="71199" y="213610"/>
                        <a:pt x="67640" y="213692"/>
                      </a:cubicBezTo>
                      <a:cubicBezTo>
                        <a:pt x="59984" y="213887"/>
                        <a:pt x="55032" y="221747"/>
                        <a:pt x="58371" y="228695"/>
                      </a:cubicBezTo>
                      <a:cubicBezTo>
                        <a:pt x="59943" y="231912"/>
                        <a:pt x="63201" y="234233"/>
                        <a:pt x="66801" y="234543"/>
                      </a:cubicBezTo>
                      <a:cubicBezTo>
                        <a:pt x="70556" y="234868"/>
                        <a:pt x="73667" y="233288"/>
                        <a:pt x="75703" y="230812"/>
                      </a:cubicBezTo>
                      <a:cubicBezTo>
                        <a:pt x="87872" y="237402"/>
                        <a:pt x="100138" y="244276"/>
                        <a:pt x="112193" y="251459"/>
                      </a:cubicBezTo>
                      <a:cubicBezTo>
                        <a:pt x="112616" y="251712"/>
                        <a:pt x="112917" y="252152"/>
                        <a:pt x="113007" y="252649"/>
                      </a:cubicBezTo>
                      <a:cubicBezTo>
                        <a:pt x="114669" y="261746"/>
                        <a:pt x="116029" y="270909"/>
                        <a:pt x="117511" y="280040"/>
                      </a:cubicBezTo>
                      <a:cubicBezTo>
                        <a:pt x="117707" y="281368"/>
                        <a:pt x="116346" y="282320"/>
                        <a:pt x="115247" y="281636"/>
                      </a:cubicBezTo>
                      <a:cubicBezTo>
                        <a:pt x="104968" y="275283"/>
                        <a:pt x="94689" y="269061"/>
                        <a:pt x="84378" y="263025"/>
                      </a:cubicBezTo>
                      <a:cubicBezTo>
                        <a:pt x="85192" y="260427"/>
                        <a:pt x="85151" y="257470"/>
                        <a:pt x="83506" y="254538"/>
                      </a:cubicBezTo>
                      <a:cubicBezTo>
                        <a:pt x="81723" y="251370"/>
                        <a:pt x="78359" y="249236"/>
                        <a:pt x="74807" y="249179"/>
                      </a:cubicBezTo>
                      <a:cubicBezTo>
                        <a:pt x="67151" y="249065"/>
                        <a:pt x="61939" y="256819"/>
                        <a:pt x="65025" y="263987"/>
                      </a:cubicBezTo>
                      <a:cubicBezTo>
                        <a:pt x="66475" y="267310"/>
                        <a:pt x="69709" y="269753"/>
                        <a:pt x="73276" y="270193"/>
                      </a:cubicBezTo>
                      <a:cubicBezTo>
                        <a:pt x="77023" y="270657"/>
                        <a:pt x="80183" y="269158"/>
                        <a:pt x="82301" y="266739"/>
                      </a:cubicBezTo>
                      <a:cubicBezTo>
                        <a:pt x="94266" y="273817"/>
                        <a:pt x="106344" y="281091"/>
                        <a:pt x="118228" y="288600"/>
                      </a:cubicBezTo>
                      <a:cubicBezTo>
                        <a:pt x="118619" y="288845"/>
                        <a:pt x="118888" y="289268"/>
                        <a:pt x="118961" y="289741"/>
                      </a:cubicBezTo>
                      <a:cubicBezTo>
                        <a:pt x="120386" y="299075"/>
                        <a:pt x="121616" y="308441"/>
                        <a:pt x="122919" y="317792"/>
                      </a:cubicBezTo>
                      <a:cubicBezTo>
                        <a:pt x="123098" y="319127"/>
                        <a:pt x="121714" y="320056"/>
                        <a:pt x="120622" y="319347"/>
                      </a:cubicBezTo>
                      <a:cubicBezTo>
                        <a:pt x="110458" y="312791"/>
                        <a:pt x="100334" y="306307"/>
                        <a:pt x="90144" y="299971"/>
                      </a:cubicBezTo>
                      <a:cubicBezTo>
                        <a:pt x="91024" y="297372"/>
                        <a:pt x="91065" y="294399"/>
                        <a:pt x="89493" y="291402"/>
                      </a:cubicBezTo>
                      <a:cubicBezTo>
                        <a:pt x="87799" y="288160"/>
                        <a:pt x="84492" y="285904"/>
                        <a:pt x="80932" y="285733"/>
                      </a:cubicBezTo>
                      <a:cubicBezTo>
                        <a:pt x="73268" y="285375"/>
                        <a:pt x="67860" y="293072"/>
                        <a:pt x="70768" y="300427"/>
                      </a:cubicBezTo>
                      <a:cubicBezTo>
                        <a:pt x="72120" y="303839"/>
                        <a:pt x="75321" y="306381"/>
                        <a:pt x="78888" y="306918"/>
                      </a:cubicBezTo>
                      <a:cubicBezTo>
                        <a:pt x="82627" y="307480"/>
                        <a:pt x="85811" y="306047"/>
                        <a:pt x="87978" y="303660"/>
                      </a:cubicBezTo>
                      <a:cubicBezTo>
                        <a:pt x="99796" y="311097"/>
                        <a:pt x="111696" y="318663"/>
                        <a:pt x="123465" y="326376"/>
                      </a:cubicBezTo>
                      <a:cubicBezTo>
                        <a:pt x="123856" y="326629"/>
                        <a:pt x="124117" y="327052"/>
                        <a:pt x="124182" y="327533"/>
                      </a:cubicBezTo>
                      <a:lnTo>
                        <a:pt x="127676" y="355144"/>
                      </a:lnTo>
                      <a:cubicBezTo>
                        <a:pt x="127839" y="356480"/>
                        <a:pt x="126462" y="357392"/>
                        <a:pt x="125371" y="356675"/>
                      </a:cubicBezTo>
                      <a:lnTo>
                        <a:pt x="95137" y="336810"/>
                      </a:lnTo>
                      <a:cubicBezTo>
                        <a:pt x="96057" y="334212"/>
                        <a:pt x="96147" y="331214"/>
                        <a:pt x="94632" y="328168"/>
                      </a:cubicBezTo>
                      <a:cubicBezTo>
                        <a:pt x="92987" y="324869"/>
                        <a:pt x="89721" y="322532"/>
                        <a:pt x="86161" y="322296"/>
                      </a:cubicBezTo>
                      <a:cubicBezTo>
                        <a:pt x="78505" y="321766"/>
                        <a:pt x="72975" y="329439"/>
                        <a:pt x="75760" y="336940"/>
                      </a:cubicBezTo>
                      <a:cubicBezTo>
                        <a:pt x="77055" y="340426"/>
                        <a:pt x="80224" y="343033"/>
                        <a:pt x="83791" y="343635"/>
                      </a:cubicBezTo>
                      <a:cubicBezTo>
                        <a:pt x="87522" y="344262"/>
                        <a:pt x="90731" y="342853"/>
                        <a:pt x="92922" y="340491"/>
                      </a:cubicBezTo>
                      <a:lnTo>
                        <a:pt x="128165" y="363729"/>
                      </a:lnTo>
                      <a:cubicBezTo>
                        <a:pt x="128556" y="363989"/>
                        <a:pt x="128808" y="364413"/>
                        <a:pt x="128865" y="364885"/>
                      </a:cubicBezTo>
                      <a:lnTo>
                        <a:pt x="132278" y="393034"/>
                      </a:lnTo>
                      <a:cubicBezTo>
                        <a:pt x="132441" y="394370"/>
                        <a:pt x="131056" y="395282"/>
                        <a:pt x="129965" y="394557"/>
                      </a:cubicBezTo>
                      <a:lnTo>
                        <a:pt x="99812" y="374464"/>
                      </a:lnTo>
                      <a:cubicBezTo>
                        <a:pt x="100757" y="371849"/>
                        <a:pt x="100863" y="368836"/>
                        <a:pt x="99372" y="365749"/>
                      </a:cubicBezTo>
                      <a:cubicBezTo>
                        <a:pt x="97760" y="362409"/>
                        <a:pt x="94502" y="360023"/>
                        <a:pt x="90942" y="359738"/>
                      </a:cubicBezTo>
                      <a:cubicBezTo>
                        <a:pt x="83286" y="359111"/>
                        <a:pt x="77699" y="366791"/>
                        <a:pt x="80436" y="374423"/>
                      </a:cubicBezTo>
                      <a:cubicBezTo>
                        <a:pt x="81706" y="377958"/>
                        <a:pt x="84858" y="380629"/>
                        <a:pt x="88418" y="381249"/>
                      </a:cubicBezTo>
                      <a:cubicBezTo>
                        <a:pt x="92148" y="381900"/>
                        <a:pt x="95357" y="380515"/>
                        <a:pt x="97564" y="378145"/>
                      </a:cubicBezTo>
                      <a:lnTo>
                        <a:pt x="132758" y="401611"/>
                      </a:lnTo>
                      <a:cubicBezTo>
                        <a:pt x="133149" y="401871"/>
                        <a:pt x="133402" y="402295"/>
                        <a:pt x="133467" y="402767"/>
                      </a:cubicBezTo>
                      <a:cubicBezTo>
                        <a:pt x="136310" y="426021"/>
                        <a:pt x="139250" y="449283"/>
                        <a:pt x="142638" y="472488"/>
                      </a:cubicBezTo>
                      <a:lnTo>
                        <a:pt x="146800" y="471877"/>
                      </a:lnTo>
                      <a:cubicBezTo>
                        <a:pt x="143396" y="448582"/>
                        <a:pt x="140447" y="425206"/>
                        <a:pt x="137580" y="401814"/>
                      </a:cubicBezTo>
                      <a:cubicBezTo>
                        <a:pt x="137523" y="401342"/>
                        <a:pt x="137670" y="400861"/>
                        <a:pt x="137987" y="400519"/>
                      </a:cubicBezTo>
                      <a:lnTo>
                        <a:pt x="166095" y="369854"/>
                      </a:lnTo>
                      <a:cubicBezTo>
                        <a:pt x="168808" y="371637"/>
                        <a:pt x="172253" y="372224"/>
                        <a:pt x="175723" y="370701"/>
                      </a:cubicBezTo>
                      <a:cubicBezTo>
                        <a:pt x="179038" y="369243"/>
                        <a:pt x="181448" y="365863"/>
                        <a:pt x="181831" y="362092"/>
                      </a:cubicBezTo>
                      <a:cubicBezTo>
                        <a:pt x="182662" y="353947"/>
                        <a:pt x="175364" y="347757"/>
                        <a:pt x="168083" y="350241"/>
                      </a:cubicBezTo>
                      <a:cubicBezTo>
                        <a:pt x="164711" y="351397"/>
                        <a:pt x="162129" y="354525"/>
                        <a:pt x="161363" y="358174"/>
                      </a:cubicBezTo>
                      <a:cubicBezTo>
                        <a:pt x="160655" y="361546"/>
                        <a:pt x="161485" y="364462"/>
                        <a:pt x="163025" y="366783"/>
                      </a:cubicBezTo>
                      <a:lnTo>
                        <a:pt x="139005" y="393002"/>
                      </a:lnTo>
                      <a:cubicBezTo>
                        <a:pt x="138126" y="393963"/>
                        <a:pt x="136562" y="393409"/>
                        <a:pt x="136399" y="392073"/>
                      </a:cubicBezTo>
                      <a:lnTo>
                        <a:pt x="132986" y="363924"/>
                      </a:lnTo>
                      <a:cubicBezTo>
                        <a:pt x="132929" y="363452"/>
                        <a:pt x="133076" y="362971"/>
                        <a:pt x="133394" y="362629"/>
                      </a:cubicBezTo>
                      <a:lnTo>
                        <a:pt x="161396" y="331760"/>
                      </a:lnTo>
                      <a:cubicBezTo>
                        <a:pt x="164124" y="333544"/>
                        <a:pt x="167562" y="334114"/>
                        <a:pt x="171031" y="332558"/>
                      </a:cubicBezTo>
                      <a:cubicBezTo>
                        <a:pt x="174338" y="331076"/>
                        <a:pt x="176716" y="327647"/>
                        <a:pt x="177058" y="323827"/>
                      </a:cubicBezTo>
                      <a:cubicBezTo>
                        <a:pt x="177800" y="315576"/>
                        <a:pt x="170453" y="309386"/>
                        <a:pt x="163196" y="311968"/>
                      </a:cubicBezTo>
                      <a:cubicBezTo>
                        <a:pt x="159840" y="313165"/>
                        <a:pt x="157283" y="316342"/>
                        <a:pt x="156550" y="320023"/>
                      </a:cubicBezTo>
                      <a:cubicBezTo>
                        <a:pt x="155874" y="323420"/>
                        <a:pt x="156729" y="326352"/>
                        <a:pt x="158293" y="328681"/>
                      </a:cubicBezTo>
                      <a:lnTo>
                        <a:pt x="134412" y="355103"/>
                      </a:lnTo>
                      <a:cubicBezTo>
                        <a:pt x="133532" y="356064"/>
                        <a:pt x="131968" y="355511"/>
                        <a:pt x="131797" y="354183"/>
                      </a:cubicBezTo>
                      <a:lnTo>
                        <a:pt x="128295" y="326539"/>
                      </a:lnTo>
                      <a:cubicBezTo>
                        <a:pt x="128230" y="326067"/>
                        <a:pt x="128376" y="325586"/>
                        <a:pt x="128686" y="325244"/>
                      </a:cubicBezTo>
                      <a:cubicBezTo>
                        <a:pt x="137996" y="314925"/>
                        <a:pt x="147134" y="304499"/>
                        <a:pt x="156322" y="293935"/>
                      </a:cubicBezTo>
                      <a:cubicBezTo>
                        <a:pt x="159066" y="295686"/>
                        <a:pt x="162520" y="296224"/>
                        <a:pt x="165957" y="294611"/>
                      </a:cubicBezTo>
                      <a:cubicBezTo>
                        <a:pt x="169248" y="293072"/>
                        <a:pt x="171577" y="289586"/>
                        <a:pt x="171838" y="285709"/>
                      </a:cubicBezTo>
                      <a:cubicBezTo>
                        <a:pt x="172416" y="277344"/>
                        <a:pt x="164955" y="271211"/>
                        <a:pt x="157755" y="273956"/>
                      </a:cubicBezTo>
                      <a:cubicBezTo>
                        <a:pt x="154416" y="275226"/>
                        <a:pt x="151923" y="278468"/>
                        <a:pt x="151255" y="282190"/>
                      </a:cubicBezTo>
                      <a:cubicBezTo>
                        <a:pt x="150645" y="285627"/>
                        <a:pt x="151557" y="288560"/>
                        <a:pt x="153161" y="290881"/>
                      </a:cubicBezTo>
                      <a:cubicBezTo>
                        <a:pt x="145383" y="299930"/>
                        <a:pt x="137491" y="308849"/>
                        <a:pt x="129639" y="317702"/>
                      </a:cubicBezTo>
                      <a:cubicBezTo>
                        <a:pt x="128767" y="318679"/>
                        <a:pt x="127204" y="318134"/>
                        <a:pt x="127016" y="316806"/>
                      </a:cubicBezTo>
                      <a:lnTo>
                        <a:pt x="123042" y="288698"/>
                      </a:lnTo>
                      <a:cubicBezTo>
                        <a:pt x="122968" y="288226"/>
                        <a:pt x="123107" y="287745"/>
                        <a:pt x="123416" y="287395"/>
                      </a:cubicBezTo>
                      <a:cubicBezTo>
                        <a:pt x="132555" y="276904"/>
                        <a:pt x="141449" y="266259"/>
                        <a:pt x="150384" y="255402"/>
                      </a:cubicBezTo>
                      <a:cubicBezTo>
                        <a:pt x="153170" y="257104"/>
                        <a:pt x="156631" y="257576"/>
                        <a:pt x="160036" y="255866"/>
                      </a:cubicBezTo>
                      <a:cubicBezTo>
                        <a:pt x="163294" y="254237"/>
                        <a:pt x="165550" y="250670"/>
                        <a:pt x="165688" y="246736"/>
                      </a:cubicBezTo>
                      <a:cubicBezTo>
                        <a:pt x="166022" y="238257"/>
                        <a:pt x="158390" y="232246"/>
                        <a:pt x="151272" y="235219"/>
                      </a:cubicBezTo>
                      <a:cubicBezTo>
                        <a:pt x="147965" y="236587"/>
                        <a:pt x="145570" y="239926"/>
                        <a:pt x="145008" y="243689"/>
                      </a:cubicBezTo>
                      <a:cubicBezTo>
                        <a:pt x="144487" y="247167"/>
                        <a:pt x="145481" y="250099"/>
                        <a:pt x="147159" y="252404"/>
                      </a:cubicBezTo>
                      <a:cubicBezTo>
                        <a:pt x="139592" y="261698"/>
                        <a:pt x="131928" y="270828"/>
                        <a:pt x="124239" y="279836"/>
                      </a:cubicBezTo>
                      <a:cubicBezTo>
                        <a:pt x="123384" y="280830"/>
                        <a:pt x="121803" y="280317"/>
                        <a:pt x="121608" y="278989"/>
                      </a:cubicBezTo>
                      <a:cubicBezTo>
                        <a:pt x="120109" y="269826"/>
                        <a:pt x="118749" y="260647"/>
                        <a:pt x="117079" y="251517"/>
                      </a:cubicBezTo>
                      <a:cubicBezTo>
                        <a:pt x="116990" y="251012"/>
                        <a:pt x="117120" y="250499"/>
                        <a:pt x="117438" y="250116"/>
                      </a:cubicBezTo>
                      <a:cubicBezTo>
                        <a:pt x="126299" y="239389"/>
                        <a:pt x="134852" y="228466"/>
                        <a:pt x="143396" y="217251"/>
                      </a:cubicBezTo>
                      <a:cubicBezTo>
                        <a:pt x="146230" y="218880"/>
                        <a:pt x="149716" y="219247"/>
                        <a:pt x="153055" y="217422"/>
                      </a:cubicBezTo>
                      <a:cubicBezTo>
                        <a:pt x="156232" y="215671"/>
                        <a:pt x="158423" y="211998"/>
                        <a:pt x="158399" y="208023"/>
                      </a:cubicBezTo>
                      <a:cubicBezTo>
                        <a:pt x="158399" y="199430"/>
                        <a:pt x="150522" y="193615"/>
                        <a:pt x="143526" y="196881"/>
                      </a:cubicBezTo>
                      <a:cubicBezTo>
                        <a:pt x="140276" y="198379"/>
                        <a:pt x="138004" y="201833"/>
                        <a:pt x="137596" y="205645"/>
                      </a:cubicBezTo>
                      <a:cubicBezTo>
                        <a:pt x="137214" y="209163"/>
                        <a:pt x="138321" y="212071"/>
                        <a:pt x="140081" y="214335"/>
                      </a:cubicBezTo>
                      <a:cubicBezTo>
                        <a:pt x="132832" y="223881"/>
                        <a:pt x="125575" y="233223"/>
                        <a:pt x="118146" y="242394"/>
                      </a:cubicBezTo>
                      <a:cubicBezTo>
                        <a:pt x="117267" y="243478"/>
                        <a:pt x="115573" y="242981"/>
                        <a:pt x="115328" y="241572"/>
                      </a:cubicBezTo>
                      <a:cubicBezTo>
                        <a:pt x="113536" y="232360"/>
                        <a:pt x="111899" y="223115"/>
                        <a:pt x="109855" y="213952"/>
                      </a:cubicBezTo>
                      <a:cubicBezTo>
                        <a:pt x="109749" y="213456"/>
                        <a:pt x="109863" y="212934"/>
                        <a:pt x="110156" y="212543"/>
                      </a:cubicBezTo>
                      <a:cubicBezTo>
                        <a:pt x="118635" y="201499"/>
                        <a:pt x="126731" y="190202"/>
                        <a:pt x="134762" y="178547"/>
                      </a:cubicBezTo>
                      <a:cubicBezTo>
                        <a:pt x="137670" y="180070"/>
                        <a:pt x="141164" y="180306"/>
                        <a:pt x="144430" y="178318"/>
                      </a:cubicBezTo>
                      <a:cubicBezTo>
                        <a:pt x="147517" y="176429"/>
                        <a:pt x="149578" y="172617"/>
                        <a:pt x="149341" y="168602"/>
                      </a:cubicBezTo>
                      <a:cubicBezTo>
                        <a:pt x="148918" y="159903"/>
                        <a:pt x="140757" y="154389"/>
                        <a:pt x="133923" y="157997"/>
                      </a:cubicBezTo>
                      <a:cubicBezTo>
                        <a:pt x="130755" y="159659"/>
                        <a:pt x="128653" y="163242"/>
                        <a:pt x="128425" y="167087"/>
                      </a:cubicBezTo>
                      <a:cubicBezTo>
                        <a:pt x="128214" y="170646"/>
                        <a:pt x="129460" y="173529"/>
                        <a:pt x="131333" y="175737"/>
                      </a:cubicBezTo>
                      <a:cubicBezTo>
                        <a:pt x="124491" y="185665"/>
                        <a:pt x="117674" y="195325"/>
                        <a:pt x="110588" y="204781"/>
                      </a:cubicBezTo>
                      <a:cubicBezTo>
                        <a:pt x="109749" y="205897"/>
                        <a:pt x="108039" y="205465"/>
                        <a:pt x="107737" y="204064"/>
                      </a:cubicBezTo>
                      <a:cubicBezTo>
                        <a:pt x="105628" y="195089"/>
                        <a:pt x="103657" y="186080"/>
                        <a:pt x="101238" y="177178"/>
                      </a:cubicBezTo>
                      <a:cubicBezTo>
                        <a:pt x="101107" y="176681"/>
                        <a:pt x="101197" y="176160"/>
                        <a:pt x="101474" y="175753"/>
                      </a:cubicBezTo>
                      <a:cubicBezTo>
                        <a:pt x="109374" y="164285"/>
                        <a:pt x="117071" y="152621"/>
                        <a:pt x="124581" y="140811"/>
                      </a:cubicBezTo>
                      <a:cubicBezTo>
                        <a:pt x="127562" y="142188"/>
                        <a:pt x="131072" y="142261"/>
                        <a:pt x="134241" y="140160"/>
                      </a:cubicBezTo>
                      <a:cubicBezTo>
                        <a:pt x="137263" y="138156"/>
                        <a:pt x="139063" y="134320"/>
                        <a:pt x="138786" y="130378"/>
                      </a:cubicBezTo>
                      <a:cubicBezTo>
                        <a:pt x="138093" y="121809"/>
                        <a:pt x="129720" y="116629"/>
                        <a:pt x="123025" y="120481"/>
                      </a:cubicBezTo>
                      <a:cubicBezTo>
                        <a:pt x="119922" y="122257"/>
                        <a:pt x="117951" y="125890"/>
                        <a:pt x="117861" y="129726"/>
                      </a:cubicBezTo>
                      <a:cubicBezTo>
                        <a:pt x="117796" y="133277"/>
                        <a:pt x="119124" y="136087"/>
                        <a:pt x="121030" y="138197"/>
                      </a:cubicBezTo>
                      <a:cubicBezTo>
                        <a:pt x="114660" y="148313"/>
                        <a:pt x="108193" y="158144"/>
                        <a:pt x="101539" y="167991"/>
                      </a:cubicBezTo>
                      <a:cubicBezTo>
                        <a:pt x="100757" y="169147"/>
                        <a:pt x="99022" y="168797"/>
                        <a:pt x="98664" y="167404"/>
                      </a:cubicBezTo>
                      <a:cubicBezTo>
                        <a:pt x="96220" y="158339"/>
                        <a:pt x="93614" y="149331"/>
                        <a:pt x="90918" y="140331"/>
                      </a:cubicBezTo>
                      <a:cubicBezTo>
                        <a:pt x="90771" y="139850"/>
                        <a:pt x="90837" y="139329"/>
                        <a:pt x="91097" y="138922"/>
                      </a:cubicBezTo>
                      <a:cubicBezTo>
                        <a:pt x="98558" y="127209"/>
                        <a:pt x="105791" y="115244"/>
                        <a:pt x="112600" y="102766"/>
                      </a:cubicBezTo>
                      <a:cubicBezTo>
                        <a:pt x="115654" y="104053"/>
                        <a:pt x="119173" y="103988"/>
                        <a:pt x="122227" y="101699"/>
                      </a:cubicBezTo>
                      <a:cubicBezTo>
                        <a:pt x="125118" y="99508"/>
                        <a:pt x="126772" y="95493"/>
                        <a:pt x="126153" y="91388"/>
                      </a:cubicBezTo>
                      <a:cubicBezTo>
                        <a:pt x="124907" y="82518"/>
                        <a:pt x="116004" y="77599"/>
                        <a:pt x="109611" y="81964"/>
                      </a:cubicBezTo>
                      <a:cubicBezTo>
                        <a:pt x="106630" y="83968"/>
                        <a:pt x="105041" y="87804"/>
                        <a:pt x="105155" y="91730"/>
                      </a:cubicBezTo>
                      <a:cubicBezTo>
                        <a:pt x="105294" y="95363"/>
                        <a:pt x="106833" y="98165"/>
                        <a:pt x="108902" y="100242"/>
                      </a:cubicBezTo>
                      <a:cubicBezTo>
                        <a:pt x="103119" y="110879"/>
                        <a:pt x="97076" y="121158"/>
                        <a:pt x="90837" y="131200"/>
                      </a:cubicBezTo>
                      <a:cubicBezTo>
                        <a:pt x="90104" y="132365"/>
                        <a:pt x="88401" y="132080"/>
                        <a:pt x="87961" y="130736"/>
                      </a:cubicBezTo>
                      <a:cubicBezTo>
                        <a:pt x="85168" y="121996"/>
                        <a:pt x="82325" y="113257"/>
                        <a:pt x="79141" y="104640"/>
                      </a:cubicBezTo>
                      <a:cubicBezTo>
                        <a:pt x="78945" y="103980"/>
                        <a:pt x="78994" y="103328"/>
                        <a:pt x="79295" y="102791"/>
                      </a:cubicBezTo>
                      <a:close/>
                    </a:path>
                  </a:pathLst>
                </a:custGeom>
                <a:solidFill>
                  <a:srgbClr val="4745AA"/>
                </a:solidFill>
                <a:ln w="8132" cap="flat">
                  <a:noFill/>
                  <a:prstDash val="solid"/>
                  <a:miter/>
                </a:ln>
              </p:spPr>
              <p:txBody>
                <a:bodyPr rtlCol="0" anchor="ctr"/>
                <a:lstStyle/>
                <a:p>
                  <a:endParaRPr lang="zh-CN" altLang="en-US"/>
                </a:p>
              </p:txBody>
            </p:sp>
            <p:grpSp>
              <p:nvGrpSpPr>
                <p:cNvPr id="23" name="组合 22">
                  <a:extLst>
                    <a:ext uri="{FF2B5EF4-FFF2-40B4-BE49-F238E27FC236}">
                      <a16:creationId xmlns:a16="http://schemas.microsoft.com/office/drawing/2014/main" id="{EFF0D3D2-646B-A016-C3CF-FF40D6C57638}"/>
                    </a:ext>
                  </a:extLst>
                </p:cNvPr>
                <p:cNvGrpSpPr/>
                <p:nvPr/>
              </p:nvGrpSpPr>
              <p:grpSpPr>
                <a:xfrm>
                  <a:off x="1218250" y="1920999"/>
                  <a:ext cx="521442" cy="986556"/>
                  <a:chOff x="1218250" y="1920999"/>
                  <a:chExt cx="521442" cy="986556"/>
                </a:xfrm>
              </p:grpSpPr>
              <p:sp>
                <p:nvSpPr>
                  <p:cNvPr id="464" name="任意多边形: 形状 463">
                    <a:extLst>
                      <a:ext uri="{FF2B5EF4-FFF2-40B4-BE49-F238E27FC236}">
                        <a16:creationId xmlns:a16="http://schemas.microsoft.com/office/drawing/2014/main" id="{771D7EBE-76CF-0BDC-4E13-8B1D669A8C8B}"/>
                      </a:ext>
                    </a:extLst>
                  </p:cNvPr>
                  <p:cNvSpPr/>
                  <p:nvPr/>
                </p:nvSpPr>
                <p:spPr>
                  <a:xfrm>
                    <a:off x="1218250" y="1920999"/>
                    <a:ext cx="521442" cy="715042"/>
                  </a:xfrm>
                  <a:custGeom>
                    <a:avLst/>
                    <a:gdLst>
                      <a:gd name="connsiteX0" fmla="*/ 517842 w 521442"/>
                      <a:gd name="connsiteY0" fmla="*/ 486639 h 715042"/>
                      <a:gd name="connsiteX1" fmla="*/ 518273 w 521442"/>
                      <a:gd name="connsiteY1" fmla="*/ 427548 h 715042"/>
                      <a:gd name="connsiteX2" fmla="*/ 477109 w 521442"/>
                      <a:gd name="connsiteY2" fmla="*/ 389707 h 715042"/>
                      <a:gd name="connsiteX3" fmla="*/ 423068 w 521442"/>
                      <a:gd name="connsiteY3" fmla="*/ 394056 h 715042"/>
                      <a:gd name="connsiteX4" fmla="*/ 408464 w 521442"/>
                      <a:gd name="connsiteY4" fmla="*/ 329418 h 715042"/>
                      <a:gd name="connsiteX5" fmla="*/ 424990 w 521442"/>
                      <a:gd name="connsiteY5" fmla="*/ 219592 h 715042"/>
                      <a:gd name="connsiteX6" fmla="*/ 346473 w 521442"/>
                      <a:gd name="connsiteY6" fmla="*/ 158685 h 715042"/>
                      <a:gd name="connsiteX7" fmla="*/ 309275 w 521442"/>
                      <a:gd name="connsiteY7" fmla="*/ 173215 h 715042"/>
                      <a:gd name="connsiteX8" fmla="*/ 260601 w 521442"/>
                      <a:gd name="connsiteY8" fmla="*/ 144277 h 715042"/>
                      <a:gd name="connsiteX9" fmla="*/ 240011 w 521442"/>
                      <a:gd name="connsiteY9" fmla="*/ 87971 h 715042"/>
                      <a:gd name="connsiteX10" fmla="*/ 184097 w 521442"/>
                      <a:gd name="connsiteY10" fmla="*/ 13624 h 715042"/>
                      <a:gd name="connsiteX11" fmla="*/ 94120 w 521442"/>
                      <a:gd name="connsiteY11" fmla="*/ 11718 h 715042"/>
                      <a:gd name="connsiteX12" fmla="*/ 57215 w 521442"/>
                      <a:gd name="connsiteY12" fmla="*/ 84705 h 715042"/>
                      <a:gd name="connsiteX13" fmla="*/ 81153 w 521442"/>
                      <a:gd name="connsiteY13" fmla="*/ 165356 h 715042"/>
                      <a:gd name="connsiteX14" fmla="*/ 92377 w 521442"/>
                      <a:gd name="connsiteY14" fmla="*/ 229309 h 715042"/>
                      <a:gd name="connsiteX15" fmla="*/ 33644 w 521442"/>
                      <a:gd name="connsiteY15" fmla="*/ 249020 h 715042"/>
                      <a:gd name="connsiteX16" fmla="*/ 6424 w 521442"/>
                      <a:gd name="connsiteY16" fmla="*/ 334281 h 715042"/>
                      <a:gd name="connsiteX17" fmla="*/ 84517 w 521442"/>
                      <a:gd name="connsiteY17" fmla="*/ 393193 h 715042"/>
                      <a:gd name="connsiteX18" fmla="*/ 138477 w 521442"/>
                      <a:gd name="connsiteY18" fmla="*/ 414353 h 715042"/>
                      <a:gd name="connsiteX19" fmla="*/ 156608 w 521442"/>
                      <a:gd name="connsiteY19" fmla="*/ 464770 h 715042"/>
                      <a:gd name="connsiteX20" fmla="*/ 130511 w 521442"/>
                      <a:gd name="connsiteY20" fmla="*/ 494572 h 715042"/>
                      <a:gd name="connsiteX21" fmla="*/ 131122 w 521442"/>
                      <a:gd name="connsiteY21" fmla="*/ 548402 h 715042"/>
                      <a:gd name="connsiteX22" fmla="*/ 170413 w 521442"/>
                      <a:gd name="connsiteY22" fmla="*/ 588678 h 715042"/>
                      <a:gd name="connsiteX23" fmla="*/ 428517 w 521442"/>
                      <a:gd name="connsiteY23" fmla="*/ 715038 h 715042"/>
                      <a:gd name="connsiteX24" fmla="*/ 517842 w 521442"/>
                      <a:gd name="connsiteY24" fmla="*/ 486639 h 71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442" h="715042">
                        <a:moveTo>
                          <a:pt x="517842" y="486639"/>
                        </a:moveTo>
                        <a:cubicBezTo>
                          <a:pt x="521100" y="467042"/>
                          <a:pt x="523779" y="446639"/>
                          <a:pt x="518273" y="427548"/>
                        </a:cubicBezTo>
                        <a:cubicBezTo>
                          <a:pt x="512767" y="408456"/>
                          <a:pt x="496942" y="390961"/>
                          <a:pt x="477109" y="389707"/>
                        </a:cubicBezTo>
                        <a:cubicBezTo>
                          <a:pt x="458832" y="388558"/>
                          <a:pt x="440066" y="400873"/>
                          <a:pt x="423068" y="394056"/>
                        </a:cubicBezTo>
                        <a:cubicBezTo>
                          <a:pt x="400506" y="385007"/>
                          <a:pt x="401883" y="352818"/>
                          <a:pt x="408464" y="329418"/>
                        </a:cubicBezTo>
                        <a:cubicBezTo>
                          <a:pt x="418580" y="293434"/>
                          <a:pt x="431677" y="256367"/>
                          <a:pt x="424990" y="219592"/>
                        </a:cubicBezTo>
                        <a:cubicBezTo>
                          <a:pt x="418303" y="182818"/>
                          <a:pt x="382343" y="148162"/>
                          <a:pt x="346473" y="158685"/>
                        </a:cubicBezTo>
                        <a:cubicBezTo>
                          <a:pt x="333653" y="162448"/>
                          <a:pt x="322511" y="171391"/>
                          <a:pt x="309275" y="173215"/>
                        </a:cubicBezTo>
                        <a:cubicBezTo>
                          <a:pt x="289434" y="175952"/>
                          <a:pt x="270717" y="161560"/>
                          <a:pt x="260601" y="144277"/>
                        </a:cubicBezTo>
                        <a:cubicBezTo>
                          <a:pt x="250494" y="126993"/>
                          <a:pt x="246625" y="106883"/>
                          <a:pt x="240011" y="87971"/>
                        </a:cubicBezTo>
                        <a:cubicBezTo>
                          <a:pt x="229569" y="58112"/>
                          <a:pt x="211154" y="30028"/>
                          <a:pt x="184097" y="13624"/>
                        </a:cubicBezTo>
                        <a:cubicBezTo>
                          <a:pt x="157047" y="-2771"/>
                          <a:pt x="120648" y="-5516"/>
                          <a:pt x="94120" y="11718"/>
                        </a:cubicBezTo>
                        <a:cubicBezTo>
                          <a:pt x="70312" y="27177"/>
                          <a:pt x="57680" y="56328"/>
                          <a:pt x="57215" y="84705"/>
                        </a:cubicBezTo>
                        <a:cubicBezTo>
                          <a:pt x="56743" y="113090"/>
                          <a:pt x="67063" y="140717"/>
                          <a:pt x="81153" y="165356"/>
                        </a:cubicBezTo>
                        <a:cubicBezTo>
                          <a:pt x="92613" y="185392"/>
                          <a:pt x="106590" y="211122"/>
                          <a:pt x="92377" y="229309"/>
                        </a:cubicBezTo>
                        <a:cubicBezTo>
                          <a:pt x="79378" y="245941"/>
                          <a:pt x="53395" y="241559"/>
                          <a:pt x="33644" y="249020"/>
                        </a:cubicBezTo>
                        <a:cubicBezTo>
                          <a:pt x="2262" y="260871"/>
                          <a:pt x="-8025" y="304006"/>
                          <a:pt x="6424" y="334281"/>
                        </a:cubicBezTo>
                        <a:cubicBezTo>
                          <a:pt x="20873" y="364555"/>
                          <a:pt x="52548" y="383011"/>
                          <a:pt x="84517" y="393193"/>
                        </a:cubicBezTo>
                        <a:cubicBezTo>
                          <a:pt x="103014" y="399082"/>
                          <a:pt x="122676" y="403072"/>
                          <a:pt x="138477" y="414353"/>
                        </a:cubicBezTo>
                        <a:cubicBezTo>
                          <a:pt x="154270" y="425642"/>
                          <a:pt x="164997" y="447267"/>
                          <a:pt x="156608" y="464770"/>
                        </a:cubicBezTo>
                        <a:cubicBezTo>
                          <a:pt x="150873" y="476735"/>
                          <a:pt x="138005" y="483625"/>
                          <a:pt x="130511" y="494572"/>
                        </a:cubicBezTo>
                        <a:cubicBezTo>
                          <a:pt x="119833" y="510162"/>
                          <a:pt x="121959" y="531868"/>
                          <a:pt x="131122" y="548402"/>
                        </a:cubicBezTo>
                        <a:cubicBezTo>
                          <a:pt x="140285" y="564936"/>
                          <a:pt x="155321" y="577300"/>
                          <a:pt x="170413" y="588678"/>
                        </a:cubicBezTo>
                        <a:cubicBezTo>
                          <a:pt x="234204" y="636758"/>
                          <a:pt x="345121" y="713662"/>
                          <a:pt x="428517" y="715038"/>
                        </a:cubicBezTo>
                        <a:cubicBezTo>
                          <a:pt x="488707" y="716040"/>
                          <a:pt x="509542" y="536633"/>
                          <a:pt x="517842" y="486639"/>
                        </a:cubicBezTo>
                        <a:close/>
                      </a:path>
                    </a:pathLst>
                  </a:custGeom>
                  <a:gradFill>
                    <a:gsLst>
                      <a:gs pos="0">
                        <a:srgbClr val="A6C979"/>
                      </a:gs>
                      <a:gs pos="50000">
                        <a:srgbClr val="6FB68C"/>
                      </a:gs>
                      <a:gs pos="100000">
                        <a:srgbClr val="39A4A0"/>
                      </a:gs>
                    </a:gsLst>
                    <a:lin ang="4060318" scaled="1"/>
                  </a:gradFill>
                  <a:ln w="8132"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A16F7B43-8F7B-573F-01E9-759E308E39F6}"/>
                      </a:ext>
                    </a:extLst>
                  </p:cNvPr>
                  <p:cNvSpPr/>
                  <p:nvPr/>
                </p:nvSpPr>
                <p:spPr>
                  <a:xfrm>
                    <a:off x="1328195" y="1924915"/>
                    <a:ext cx="376277" cy="982640"/>
                  </a:xfrm>
                  <a:custGeom>
                    <a:avLst/>
                    <a:gdLst>
                      <a:gd name="connsiteX0" fmla="*/ 0 w 376277"/>
                      <a:gd name="connsiteY0" fmla="*/ 0 h 982640"/>
                      <a:gd name="connsiteX1" fmla="*/ 376278 w 376277"/>
                      <a:gd name="connsiteY1" fmla="*/ 982641 h 982640"/>
                    </a:gdLst>
                    <a:ahLst/>
                    <a:cxnLst>
                      <a:cxn ang="0">
                        <a:pos x="connsiteX0" y="connsiteY0"/>
                      </a:cxn>
                      <a:cxn ang="0">
                        <a:pos x="connsiteX1" y="connsiteY1"/>
                      </a:cxn>
                    </a:cxnLst>
                    <a:rect l="l" t="t" r="r" b="b"/>
                    <a:pathLst>
                      <a:path w="376277" h="982640">
                        <a:moveTo>
                          <a:pt x="0" y="0"/>
                        </a:moveTo>
                        <a:cubicBezTo>
                          <a:pt x="196039" y="293672"/>
                          <a:pt x="325633" y="632109"/>
                          <a:pt x="376278" y="982641"/>
                        </a:cubicBezTo>
                      </a:path>
                    </a:pathLst>
                  </a:custGeom>
                  <a:noFill/>
                  <a:ln w="4741" cap="flat">
                    <a:solidFill>
                      <a:srgbClr val="FFFFFF">
                        <a:alpha val="53000"/>
                      </a:srgbClr>
                    </a:solidFill>
                    <a:prstDash val="solid"/>
                    <a:miter/>
                  </a:ln>
                </p:spPr>
                <p:txBody>
                  <a:bodyPr rtlCol="0" anchor="ctr"/>
                  <a:lstStyle/>
                  <a:p>
                    <a:endParaRPr lang="zh-CN" altLang="en-US"/>
                  </a:p>
                </p:txBody>
              </p:sp>
            </p:grpSp>
            <p:grpSp>
              <p:nvGrpSpPr>
                <p:cNvPr id="24" name="组合 23">
                  <a:extLst>
                    <a:ext uri="{FF2B5EF4-FFF2-40B4-BE49-F238E27FC236}">
                      <a16:creationId xmlns:a16="http://schemas.microsoft.com/office/drawing/2014/main" id="{A8FB119B-ED61-9A19-8821-7E1B88FC5516}"/>
                    </a:ext>
                  </a:extLst>
                </p:cNvPr>
                <p:cNvGrpSpPr/>
                <p:nvPr/>
              </p:nvGrpSpPr>
              <p:grpSpPr>
                <a:xfrm>
                  <a:off x="1094980" y="2393296"/>
                  <a:ext cx="512862" cy="841024"/>
                  <a:chOff x="1094980" y="2393296"/>
                  <a:chExt cx="512862" cy="841024"/>
                </a:xfrm>
              </p:grpSpPr>
              <p:sp>
                <p:nvSpPr>
                  <p:cNvPr id="462" name="任意多边形: 形状 461">
                    <a:extLst>
                      <a:ext uri="{FF2B5EF4-FFF2-40B4-BE49-F238E27FC236}">
                        <a16:creationId xmlns:a16="http://schemas.microsoft.com/office/drawing/2014/main" id="{86D41C93-4241-291D-A475-597CCD83F151}"/>
                      </a:ext>
                    </a:extLst>
                  </p:cNvPr>
                  <p:cNvSpPr/>
                  <p:nvPr/>
                </p:nvSpPr>
                <p:spPr>
                  <a:xfrm>
                    <a:off x="1094980" y="2393296"/>
                    <a:ext cx="421569" cy="494260"/>
                  </a:xfrm>
                  <a:custGeom>
                    <a:avLst/>
                    <a:gdLst>
                      <a:gd name="connsiteX0" fmla="*/ 10290 w 421569"/>
                      <a:gd name="connsiteY0" fmla="*/ 42247 h 494260"/>
                      <a:gd name="connsiteX1" fmla="*/ 29984 w 421569"/>
                      <a:gd name="connsiteY1" fmla="*/ 149246 h 494260"/>
                      <a:gd name="connsiteX2" fmla="*/ 65398 w 421569"/>
                      <a:gd name="connsiteY2" fmla="*/ 180922 h 494260"/>
                      <a:gd name="connsiteX3" fmla="*/ 47822 w 421569"/>
                      <a:gd name="connsiteY3" fmla="*/ 264187 h 494260"/>
                      <a:gd name="connsiteX4" fmla="*/ 100527 w 421569"/>
                      <a:gd name="connsiteY4" fmla="*/ 389121 h 494260"/>
                      <a:gd name="connsiteX5" fmla="*/ 224199 w 421569"/>
                      <a:gd name="connsiteY5" fmla="*/ 419119 h 494260"/>
                      <a:gd name="connsiteX6" fmla="*/ 294970 w 421569"/>
                      <a:gd name="connsiteY6" fmla="*/ 475408 h 494260"/>
                      <a:gd name="connsiteX7" fmla="*/ 378610 w 421569"/>
                      <a:gd name="connsiteY7" fmla="*/ 483659 h 494260"/>
                      <a:gd name="connsiteX8" fmla="*/ 398362 w 421569"/>
                      <a:gd name="connsiteY8" fmla="*/ 430571 h 494260"/>
                      <a:gd name="connsiteX9" fmla="*/ 393678 w 421569"/>
                      <a:gd name="connsiteY9" fmla="*/ 372204 h 494260"/>
                      <a:gd name="connsiteX10" fmla="*/ 417869 w 421569"/>
                      <a:gd name="connsiteY10" fmla="*/ 264317 h 494260"/>
                      <a:gd name="connsiteX11" fmla="*/ 393271 w 421569"/>
                      <a:gd name="connsiteY11" fmla="*/ 162270 h 494260"/>
                      <a:gd name="connsiteX12" fmla="*/ 339718 w 421569"/>
                      <a:gd name="connsiteY12" fmla="*/ 135660 h 494260"/>
                      <a:gd name="connsiteX13" fmla="*/ 284243 w 421569"/>
                      <a:gd name="connsiteY13" fmla="*/ 71145 h 494260"/>
                      <a:gd name="connsiteX14" fmla="*/ 149226 w 421569"/>
                      <a:gd name="connsiteY14" fmla="*/ 2271 h 494260"/>
                      <a:gd name="connsiteX15" fmla="*/ 10290 w 421569"/>
                      <a:gd name="connsiteY15" fmla="*/ 42247 h 49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569" h="494260">
                        <a:moveTo>
                          <a:pt x="10290" y="42247"/>
                        </a:moveTo>
                        <a:cubicBezTo>
                          <a:pt x="-9079" y="76520"/>
                          <a:pt x="-323" y="124111"/>
                          <a:pt x="29984" y="149246"/>
                        </a:cubicBezTo>
                        <a:cubicBezTo>
                          <a:pt x="42283" y="159451"/>
                          <a:pt x="57987" y="166766"/>
                          <a:pt x="65398" y="180922"/>
                        </a:cubicBezTo>
                        <a:cubicBezTo>
                          <a:pt x="79033" y="206961"/>
                          <a:pt x="57384" y="236388"/>
                          <a:pt x="47822" y="264187"/>
                        </a:cubicBezTo>
                        <a:cubicBezTo>
                          <a:pt x="31727" y="310979"/>
                          <a:pt x="55779" y="367993"/>
                          <a:pt x="100527" y="389121"/>
                        </a:cubicBezTo>
                        <a:cubicBezTo>
                          <a:pt x="139061" y="407309"/>
                          <a:pt x="186041" y="400158"/>
                          <a:pt x="224199" y="419119"/>
                        </a:cubicBezTo>
                        <a:cubicBezTo>
                          <a:pt x="251265" y="432566"/>
                          <a:pt x="270601" y="457530"/>
                          <a:pt x="294970" y="475408"/>
                        </a:cubicBezTo>
                        <a:cubicBezTo>
                          <a:pt x="319340" y="493286"/>
                          <a:pt x="355373" y="502979"/>
                          <a:pt x="378610" y="483659"/>
                        </a:cubicBezTo>
                        <a:cubicBezTo>
                          <a:pt x="393629" y="471173"/>
                          <a:pt x="398598" y="450102"/>
                          <a:pt x="398362" y="430571"/>
                        </a:cubicBezTo>
                        <a:cubicBezTo>
                          <a:pt x="398125" y="411039"/>
                          <a:pt x="393629" y="391736"/>
                          <a:pt x="393678" y="372204"/>
                        </a:cubicBezTo>
                        <a:cubicBezTo>
                          <a:pt x="393776" y="335235"/>
                          <a:pt x="410001" y="300440"/>
                          <a:pt x="417869" y="264317"/>
                        </a:cubicBezTo>
                        <a:cubicBezTo>
                          <a:pt x="425736" y="228194"/>
                          <a:pt x="422601" y="184774"/>
                          <a:pt x="393271" y="162270"/>
                        </a:cubicBezTo>
                        <a:cubicBezTo>
                          <a:pt x="377421" y="150101"/>
                          <a:pt x="356635" y="146306"/>
                          <a:pt x="339718" y="135660"/>
                        </a:cubicBezTo>
                        <a:cubicBezTo>
                          <a:pt x="315561" y="120454"/>
                          <a:pt x="302113" y="93405"/>
                          <a:pt x="284243" y="71145"/>
                        </a:cubicBezTo>
                        <a:cubicBezTo>
                          <a:pt x="251656" y="30559"/>
                          <a:pt x="201027" y="5391"/>
                          <a:pt x="149226" y="2271"/>
                        </a:cubicBezTo>
                        <a:cubicBezTo>
                          <a:pt x="100120" y="-702"/>
                          <a:pt x="38976" y="-8512"/>
                          <a:pt x="10290" y="42247"/>
                        </a:cubicBezTo>
                        <a:close/>
                      </a:path>
                    </a:pathLst>
                  </a:custGeom>
                  <a:gradFill>
                    <a:gsLst>
                      <a:gs pos="0">
                        <a:srgbClr val="6FD7D3"/>
                      </a:gs>
                      <a:gs pos="50000">
                        <a:srgbClr val="44ABC1"/>
                      </a:gs>
                      <a:gs pos="100000">
                        <a:srgbClr val="1A7FB0"/>
                      </a:gs>
                    </a:gsLst>
                    <a:lin ang="3536052" scaled="1"/>
                  </a:gradFill>
                  <a:ln w="8132"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511067C-3E8A-10DA-A221-524A37EFFF25}"/>
                      </a:ext>
                    </a:extLst>
                  </p:cNvPr>
                  <p:cNvSpPr/>
                  <p:nvPr/>
                </p:nvSpPr>
                <p:spPr>
                  <a:xfrm>
                    <a:off x="1269992" y="2486236"/>
                    <a:ext cx="337850" cy="748083"/>
                  </a:xfrm>
                  <a:custGeom>
                    <a:avLst/>
                    <a:gdLst>
                      <a:gd name="connsiteX0" fmla="*/ 0 w 337850"/>
                      <a:gd name="connsiteY0" fmla="*/ 0 h 748083"/>
                      <a:gd name="connsiteX1" fmla="*/ 337850 w 337850"/>
                      <a:gd name="connsiteY1" fmla="*/ 748084 h 748083"/>
                    </a:gdLst>
                    <a:ahLst/>
                    <a:cxnLst>
                      <a:cxn ang="0">
                        <a:pos x="connsiteX0" y="connsiteY0"/>
                      </a:cxn>
                      <a:cxn ang="0">
                        <a:pos x="connsiteX1" y="connsiteY1"/>
                      </a:cxn>
                    </a:cxnLst>
                    <a:rect l="l" t="t" r="r" b="b"/>
                    <a:pathLst>
                      <a:path w="337850" h="748083">
                        <a:moveTo>
                          <a:pt x="0" y="0"/>
                        </a:moveTo>
                        <a:cubicBezTo>
                          <a:pt x="195763" y="198768"/>
                          <a:pt x="317944" y="469301"/>
                          <a:pt x="337850" y="748084"/>
                        </a:cubicBezTo>
                      </a:path>
                    </a:pathLst>
                  </a:custGeom>
                  <a:noFill/>
                  <a:ln w="4016" cap="flat">
                    <a:solidFill>
                      <a:srgbClr val="FFFFFF">
                        <a:alpha val="53000"/>
                      </a:srgbClr>
                    </a:solidFill>
                    <a:prstDash val="solid"/>
                    <a:miter/>
                  </a:ln>
                </p:spPr>
                <p:txBody>
                  <a:bodyPr rtlCol="0" anchor="ctr"/>
                  <a:lstStyle/>
                  <a:p>
                    <a:endParaRPr lang="zh-CN" altLang="en-US"/>
                  </a:p>
                </p:txBody>
              </p:sp>
            </p:grpSp>
            <p:grpSp>
              <p:nvGrpSpPr>
                <p:cNvPr id="25" name="组合 24">
                  <a:extLst>
                    <a:ext uri="{FF2B5EF4-FFF2-40B4-BE49-F238E27FC236}">
                      <a16:creationId xmlns:a16="http://schemas.microsoft.com/office/drawing/2014/main" id="{00A73F51-0200-3D66-68DD-420F2BE8A138}"/>
                    </a:ext>
                  </a:extLst>
                </p:cNvPr>
                <p:cNvGrpSpPr/>
                <p:nvPr/>
              </p:nvGrpSpPr>
              <p:grpSpPr>
                <a:xfrm>
                  <a:off x="908599" y="2179757"/>
                  <a:ext cx="614871" cy="508079"/>
                  <a:chOff x="908599" y="2179757"/>
                  <a:chExt cx="614871" cy="508079"/>
                </a:xfrm>
                <a:solidFill>
                  <a:srgbClr val="4745AA"/>
                </a:solidFill>
              </p:grpSpPr>
              <p:sp>
                <p:nvSpPr>
                  <p:cNvPr id="446" name="任意多边形: 形状 445">
                    <a:extLst>
                      <a:ext uri="{FF2B5EF4-FFF2-40B4-BE49-F238E27FC236}">
                        <a16:creationId xmlns:a16="http://schemas.microsoft.com/office/drawing/2014/main" id="{ABEE31B5-4DDE-872C-C31F-F6FA43913DD3}"/>
                      </a:ext>
                    </a:extLst>
                  </p:cNvPr>
                  <p:cNvSpPr/>
                  <p:nvPr/>
                </p:nvSpPr>
                <p:spPr>
                  <a:xfrm>
                    <a:off x="996970" y="2252285"/>
                    <a:ext cx="526499" cy="435551"/>
                  </a:xfrm>
                  <a:custGeom>
                    <a:avLst/>
                    <a:gdLst>
                      <a:gd name="connsiteX0" fmla="*/ 3776 w 526499"/>
                      <a:gd name="connsiteY0" fmla="*/ 6529 h 435551"/>
                      <a:gd name="connsiteX1" fmla="*/ 198879 w 526499"/>
                      <a:gd name="connsiteY1" fmla="*/ 41153 h 435551"/>
                      <a:gd name="connsiteX2" fmla="*/ 345837 w 526499"/>
                      <a:gd name="connsiteY2" fmla="*/ 116933 h 435551"/>
                      <a:gd name="connsiteX3" fmla="*/ 449000 w 526499"/>
                      <a:gd name="connsiteY3" fmla="*/ 246510 h 435551"/>
                      <a:gd name="connsiteX4" fmla="*/ 520007 w 526499"/>
                      <a:gd name="connsiteY4" fmla="*/ 432515 h 435551"/>
                      <a:gd name="connsiteX5" fmla="*/ 526238 w 526499"/>
                      <a:gd name="connsiteY5" fmla="*/ 430593 h 435551"/>
                      <a:gd name="connsiteX6" fmla="*/ 454791 w 526499"/>
                      <a:gd name="connsiteY6" fmla="*/ 243521 h 435551"/>
                      <a:gd name="connsiteX7" fmla="*/ 349958 w 526499"/>
                      <a:gd name="connsiteY7" fmla="*/ 111883 h 435551"/>
                      <a:gd name="connsiteX8" fmla="*/ 200882 w 526499"/>
                      <a:gd name="connsiteY8" fmla="*/ 34947 h 435551"/>
                      <a:gd name="connsiteX9" fmla="*/ 4313 w 526499"/>
                      <a:gd name="connsiteY9" fmla="*/ 21 h 435551"/>
                      <a:gd name="connsiteX10" fmla="*/ 3776 w 526499"/>
                      <a:gd name="connsiteY10" fmla="*/ 6529 h 43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99" h="435551">
                        <a:moveTo>
                          <a:pt x="3776" y="6529"/>
                        </a:moveTo>
                        <a:cubicBezTo>
                          <a:pt x="78717" y="12825"/>
                          <a:pt x="142638" y="23218"/>
                          <a:pt x="198879" y="41153"/>
                        </a:cubicBezTo>
                        <a:cubicBezTo>
                          <a:pt x="254997" y="59080"/>
                          <a:pt x="303736" y="83506"/>
                          <a:pt x="345837" y="116933"/>
                        </a:cubicBezTo>
                        <a:cubicBezTo>
                          <a:pt x="387734" y="150612"/>
                          <a:pt x="421576" y="194000"/>
                          <a:pt x="449000" y="246510"/>
                        </a:cubicBezTo>
                        <a:cubicBezTo>
                          <a:pt x="476709" y="299028"/>
                          <a:pt x="497992" y="360482"/>
                          <a:pt x="520007" y="432515"/>
                        </a:cubicBezTo>
                        <a:cubicBezTo>
                          <a:pt x="521604" y="437663"/>
                          <a:pt x="527843" y="435757"/>
                          <a:pt x="526238" y="430593"/>
                        </a:cubicBezTo>
                        <a:cubicBezTo>
                          <a:pt x="504198" y="358511"/>
                          <a:pt x="482810" y="296642"/>
                          <a:pt x="454791" y="243521"/>
                        </a:cubicBezTo>
                        <a:cubicBezTo>
                          <a:pt x="427074" y="190425"/>
                          <a:pt x="392654" y="146206"/>
                          <a:pt x="349958" y="111883"/>
                        </a:cubicBezTo>
                        <a:cubicBezTo>
                          <a:pt x="307100" y="77846"/>
                          <a:pt x="257636" y="53085"/>
                          <a:pt x="200882" y="34947"/>
                        </a:cubicBezTo>
                        <a:cubicBezTo>
                          <a:pt x="143990" y="16800"/>
                          <a:pt x="79532" y="6342"/>
                          <a:pt x="4313" y="21"/>
                        </a:cubicBezTo>
                        <a:cubicBezTo>
                          <a:pt x="-1070" y="-418"/>
                          <a:pt x="-1600" y="6089"/>
                          <a:pt x="3776" y="6529"/>
                        </a:cubicBezTo>
                        <a:close/>
                      </a:path>
                    </a:pathLst>
                  </a:custGeom>
                  <a:solidFill>
                    <a:srgbClr val="4745AA"/>
                  </a:solidFill>
                  <a:ln w="8132"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6056D307-1363-6929-B109-F3A4757D2EA3}"/>
                      </a:ext>
                    </a:extLst>
                  </p:cNvPr>
                  <p:cNvSpPr/>
                  <p:nvPr/>
                </p:nvSpPr>
                <p:spPr>
                  <a:xfrm>
                    <a:off x="1456909" y="2392660"/>
                    <a:ext cx="60993" cy="119664"/>
                  </a:xfrm>
                  <a:custGeom>
                    <a:avLst/>
                    <a:gdLst>
                      <a:gd name="connsiteX0" fmla="*/ 0 w 60993"/>
                      <a:gd name="connsiteY0" fmla="*/ 119665 h 119664"/>
                      <a:gd name="connsiteX1" fmla="*/ 15557 w 60993"/>
                      <a:gd name="connsiteY1" fmla="*/ 11769 h 119664"/>
                      <a:gd name="connsiteX2" fmla="*/ 43543 w 60993"/>
                      <a:gd name="connsiteY2" fmla="*/ 5546 h 119664"/>
                      <a:gd name="connsiteX3" fmla="*/ 59743 w 60993"/>
                      <a:gd name="connsiteY3" fmla="*/ 43958 h 119664"/>
                      <a:gd name="connsiteX4" fmla="*/ 0 w 60993"/>
                      <a:gd name="connsiteY4" fmla="*/ 119665 h 119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93" h="119664">
                        <a:moveTo>
                          <a:pt x="0" y="119665"/>
                        </a:moveTo>
                        <a:cubicBezTo>
                          <a:pt x="2289" y="82768"/>
                          <a:pt x="7640" y="46466"/>
                          <a:pt x="15557" y="11769"/>
                        </a:cubicBezTo>
                        <a:cubicBezTo>
                          <a:pt x="18855" y="-2688"/>
                          <a:pt x="31741" y="-2655"/>
                          <a:pt x="43543" y="5546"/>
                        </a:cubicBezTo>
                        <a:cubicBezTo>
                          <a:pt x="54986" y="13699"/>
                          <a:pt x="64491" y="29810"/>
                          <a:pt x="59743" y="43958"/>
                        </a:cubicBezTo>
                        <a:cubicBezTo>
                          <a:pt x="48650" y="78541"/>
                          <a:pt x="27000" y="103961"/>
                          <a:pt x="0" y="119665"/>
                        </a:cubicBezTo>
                        <a:close/>
                      </a:path>
                    </a:pathLst>
                  </a:custGeom>
                  <a:solidFill>
                    <a:srgbClr val="4745AA"/>
                  </a:solidFill>
                  <a:ln w="8132"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CB6DEBE6-6324-9C5C-5190-1967EA605597}"/>
                      </a:ext>
                    </a:extLst>
                  </p:cNvPr>
                  <p:cNvSpPr/>
                  <p:nvPr/>
                </p:nvSpPr>
                <p:spPr>
                  <a:xfrm>
                    <a:off x="1406469" y="2285217"/>
                    <a:ext cx="50694" cy="167608"/>
                  </a:xfrm>
                  <a:custGeom>
                    <a:avLst/>
                    <a:gdLst>
                      <a:gd name="connsiteX0" fmla="*/ 9577 w 50694"/>
                      <a:gd name="connsiteY0" fmla="*/ 167609 h 167608"/>
                      <a:gd name="connsiteX1" fmla="*/ 10099 w 50694"/>
                      <a:gd name="connsiteY1" fmla="*/ 151588 h 167608"/>
                      <a:gd name="connsiteX2" fmla="*/ 10180 w 50694"/>
                      <a:gd name="connsiteY2" fmla="*/ 133938 h 167608"/>
                      <a:gd name="connsiteX3" fmla="*/ 9586 w 50694"/>
                      <a:gd name="connsiteY3" fmla="*/ 111849 h 167608"/>
                      <a:gd name="connsiteX4" fmla="*/ 7940 w 50694"/>
                      <a:gd name="connsiteY4" fmla="*/ 86966 h 167608"/>
                      <a:gd name="connsiteX5" fmla="*/ 5244 w 50694"/>
                      <a:gd name="connsiteY5" fmla="*/ 61098 h 167608"/>
                      <a:gd name="connsiteX6" fmla="*/ 2174 w 50694"/>
                      <a:gd name="connsiteY6" fmla="*/ 36150 h 167608"/>
                      <a:gd name="connsiteX7" fmla="*/ 40 w 50694"/>
                      <a:gd name="connsiteY7" fmla="*/ 14257 h 167608"/>
                      <a:gd name="connsiteX8" fmla="*/ 23725 w 50694"/>
                      <a:gd name="connsiteY8" fmla="*/ 2121 h 167608"/>
                      <a:gd name="connsiteX9" fmla="*/ 50530 w 50694"/>
                      <a:gd name="connsiteY9" fmla="*/ 34733 h 167608"/>
                      <a:gd name="connsiteX10" fmla="*/ 32082 w 50694"/>
                      <a:gd name="connsiteY10" fmla="*/ 122405 h 167608"/>
                      <a:gd name="connsiteX11" fmla="*/ 16712 w 50694"/>
                      <a:gd name="connsiteY11" fmla="*/ 154927 h 167608"/>
                      <a:gd name="connsiteX12" fmla="*/ 9577 w 50694"/>
                      <a:gd name="connsiteY12" fmla="*/ 167609 h 1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94" h="167608">
                        <a:moveTo>
                          <a:pt x="9577" y="167609"/>
                        </a:moveTo>
                        <a:cubicBezTo>
                          <a:pt x="9577" y="167609"/>
                          <a:pt x="9781" y="161476"/>
                          <a:pt x="10099" y="151588"/>
                        </a:cubicBezTo>
                        <a:cubicBezTo>
                          <a:pt x="10335" y="146514"/>
                          <a:pt x="10245" y="140649"/>
                          <a:pt x="10180" y="133938"/>
                        </a:cubicBezTo>
                        <a:cubicBezTo>
                          <a:pt x="10050" y="127275"/>
                          <a:pt x="10156" y="119627"/>
                          <a:pt x="9586" y="111849"/>
                        </a:cubicBezTo>
                        <a:cubicBezTo>
                          <a:pt x="9097" y="104014"/>
                          <a:pt x="8714" y="95502"/>
                          <a:pt x="7940" y="86966"/>
                        </a:cubicBezTo>
                        <a:cubicBezTo>
                          <a:pt x="7036" y="78292"/>
                          <a:pt x="6124" y="69561"/>
                          <a:pt x="5244" y="61098"/>
                        </a:cubicBezTo>
                        <a:cubicBezTo>
                          <a:pt x="4177" y="52408"/>
                          <a:pt x="3143" y="43986"/>
                          <a:pt x="2174" y="36150"/>
                        </a:cubicBezTo>
                        <a:cubicBezTo>
                          <a:pt x="1188" y="28291"/>
                          <a:pt x="374" y="20903"/>
                          <a:pt x="40" y="14257"/>
                        </a:cubicBezTo>
                        <a:cubicBezTo>
                          <a:pt x="-767" y="394"/>
                          <a:pt x="10791" y="-2685"/>
                          <a:pt x="23725" y="2121"/>
                        </a:cubicBezTo>
                        <a:cubicBezTo>
                          <a:pt x="36610" y="6804"/>
                          <a:pt x="50074" y="20040"/>
                          <a:pt x="50530" y="34733"/>
                        </a:cubicBezTo>
                        <a:cubicBezTo>
                          <a:pt x="52037" y="61375"/>
                          <a:pt x="42972" y="96170"/>
                          <a:pt x="32082" y="122405"/>
                        </a:cubicBezTo>
                        <a:cubicBezTo>
                          <a:pt x="26894" y="135510"/>
                          <a:pt x="20940" y="146970"/>
                          <a:pt x="16712" y="154927"/>
                        </a:cubicBezTo>
                        <a:cubicBezTo>
                          <a:pt x="12428" y="162917"/>
                          <a:pt x="9577" y="167609"/>
                          <a:pt x="9577" y="167609"/>
                        </a:cubicBezTo>
                        <a:close/>
                      </a:path>
                    </a:pathLst>
                  </a:custGeom>
                  <a:solidFill>
                    <a:srgbClr val="4745AA"/>
                  </a:solidFill>
                  <a:ln w="8132"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B9710AAE-F063-C769-24E5-F040CEB5CEA7}"/>
                      </a:ext>
                    </a:extLst>
                  </p:cNvPr>
                  <p:cNvSpPr/>
                  <p:nvPr/>
                </p:nvSpPr>
                <p:spPr>
                  <a:xfrm>
                    <a:off x="1304635" y="2230295"/>
                    <a:ext cx="59688" cy="148656"/>
                  </a:xfrm>
                  <a:custGeom>
                    <a:avLst/>
                    <a:gdLst>
                      <a:gd name="connsiteX0" fmla="*/ 48728 w 59688"/>
                      <a:gd name="connsiteY0" fmla="*/ 21075 h 148656"/>
                      <a:gd name="connsiteX1" fmla="*/ 51090 w 59688"/>
                      <a:gd name="connsiteY1" fmla="*/ 148657 h 148656"/>
                      <a:gd name="connsiteX2" fmla="*/ 1414 w 59688"/>
                      <a:gd name="connsiteY2" fmla="*/ 18509 h 148656"/>
                      <a:gd name="connsiteX3" fmla="*/ 17199 w 59688"/>
                      <a:gd name="connsiteY3" fmla="*/ 20 h 148656"/>
                      <a:gd name="connsiteX4" fmla="*/ 48728 w 59688"/>
                      <a:gd name="connsiteY4" fmla="*/ 21075 h 14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88" h="148656">
                        <a:moveTo>
                          <a:pt x="48728" y="21075"/>
                        </a:moveTo>
                        <a:cubicBezTo>
                          <a:pt x="64065" y="64178"/>
                          <a:pt x="61833" y="107142"/>
                          <a:pt x="51090" y="148657"/>
                        </a:cubicBezTo>
                        <a:cubicBezTo>
                          <a:pt x="37439" y="100756"/>
                          <a:pt x="17109" y="58965"/>
                          <a:pt x="1414" y="18509"/>
                        </a:cubicBezTo>
                        <a:cubicBezTo>
                          <a:pt x="-3546" y="6080"/>
                          <a:pt x="5218" y="-411"/>
                          <a:pt x="17199" y="20"/>
                        </a:cubicBezTo>
                        <a:cubicBezTo>
                          <a:pt x="29123" y="281"/>
                          <a:pt x="44053" y="7758"/>
                          <a:pt x="48728" y="21075"/>
                        </a:cubicBezTo>
                        <a:close/>
                      </a:path>
                    </a:pathLst>
                  </a:custGeom>
                  <a:solidFill>
                    <a:srgbClr val="4745AA"/>
                  </a:solidFill>
                  <a:ln w="8132"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97F356AE-A32C-EA89-EA4E-89E597BA9042}"/>
                      </a:ext>
                    </a:extLst>
                  </p:cNvPr>
                  <p:cNvSpPr/>
                  <p:nvPr/>
                </p:nvSpPr>
                <p:spPr>
                  <a:xfrm>
                    <a:off x="1200155" y="2179757"/>
                    <a:ext cx="88162" cy="151775"/>
                  </a:xfrm>
                  <a:custGeom>
                    <a:avLst/>
                    <a:gdLst>
                      <a:gd name="connsiteX0" fmla="*/ 51934 w 88162"/>
                      <a:gd name="connsiteY0" fmla="*/ 15177 h 151775"/>
                      <a:gd name="connsiteX1" fmla="*/ 88162 w 88162"/>
                      <a:gd name="connsiteY1" fmla="*/ 151775 h 151775"/>
                      <a:gd name="connsiteX2" fmla="*/ 3236 w 88162"/>
                      <a:gd name="connsiteY2" fmla="*/ 23933 h 151775"/>
                      <a:gd name="connsiteX3" fmla="*/ 14997 w 88162"/>
                      <a:gd name="connsiteY3" fmla="*/ 663 h 151775"/>
                      <a:gd name="connsiteX4" fmla="*/ 51934 w 88162"/>
                      <a:gd name="connsiteY4" fmla="*/ 15177 h 151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62" h="151775">
                        <a:moveTo>
                          <a:pt x="51934" y="15177"/>
                        </a:moveTo>
                        <a:cubicBezTo>
                          <a:pt x="78828" y="57457"/>
                          <a:pt x="88081" y="104234"/>
                          <a:pt x="88162" y="151775"/>
                        </a:cubicBezTo>
                        <a:cubicBezTo>
                          <a:pt x="60486" y="103932"/>
                          <a:pt x="28908" y="63998"/>
                          <a:pt x="3236" y="23933"/>
                        </a:cubicBezTo>
                        <a:cubicBezTo>
                          <a:pt x="-4624" y="11968"/>
                          <a:pt x="2820" y="3131"/>
                          <a:pt x="14997" y="663"/>
                        </a:cubicBezTo>
                        <a:cubicBezTo>
                          <a:pt x="27100" y="-1781"/>
                          <a:pt x="43854" y="2414"/>
                          <a:pt x="51934" y="15177"/>
                        </a:cubicBezTo>
                        <a:close/>
                      </a:path>
                    </a:pathLst>
                  </a:custGeom>
                  <a:solidFill>
                    <a:srgbClr val="4745AA"/>
                  </a:solidFill>
                  <a:ln w="8132"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D007343F-35ED-E4FA-E824-73261C375C9A}"/>
                      </a:ext>
                    </a:extLst>
                  </p:cNvPr>
                  <p:cNvSpPr/>
                  <p:nvPr/>
                </p:nvSpPr>
                <p:spPr>
                  <a:xfrm>
                    <a:off x="1115686" y="2184115"/>
                    <a:ext cx="89253" cy="109746"/>
                  </a:xfrm>
                  <a:custGeom>
                    <a:avLst/>
                    <a:gdLst>
                      <a:gd name="connsiteX0" fmla="*/ 40213 w 89253"/>
                      <a:gd name="connsiteY0" fmla="*/ 8767 h 109746"/>
                      <a:gd name="connsiteX1" fmla="*/ 89253 w 89253"/>
                      <a:gd name="connsiteY1" fmla="*/ 109747 h 109746"/>
                      <a:gd name="connsiteX2" fmla="*/ 3952 w 89253"/>
                      <a:gd name="connsiteY2" fmla="*/ 23126 h 109746"/>
                      <a:gd name="connsiteX3" fmla="*/ 9832 w 89253"/>
                      <a:gd name="connsiteY3" fmla="*/ 1982 h 109746"/>
                      <a:gd name="connsiteX4" fmla="*/ 40213 w 89253"/>
                      <a:gd name="connsiteY4" fmla="*/ 8767 h 10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53" h="109746">
                        <a:moveTo>
                          <a:pt x="40213" y="8767"/>
                        </a:moveTo>
                        <a:cubicBezTo>
                          <a:pt x="64647" y="37380"/>
                          <a:pt x="78477" y="71083"/>
                          <a:pt x="89253" y="109747"/>
                        </a:cubicBezTo>
                        <a:cubicBezTo>
                          <a:pt x="56462" y="76320"/>
                          <a:pt x="27384" y="50892"/>
                          <a:pt x="3952" y="23126"/>
                        </a:cubicBezTo>
                        <a:cubicBezTo>
                          <a:pt x="-3835" y="14069"/>
                          <a:pt x="816" y="5663"/>
                          <a:pt x="9832" y="1982"/>
                        </a:cubicBezTo>
                        <a:cubicBezTo>
                          <a:pt x="18800" y="-1749"/>
                          <a:pt x="32149" y="-600"/>
                          <a:pt x="40213" y="8767"/>
                        </a:cubicBezTo>
                        <a:close/>
                      </a:path>
                    </a:pathLst>
                  </a:custGeom>
                  <a:solidFill>
                    <a:srgbClr val="4745AA"/>
                  </a:solidFill>
                  <a:ln w="8132"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id="{C31C3CEC-F118-47B9-E3F6-AFEAF1837E40}"/>
                      </a:ext>
                    </a:extLst>
                  </p:cNvPr>
                  <p:cNvSpPr/>
                  <p:nvPr/>
                </p:nvSpPr>
                <p:spPr>
                  <a:xfrm>
                    <a:off x="908599" y="2236383"/>
                    <a:ext cx="114627" cy="24659"/>
                  </a:xfrm>
                  <a:custGeom>
                    <a:avLst/>
                    <a:gdLst>
                      <a:gd name="connsiteX0" fmla="*/ 15358 w 114627"/>
                      <a:gd name="connsiteY0" fmla="*/ 49 h 24659"/>
                      <a:gd name="connsiteX1" fmla="*/ 114628 w 114627"/>
                      <a:gd name="connsiteY1" fmla="*/ 20330 h 24659"/>
                      <a:gd name="connsiteX2" fmla="*/ 13232 w 114627"/>
                      <a:gd name="connsiteY2" fmla="*/ 23010 h 24659"/>
                      <a:gd name="connsiteX3" fmla="*/ 15358 w 114627"/>
                      <a:gd name="connsiteY3" fmla="*/ 49 h 24659"/>
                    </a:gdLst>
                    <a:ahLst/>
                    <a:cxnLst>
                      <a:cxn ang="0">
                        <a:pos x="connsiteX0" y="connsiteY0"/>
                      </a:cxn>
                      <a:cxn ang="0">
                        <a:pos x="connsiteX1" y="connsiteY1"/>
                      </a:cxn>
                      <a:cxn ang="0">
                        <a:pos x="connsiteX2" y="connsiteY2"/>
                      </a:cxn>
                      <a:cxn ang="0">
                        <a:pos x="connsiteX3" y="connsiteY3"/>
                      </a:cxn>
                    </a:cxnLst>
                    <a:rect l="l" t="t" r="r" b="b"/>
                    <a:pathLst>
                      <a:path w="114627" h="24659">
                        <a:moveTo>
                          <a:pt x="15358" y="49"/>
                        </a:moveTo>
                        <a:cubicBezTo>
                          <a:pt x="49949" y="2322"/>
                          <a:pt x="84255" y="8137"/>
                          <a:pt x="114628" y="20330"/>
                        </a:cubicBezTo>
                        <a:cubicBezTo>
                          <a:pt x="81396" y="24793"/>
                          <a:pt x="47204" y="26015"/>
                          <a:pt x="13232" y="23010"/>
                        </a:cubicBezTo>
                        <a:cubicBezTo>
                          <a:pt x="-5738" y="21348"/>
                          <a:pt x="-3677" y="-1189"/>
                          <a:pt x="15358" y="49"/>
                        </a:cubicBezTo>
                        <a:close/>
                      </a:path>
                    </a:pathLst>
                  </a:custGeom>
                  <a:solidFill>
                    <a:srgbClr val="4745AA"/>
                  </a:solidFill>
                  <a:ln w="8132"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13081AF5-315B-1811-32AF-2B3972CEEE84}"/>
                      </a:ext>
                    </a:extLst>
                  </p:cNvPr>
                  <p:cNvSpPr/>
                  <p:nvPr/>
                </p:nvSpPr>
                <p:spPr>
                  <a:xfrm>
                    <a:off x="1054968" y="2193895"/>
                    <a:ext cx="84135" cy="82073"/>
                  </a:xfrm>
                  <a:custGeom>
                    <a:avLst/>
                    <a:gdLst>
                      <a:gd name="connsiteX0" fmla="*/ 84136 w 84135"/>
                      <a:gd name="connsiteY0" fmla="*/ 82073 h 82073"/>
                      <a:gd name="connsiteX1" fmla="*/ 5253 w 84135"/>
                      <a:gd name="connsiteY1" fmla="*/ 22469 h 82073"/>
                      <a:gd name="connsiteX2" fmla="*/ 31723 w 84135"/>
                      <a:gd name="connsiteY2" fmla="*/ 4884 h 82073"/>
                      <a:gd name="connsiteX3" fmla="*/ 69785 w 84135"/>
                      <a:gd name="connsiteY3" fmla="*/ 52483 h 82073"/>
                      <a:gd name="connsiteX4" fmla="*/ 84136 w 84135"/>
                      <a:gd name="connsiteY4" fmla="*/ 82073 h 82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5" h="82073">
                        <a:moveTo>
                          <a:pt x="84136" y="82073"/>
                        </a:moveTo>
                        <a:cubicBezTo>
                          <a:pt x="58708" y="60326"/>
                          <a:pt x="29313" y="42676"/>
                          <a:pt x="5253" y="22469"/>
                        </a:cubicBezTo>
                        <a:cubicBezTo>
                          <a:pt x="-11102" y="8916"/>
                          <a:pt x="14399" y="-8685"/>
                          <a:pt x="31723" y="4884"/>
                        </a:cubicBezTo>
                        <a:cubicBezTo>
                          <a:pt x="46897" y="16898"/>
                          <a:pt x="60565" y="36185"/>
                          <a:pt x="69785" y="52483"/>
                        </a:cubicBezTo>
                        <a:cubicBezTo>
                          <a:pt x="79053" y="68854"/>
                          <a:pt x="84136" y="82073"/>
                          <a:pt x="84136" y="82073"/>
                        </a:cubicBezTo>
                        <a:close/>
                      </a:path>
                    </a:pathLst>
                  </a:custGeom>
                  <a:solidFill>
                    <a:srgbClr val="4745AA"/>
                  </a:solidFill>
                  <a:ln w="8132"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A2EC3C8C-E7F7-5396-66F1-5F79903BE2AD}"/>
                      </a:ext>
                    </a:extLst>
                  </p:cNvPr>
                  <p:cNvSpPr/>
                  <p:nvPr/>
                </p:nvSpPr>
                <p:spPr>
                  <a:xfrm>
                    <a:off x="999926" y="2209707"/>
                    <a:ext cx="62150" cy="55558"/>
                  </a:xfrm>
                  <a:custGeom>
                    <a:avLst/>
                    <a:gdLst>
                      <a:gd name="connsiteX0" fmla="*/ 62151 w 62150"/>
                      <a:gd name="connsiteY0" fmla="*/ 55558 h 55558"/>
                      <a:gd name="connsiteX1" fmla="*/ 3899 w 62150"/>
                      <a:gd name="connsiteY1" fmla="*/ 16487 h 55558"/>
                      <a:gd name="connsiteX2" fmla="*/ 21825 w 62150"/>
                      <a:gd name="connsiteY2" fmla="*/ 3032 h 55558"/>
                      <a:gd name="connsiteX3" fmla="*/ 50284 w 62150"/>
                      <a:gd name="connsiteY3" fmla="*/ 35294 h 55558"/>
                      <a:gd name="connsiteX4" fmla="*/ 62151 w 62150"/>
                      <a:gd name="connsiteY4" fmla="*/ 55558 h 5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50" h="55558">
                        <a:moveTo>
                          <a:pt x="62151" y="55558"/>
                        </a:moveTo>
                        <a:cubicBezTo>
                          <a:pt x="42644" y="41663"/>
                          <a:pt x="21288" y="30309"/>
                          <a:pt x="3899" y="16487"/>
                        </a:cubicBezTo>
                        <a:cubicBezTo>
                          <a:pt x="-7838" y="7218"/>
                          <a:pt x="9510" y="-6025"/>
                          <a:pt x="21825" y="3032"/>
                        </a:cubicBezTo>
                        <a:cubicBezTo>
                          <a:pt x="32683" y="11054"/>
                          <a:pt x="42945" y="24168"/>
                          <a:pt x="50284" y="35294"/>
                        </a:cubicBezTo>
                        <a:cubicBezTo>
                          <a:pt x="57639" y="46468"/>
                          <a:pt x="62151" y="55558"/>
                          <a:pt x="62151" y="55558"/>
                        </a:cubicBezTo>
                        <a:close/>
                      </a:path>
                    </a:pathLst>
                  </a:custGeom>
                  <a:solidFill>
                    <a:srgbClr val="4745AA"/>
                  </a:solidFill>
                  <a:ln w="8132"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C6259767-2F5C-2A78-5D4E-9D827E473913}"/>
                      </a:ext>
                    </a:extLst>
                  </p:cNvPr>
                  <p:cNvSpPr/>
                  <p:nvPr/>
                </p:nvSpPr>
                <p:spPr>
                  <a:xfrm>
                    <a:off x="1335564" y="2486327"/>
                    <a:ext cx="112833" cy="41814"/>
                  </a:xfrm>
                  <a:custGeom>
                    <a:avLst/>
                    <a:gdLst>
                      <a:gd name="connsiteX0" fmla="*/ 112833 w 112833"/>
                      <a:gd name="connsiteY0" fmla="*/ 30095 h 41814"/>
                      <a:gd name="connsiteX1" fmla="*/ 18100 w 112833"/>
                      <a:gd name="connsiteY1" fmla="*/ 81 h 41814"/>
                      <a:gd name="connsiteX2" fmla="*/ 18 w 112833"/>
                      <a:gd name="connsiteY2" fmla="*/ 20736 h 41814"/>
                      <a:gd name="connsiteX3" fmla="*/ 19452 w 112833"/>
                      <a:gd name="connsiteY3" fmla="*/ 41106 h 41814"/>
                      <a:gd name="connsiteX4" fmla="*/ 112833 w 112833"/>
                      <a:gd name="connsiteY4" fmla="*/ 30095 h 41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33" h="41814">
                        <a:moveTo>
                          <a:pt x="112833" y="30095"/>
                        </a:moveTo>
                        <a:cubicBezTo>
                          <a:pt x="82877" y="8975"/>
                          <a:pt x="49409" y="-1011"/>
                          <a:pt x="18100" y="81"/>
                        </a:cubicBezTo>
                        <a:cubicBezTo>
                          <a:pt x="5182" y="512"/>
                          <a:pt x="-364" y="11190"/>
                          <a:pt x="18" y="20736"/>
                        </a:cubicBezTo>
                        <a:cubicBezTo>
                          <a:pt x="295" y="30632"/>
                          <a:pt x="6608" y="40113"/>
                          <a:pt x="19452" y="41106"/>
                        </a:cubicBezTo>
                        <a:cubicBezTo>
                          <a:pt x="51022" y="43086"/>
                          <a:pt x="83732" y="41367"/>
                          <a:pt x="112833" y="30095"/>
                        </a:cubicBezTo>
                        <a:close/>
                      </a:path>
                    </a:pathLst>
                  </a:custGeom>
                  <a:solidFill>
                    <a:srgbClr val="4745AA"/>
                  </a:solidFill>
                  <a:ln w="8132"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0234F44A-8BB3-AF84-878C-FB3A47A958D9}"/>
                      </a:ext>
                    </a:extLst>
                  </p:cNvPr>
                  <p:cNvSpPr/>
                  <p:nvPr/>
                </p:nvSpPr>
                <p:spPr>
                  <a:xfrm>
                    <a:off x="1273868" y="2434886"/>
                    <a:ext cx="145069" cy="42229"/>
                  </a:xfrm>
                  <a:custGeom>
                    <a:avLst/>
                    <a:gdLst>
                      <a:gd name="connsiteX0" fmla="*/ 145070 w 145069"/>
                      <a:gd name="connsiteY0" fmla="*/ 16026 h 42229"/>
                      <a:gd name="connsiteX1" fmla="*/ 130034 w 145069"/>
                      <a:gd name="connsiteY1" fmla="*/ 10887 h 42229"/>
                      <a:gd name="connsiteX2" fmla="*/ 93635 w 145069"/>
                      <a:gd name="connsiteY2" fmla="*/ 2432 h 42229"/>
                      <a:gd name="connsiteX3" fmla="*/ 71790 w 145069"/>
                      <a:gd name="connsiteY3" fmla="*/ 152 h 42229"/>
                      <a:gd name="connsiteX4" fmla="*/ 49880 w 145069"/>
                      <a:gd name="connsiteY4" fmla="*/ 364 h 42229"/>
                      <a:gd name="connsiteX5" fmla="*/ 29616 w 145069"/>
                      <a:gd name="connsiteY5" fmla="*/ 3214 h 42229"/>
                      <a:gd name="connsiteX6" fmla="*/ 12300 w 145069"/>
                      <a:gd name="connsiteY6" fmla="*/ 8329 h 42229"/>
                      <a:gd name="connsiteX7" fmla="*/ 400 w 145069"/>
                      <a:gd name="connsiteY7" fmla="*/ 30606 h 42229"/>
                      <a:gd name="connsiteX8" fmla="*/ 18905 w 145069"/>
                      <a:gd name="connsiteY8" fmla="*/ 41666 h 42229"/>
                      <a:gd name="connsiteX9" fmla="*/ 96160 w 145069"/>
                      <a:gd name="connsiteY9" fmla="*/ 23788 h 42229"/>
                      <a:gd name="connsiteX10" fmla="*/ 130613 w 145069"/>
                      <a:gd name="connsiteY10" fmla="*/ 18087 h 42229"/>
                      <a:gd name="connsiteX11" fmla="*/ 145070 w 145069"/>
                      <a:gd name="connsiteY11" fmla="*/ 16026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69" h="42229">
                        <a:moveTo>
                          <a:pt x="145070" y="16026"/>
                        </a:moveTo>
                        <a:cubicBezTo>
                          <a:pt x="145070" y="16026"/>
                          <a:pt x="139262" y="13843"/>
                          <a:pt x="130034" y="10887"/>
                        </a:cubicBezTo>
                        <a:cubicBezTo>
                          <a:pt x="120765" y="7979"/>
                          <a:pt x="107774" y="4607"/>
                          <a:pt x="93635" y="2432"/>
                        </a:cubicBezTo>
                        <a:cubicBezTo>
                          <a:pt x="86451" y="1447"/>
                          <a:pt x="79210" y="494"/>
                          <a:pt x="71790" y="152"/>
                        </a:cubicBezTo>
                        <a:cubicBezTo>
                          <a:pt x="64297" y="-101"/>
                          <a:pt x="56910" y="-44"/>
                          <a:pt x="49880" y="364"/>
                        </a:cubicBezTo>
                        <a:cubicBezTo>
                          <a:pt x="42746" y="901"/>
                          <a:pt x="35847" y="1944"/>
                          <a:pt x="29616" y="3214"/>
                        </a:cubicBezTo>
                        <a:cubicBezTo>
                          <a:pt x="23222" y="4615"/>
                          <a:pt x="17374" y="6358"/>
                          <a:pt x="12300" y="8329"/>
                        </a:cubicBezTo>
                        <a:cubicBezTo>
                          <a:pt x="1744" y="12508"/>
                          <a:pt x="-1180" y="22868"/>
                          <a:pt x="400" y="30606"/>
                        </a:cubicBezTo>
                        <a:cubicBezTo>
                          <a:pt x="2094" y="38400"/>
                          <a:pt x="8048" y="44085"/>
                          <a:pt x="18905" y="41666"/>
                        </a:cubicBezTo>
                        <a:cubicBezTo>
                          <a:pt x="38673" y="36682"/>
                          <a:pt x="69298" y="28651"/>
                          <a:pt x="96160" y="23788"/>
                        </a:cubicBezTo>
                        <a:cubicBezTo>
                          <a:pt x="109680" y="21125"/>
                          <a:pt x="121678" y="19431"/>
                          <a:pt x="130613" y="18087"/>
                        </a:cubicBezTo>
                        <a:cubicBezTo>
                          <a:pt x="139588" y="16800"/>
                          <a:pt x="145070" y="16026"/>
                          <a:pt x="145070" y="16026"/>
                        </a:cubicBezTo>
                        <a:close/>
                      </a:path>
                    </a:pathLst>
                  </a:custGeom>
                  <a:solidFill>
                    <a:srgbClr val="4745AA"/>
                  </a:solidFill>
                  <a:ln w="8132"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73EE0A88-C2D5-77C8-EA05-2E481F227264}"/>
                      </a:ext>
                    </a:extLst>
                  </p:cNvPr>
                  <p:cNvSpPr/>
                  <p:nvPr/>
                </p:nvSpPr>
                <p:spPr>
                  <a:xfrm>
                    <a:off x="1223470" y="2376104"/>
                    <a:ext cx="131783" cy="50546"/>
                  </a:xfrm>
                  <a:custGeom>
                    <a:avLst/>
                    <a:gdLst>
                      <a:gd name="connsiteX0" fmla="*/ 23497 w 131783"/>
                      <a:gd name="connsiteY0" fmla="*/ 49176 h 50546"/>
                      <a:gd name="connsiteX1" fmla="*/ 131783 w 131783"/>
                      <a:gd name="connsiteY1" fmla="*/ 3378 h 50546"/>
                      <a:gd name="connsiteX2" fmla="*/ 9390 w 131783"/>
                      <a:gd name="connsiteY2" fmla="*/ 17493 h 50546"/>
                      <a:gd name="connsiteX3" fmla="*/ 1880 w 131783"/>
                      <a:gd name="connsiteY3" fmla="*/ 40282 h 50546"/>
                      <a:gd name="connsiteX4" fmla="*/ 23497 w 131783"/>
                      <a:gd name="connsiteY4" fmla="*/ 49176 h 50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83" h="50546">
                        <a:moveTo>
                          <a:pt x="23497" y="49176"/>
                        </a:moveTo>
                        <a:cubicBezTo>
                          <a:pt x="56777" y="35990"/>
                          <a:pt x="91686" y="18698"/>
                          <a:pt x="131783" y="3378"/>
                        </a:cubicBezTo>
                        <a:cubicBezTo>
                          <a:pt x="82914" y="-4613"/>
                          <a:pt x="42580" y="2164"/>
                          <a:pt x="9390" y="17493"/>
                        </a:cubicBezTo>
                        <a:cubicBezTo>
                          <a:pt x="-857" y="22355"/>
                          <a:pt x="-1606" y="32601"/>
                          <a:pt x="1880" y="40282"/>
                        </a:cubicBezTo>
                        <a:cubicBezTo>
                          <a:pt x="5529" y="47930"/>
                          <a:pt x="13405" y="53159"/>
                          <a:pt x="23497" y="49176"/>
                        </a:cubicBezTo>
                        <a:close/>
                      </a:path>
                    </a:pathLst>
                  </a:custGeom>
                  <a:solidFill>
                    <a:srgbClr val="4745AA"/>
                  </a:solidFill>
                  <a:ln w="8132"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2307D6FD-66E4-EC49-DF76-EC0825855B2D}"/>
                      </a:ext>
                    </a:extLst>
                  </p:cNvPr>
                  <p:cNvSpPr/>
                  <p:nvPr/>
                </p:nvSpPr>
                <p:spPr>
                  <a:xfrm>
                    <a:off x="1147323" y="2331247"/>
                    <a:ext cx="141165" cy="71819"/>
                  </a:xfrm>
                  <a:custGeom>
                    <a:avLst/>
                    <a:gdLst>
                      <a:gd name="connsiteX0" fmla="*/ 30102 w 141165"/>
                      <a:gd name="connsiteY0" fmla="*/ 69142 h 71819"/>
                      <a:gd name="connsiteX1" fmla="*/ 141166 w 141165"/>
                      <a:gd name="connsiteY1" fmla="*/ 0 h 71819"/>
                      <a:gd name="connsiteX2" fmla="*/ 8054 w 141165"/>
                      <a:gd name="connsiteY2" fmla="*/ 37255 h 71819"/>
                      <a:gd name="connsiteX3" fmla="*/ 4030 w 141165"/>
                      <a:gd name="connsiteY3" fmla="*/ 62813 h 71819"/>
                      <a:gd name="connsiteX4" fmla="*/ 30102 w 141165"/>
                      <a:gd name="connsiteY4" fmla="*/ 69142 h 7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65" h="71819">
                        <a:moveTo>
                          <a:pt x="30102" y="69142"/>
                        </a:moveTo>
                        <a:cubicBezTo>
                          <a:pt x="65353" y="49545"/>
                          <a:pt x="100229" y="24443"/>
                          <a:pt x="141166" y="0"/>
                        </a:cubicBezTo>
                        <a:cubicBezTo>
                          <a:pt x="86130" y="1116"/>
                          <a:pt x="42767" y="15133"/>
                          <a:pt x="8054" y="37255"/>
                        </a:cubicBezTo>
                        <a:cubicBezTo>
                          <a:pt x="-2429" y="44105"/>
                          <a:pt x="-1451" y="55157"/>
                          <a:pt x="4030" y="62813"/>
                        </a:cubicBezTo>
                        <a:cubicBezTo>
                          <a:pt x="9552" y="70543"/>
                          <a:pt x="19579" y="74982"/>
                          <a:pt x="30102" y="69142"/>
                        </a:cubicBezTo>
                        <a:close/>
                      </a:path>
                    </a:pathLst>
                  </a:custGeom>
                  <a:solidFill>
                    <a:srgbClr val="4745AA"/>
                  </a:solidFill>
                  <a:ln w="8132"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90ADE88F-BCA5-D961-6582-E138A44B6970}"/>
                      </a:ext>
                    </a:extLst>
                  </p:cNvPr>
                  <p:cNvSpPr/>
                  <p:nvPr/>
                </p:nvSpPr>
                <p:spPr>
                  <a:xfrm>
                    <a:off x="1090455" y="2294473"/>
                    <a:ext cx="114279" cy="66375"/>
                  </a:xfrm>
                  <a:custGeom>
                    <a:avLst/>
                    <a:gdLst>
                      <a:gd name="connsiteX0" fmla="*/ 29003 w 114279"/>
                      <a:gd name="connsiteY0" fmla="*/ 63579 h 66375"/>
                      <a:gd name="connsiteX1" fmla="*/ 114280 w 114279"/>
                      <a:gd name="connsiteY1" fmla="*/ 0 h 66375"/>
                      <a:gd name="connsiteX2" fmla="*/ 6670 w 114279"/>
                      <a:gd name="connsiteY2" fmla="*/ 37507 h 66375"/>
                      <a:gd name="connsiteX3" fmla="*/ 4397 w 114279"/>
                      <a:gd name="connsiteY3" fmla="*/ 59327 h 66375"/>
                      <a:gd name="connsiteX4" fmla="*/ 29003 w 114279"/>
                      <a:gd name="connsiteY4" fmla="*/ 63579 h 6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79" h="66375">
                        <a:moveTo>
                          <a:pt x="29003" y="63579"/>
                        </a:moveTo>
                        <a:cubicBezTo>
                          <a:pt x="57021" y="46768"/>
                          <a:pt x="82116" y="24133"/>
                          <a:pt x="114280" y="0"/>
                        </a:cubicBezTo>
                        <a:cubicBezTo>
                          <a:pt x="68172" y="6581"/>
                          <a:pt x="34623" y="19295"/>
                          <a:pt x="6670" y="37507"/>
                        </a:cubicBezTo>
                        <a:cubicBezTo>
                          <a:pt x="-2526" y="43624"/>
                          <a:pt x="-1149" y="52950"/>
                          <a:pt x="4397" y="59327"/>
                        </a:cubicBezTo>
                        <a:cubicBezTo>
                          <a:pt x="10034" y="65672"/>
                          <a:pt x="19767" y="69166"/>
                          <a:pt x="29003" y="63579"/>
                        </a:cubicBezTo>
                        <a:close/>
                      </a:path>
                    </a:pathLst>
                  </a:custGeom>
                  <a:solidFill>
                    <a:srgbClr val="4745AA"/>
                  </a:solidFill>
                  <a:ln w="8132"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32103497-ECF5-4C82-8FCA-2649E7673326}"/>
                      </a:ext>
                    </a:extLst>
                  </p:cNvPr>
                  <p:cNvSpPr/>
                  <p:nvPr/>
                </p:nvSpPr>
                <p:spPr>
                  <a:xfrm>
                    <a:off x="1042076" y="2275642"/>
                    <a:ext cx="97100" cy="56578"/>
                  </a:xfrm>
                  <a:custGeom>
                    <a:avLst/>
                    <a:gdLst>
                      <a:gd name="connsiteX0" fmla="*/ 97100 w 97100"/>
                      <a:gd name="connsiteY0" fmla="*/ 0 h 56578"/>
                      <a:gd name="connsiteX1" fmla="*/ 7034 w 97100"/>
                      <a:gd name="connsiteY1" fmla="*/ 31138 h 56578"/>
                      <a:gd name="connsiteX2" fmla="*/ 25604 w 97100"/>
                      <a:gd name="connsiteY2" fmla="*/ 54685 h 56578"/>
                      <a:gd name="connsiteX3" fmla="*/ 72755 w 97100"/>
                      <a:gd name="connsiteY3" fmla="*/ 21494 h 56578"/>
                      <a:gd name="connsiteX4" fmla="*/ 97100 w 97100"/>
                      <a:gd name="connsiteY4" fmla="*/ 0 h 5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56578">
                        <a:moveTo>
                          <a:pt x="97100" y="0"/>
                        </a:moveTo>
                        <a:cubicBezTo>
                          <a:pt x="64895" y="8886"/>
                          <a:pt x="33367" y="16982"/>
                          <a:pt x="7034" y="31138"/>
                        </a:cubicBezTo>
                        <a:cubicBezTo>
                          <a:pt x="-10429" y="40684"/>
                          <a:pt x="8003" y="63221"/>
                          <a:pt x="25604" y="54685"/>
                        </a:cubicBezTo>
                        <a:cubicBezTo>
                          <a:pt x="41365" y="47167"/>
                          <a:pt x="58730" y="33272"/>
                          <a:pt x="72755" y="21494"/>
                        </a:cubicBezTo>
                        <a:cubicBezTo>
                          <a:pt x="86691" y="9782"/>
                          <a:pt x="97100" y="0"/>
                          <a:pt x="97100" y="0"/>
                        </a:cubicBezTo>
                        <a:close/>
                      </a:path>
                    </a:pathLst>
                  </a:custGeom>
                  <a:solidFill>
                    <a:srgbClr val="4745AA"/>
                  </a:solidFill>
                  <a:ln w="8132"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C257F920-C094-6594-B49C-4434D51AE2F8}"/>
                      </a:ext>
                    </a:extLst>
                  </p:cNvPr>
                  <p:cNvSpPr/>
                  <p:nvPr/>
                </p:nvSpPr>
                <p:spPr>
                  <a:xfrm>
                    <a:off x="993902" y="2259800"/>
                    <a:ext cx="68884" cy="44205"/>
                  </a:xfrm>
                  <a:custGeom>
                    <a:avLst/>
                    <a:gdLst>
                      <a:gd name="connsiteX0" fmla="*/ 68884 w 68884"/>
                      <a:gd name="connsiteY0" fmla="*/ 0 h 44205"/>
                      <a:gd name="connsiteX1" fmla="*/ 4890 w 68884"/>
                      <a:gd name="connsiteY1" fmla="*/ 26243 h 44205"/>
                      <a:gd name="connsiteX2" fmla="*/ 19420 w 68884"/>
                      <a:gd name="connsiteY2" fmla="*/ 42589 h 44205"/>
                      <a:gd name="connsiteX3" fmla="*/ 52603 w 68884"/>
                      <a:gd name="connsiteY3" fmla="*/ 16803 h 44205"/>
                      <a:gd name="connsiteX4" fmla="*/ 68884 w 68884"/>
                      <a:gd name="connsiteY4" fmla="*/ 0 h 4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4" h="44205">
                        <a:moveTo>
                          <a:pt x="68884" y="0"/>
                        </a:moveTo>
                        <a:cubicBezTo>
                          <a:pt x="46396" y="8405"/>
                          <a:pt x="23778" y="15426"/>
                          <a:pt x="4890" y="26243"/>
                        </a:cubicBezTo>
                        <a:cubicBezTo>
                          <a:pt x="-7710" y="33516"/>
                          <a:pt x="6543" y="49277"/>
                          <a:pt x="19420" y="42589"/>
                        </a:cubicBezTo>
                        <a:cubicBezTo>
                          <a:pt x="30880" y="36676"/>
                          <a:pt x="43073" y="25966"/>
                          <a:pt x="52603" y="16803"/>
                        </a:cubicBezTo>
                        <a:cubicBezTo>
                          <a:pt x="62108" y="7689"/>
                          <a:pt x="68884" y="0"/>
                          <a:pt x="68884" y="0"/>
                        </a:cubicBezTo>
                        <a:close/>
                      </a:path>
                    </a:pathLst>
                  </a:custGeom>
                  <a:solidFill>
                    <a:srgbClr val="4745AA"/>
                  </a:solidFill>
                  <a:ln w="8132" cap="flat">
                    <a:noFill/>
                    <a:prstDash val="solid"/>
                    <a:miter/>
                  </a:ln>
                </p:spPr>
                <p:txBody>
                  <a:bodyPr rtlCol="0" anchor="ctr"/>
                  <a:lstStyle/>
                  <a:p>
                    <a:endParaRPr lang="zh-CN" altLang="en-US"/>
                  </a:p>
                </p:txBody>
              </p:sp>
            </p:grpSp>
            <p:grpSp>
              <p:nvGrpSpPr>
                <p:cNvPr id="26" name="组合 25">
                  <a:extLst>
                    <a:ext uri="{FF2B5EF4-FFF2-40B4-BE49-F238E27FC236}">
                      <a16:creationId xmlns:a16="http://schemas.microsoft.com/office/drawing/2014/main" id="{6BAEB7B6-7E8B-B898-CDB9-9AAB39C85EB6}"/>
                    </a:ext>
                  </a:extLst>
                </p:cNvPr>
                <p:cNvGrpSpPr/>
                <p:nvPr/>
              </p:nvGrpSpPr>
              <p:grpSpPr>
                <a:xfrm>
                  <a:off x="879242" y="2775309"/>
                  <a:ext cx="711502" cy="910884"/>
                  <a:chOff x="879242" y="2775309"/>
                  <a:chExt cx="711502" cy="910884"/>
                </a:xfrm>
              </p:grpSpPr>
              <p:sp>
                <p:nvSpPr>
                  <p:cNvPr id="425" name="任意多边形: 形状 424">
                    <a:extLst>
                      <a:ext uri="{FF2B5EF4-FFF2-40B4-BE49-F238E27FC236}">
                        <a16:creationId xmlns:a16="http://schemas.microsoft.com/office/drawing/2014/main" id="{A9B12C88-98D4-DB6C-CEF8-A3ABDF4C9C77}"/>
                      </a:ext>
                    </a:extLst>
                  </p:cNvPr>
                  <p:cNvSpPr/>
                  <p:nvPr/>
                </p:nvSpPr>
                <p:spPr>
                  <a:xfrm>
                    <a:off x="879242" y="2775309"/>
                    <a:ext cx="711502" cy="706457"/>
                  </a:xfrm>
                  <a:custGeom>
                    <a:avLst/>
                    <a:gdLst>
                      <a:gd name="connsiteX0" fmla="*/ 588361 w 711502"/>
                      <a:gd name="connsiteY0" fmla="*/ 35608 h 706457"/>
                      <a:gd name="connsiteX1" fmla="*/ 613773 w 711502"/>
                      <a:gd name="connsiteY1" fmla="*/ 87898 h 706457"/>
                      <a:gd name="connsiteX2" fmla="*/ 709907 w 711502"/>
                      <a:gd name="connsiteY2" fmla="*/ 348648 h 706457"/>
                      <a:gd name="connsiteX3" fmla="*/ 655296 w 711502"/>
                      <a:gd name="connsiteY3" fmla="*/ 654220 h 706457"/>
                      <a:gd name="connsiteX4" fmla="*/ 599137 w 711502"/>
                      <a:gd name="connsiteY4" fmla="*/ 706152 h 706457"/>
                      <a:gd name="connsiteX5" fmla="*/ 506798 w 711502"/>
                      <a:gd name="connsiteY5" fmla="*/ 658553 h 706457"/>
                      <a:gd name="connsiteX6" fmla="*/ 452439 w 711502"/>
                      <a:gd name="connsiteY6" fmla="*/ 674941 h 706457"/>
                      <a:gd name="connsiteX7" fmla="*/ 374313 w 711502"/>
                      <a:gd name="connsiteY7" fmla="*/ 645440 h 706457"/>
                      <a:gd name="connsiteX8" fmla="*/ 286243 w 711502"/>
                      <a:gd name="connsiteY8" fmla="*/ 642076 h 706457"/>
                      <a:gd name="connsiteX9" fmla="*/ 254445 w 711502"/>
                      <a:gd name="connsiteY9" fmla="*/ 579621 h 706457"/>
                      <a:gd name="connsiteX10" fmla="*/ 179259 w 711502"/>
                      <a:gd name="connsiteY10" fmla="*/ 530955 h 706457"/>
                      <a:gd name="connsiteX11" fmla="*/ 55099 w 711502"/>
                      <a:gd name="connsiteY11" fmla="*/ 470936 h 706457"/>
                      <a:gd name="connsiteX12" fmla="*/ 24767 w 711502"/>
                      <a:gd name="connsiteY12" fmla="*/ 361037 h 706457"/>
                      <a:gd name="connsiteX13" fmla="*/ 560 w 711502"/>
                      <a:gd name="connsiteY13" fmla="*/ 309317 h 706457"/>
                      <a:gd name="connsiteX14" fmla="*/ 67731 w 711502"/>
                      <a:gd name="connsiteY14" fmla="*/ 231842 h 706457"/>
                      <a:gd name="connsiteX15" fmla="*/ 80796 w 711502"/>
                      <a:gd name="connsiteY15" fmla="*/ 148707 h 706457"/>
                      <a:gd name="connsiteX16" fmla="*/ 130423 w 711502"/>
                      <a:gd name="connsiteY16" fmla="*/ 100359 h 706457"/>
                      <a:gd name="connsiteX17" fmla="*/ 200835 w 711502"/>
                      <a:gd name="connsiteY17" fmla="*/ 93518 h 706457"/>
                      <a:gd name="connsiteX18" fmla="*/ 278016 w 711502"/>
                      <a:gd name="connsiteY18" fmla="*/ 16052 h 706457"/>
                      <a:gd name="connsiteX19" fmla="*/ 386580 w 711502"/>
                      <a:gd name="connsiteY19" fmla="*/ 6318 h 706457"/>
                      <a:gd name="connsiteX20" fmla="*/ 446355 w 711502"/>
                      <a:gd name="connsiteY20" fmla="*/ 19758 h 706457"/>
                      <a:gd name="connsiteX21" fmla="*/ 552605 w 711502"/>
                      <a:gd name="connsiteY21" fmla="*/ 8469 h 706457"/>
                      <a:gd name="connsiteX22" fmla="*/ 588361 w 711502"/>
                      <a:gd name="connsiteY22" fmla="*/ 35608 h 70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1502" h="706457">
                        <a:moveTo>
                          <a:pt x="588361" y="35608"/>
                        </a:moveTo>
                        <a:cubicBezTo>
                          <a:pt x="599601" y="50855"/>
                          <a:pt x="607420" y="69930"/>
                          <a:pt x="613773" y="87898"/>
                        </a:cubicBezTo>
                        <a:cubicBezTo>
                          <a:pt x="645889" y="178778"/>
                          <a:pt x="701901" y="247619"/>
                          <a:pt x="709907" y="348648"/>
                        </a:cubicBezTo>
                        <a:cubicBezTo>
                          <a:pt x="718150" y="452699"/>
                          <a:pt x="693618" y="557133"/>
                          <a:pt x="655296" y="654220"/>
                        </a:cubicBezTo>
                        <a:cubicBezTo>
                          <a:pt x="645172" y="679885"/>
                          <a:pt x="626479" y="709809"/>
                          <a:pt x="599137" y="706152"/>
                        </a:cubicBezTo>
                        <a:cubicBezTo>
                          <a:pt x="559447" y="700858"/>
                          <a:pt x="557354" y="644096"/>
                          <a:pt x="506798" y="658553"/>
                        </a:cubicBezTo>
                        <a:cubicBezTo>
                          <a:pt x="488488" y="663790"/>
                          <a:pt x="471482" y="675185"/>
                          <a:pt x="452439" y="674941"/>
                        </a:cubicBezTo>
                        <a:cubicBezTo>
                          <a:pt x="424356" y="674574"/>
                          <a:pt x="402144" y="649203"/>
                          <a:pt x="374313" y="645440"/>
                        </a:cubicBezTo>
                        <a:cubicBezTo>
                          <a:pt x="342801" y="641180"/>
                          <a:pt x="316134" y="663343"/>
                          <a:pt x="286243" y="642076"/>
                        </a:cubicBezTo>
                        <a:cubicBezTo>
                          <a:pt x="266361" y="627937"/>
                          <a:pt x="261262" y="601506"/>
                          <a:pt x="254445" y="579621"/>
                        </a:cubicBezTo>
                        <a:cubicBezTo>
                          <a:pt x="242594" y="541593"/>
                          <a:pt x="217768" y="531526"/>
                          <a:pt x="179259" y="530955"/>
                        </a:cubicBezTo>
                        <a:cubicBezTo>
                          <a:pt x="133624" y="530434"/>
                          <a:pt x="75705" y="516156"/>
                          <a:pt x="55099" y="470936"/>
                        </a:cubicBezTo>
                        <a:cubicBezTo>
                          <a:pt x="39143" y="435921"/>
                          <a:pt x="45195" y="394732"/>
                          <a:pt x="24767" y="361037"/>
                        </a:cubicBezTo>
                        <a:cubicBezTo>
                          <a:pt x="14822" y="344633"/>
                          <a:pt x="3281" y="328302"/>
                          <a:pt x="560" y="309317"/>
                        </a:cubicBezTo>
                        <a:cubicBezTo>
                          <a:pt x="-6012" y="263502"/>
                          <a:pt x="46978" y="261034"/>
                          <a:pt x="67731" y="231842"/>
                        </a:cubicBezTo>
                        <a:cubicBezTo>
                          <a:pt x="85455" y="206911"/>
                          <a:pt x="70395" y="175097"/>
                          <a:pt x="80796" y="148707"/>
                        </a:cubicBezTo>
                        <a:cubicBezTo>
                          <a:pt x="88941" y="128052"/>
                          <a:pt x="108635" y="106883"/>
                          <a:pt x="130423" y="100359"/>
                        </a:cubicBezTo>
                        <a:cubicBezTo>
                          <a:pt x="153399" y="93485"/>
                          <a:pt x="177166" y="102901"/>
                          <a:pt x="200835" y="93518"/>
                        </a:cubicBezTo>
                        <a:cubicBezTo>
                          <a:pt x="236762" y="79272"/>
                          <a:pt x="248931" y="38352"/>
                          <a:pt x="278016" y="16052"/>
                        </a:cubicBezTo>
                        <a:cubicBezTo>
                          <a:pt x="305693" y="-5166"/>
                          <a:pt x="354448" y="-1924"/>
                          <a:pt x="386580" y="6318"/>
                        </a:cubicBezTo>
                        <a:cubicBezTo>
                          <a:pt x="406421" y="11409"/>
                          <a:pt x="425871" y="19358"/>
                          <a:pt x="446355" y="19758"/>
                        </a:cubicBezTo>
                        <a:cubicBezTo>
                          <a:pt x="482331" y="20458"/>
                          <a:pt x="518234" y="-2193"/>
                          <a:pt x="552605" y="8469"/>
                        </a:cubicBezTo>
                        <a:cubicBezTo>
                          <a:pt x="567567" y="13119"/>
                          <a:pt x="579125" y="23073"/>
                          <a:pt x="588361" y="35608"/>
                        </a:cubicBezTo>
                        <a:close/>
                      </a:path>
                    </a:pathLst>
                  </a:custGeom>
                  <a:gradFill>
                    <a:gsLst>
                      <a:gs pos="0">
                        <a:srgbClr val="A6C979"/>
                      </a:gs>
                      <a:gs pos="50000">
                        <a:srgbClr val="6FB68C"/>
                      </a:gs>
                      <a:gs pos="100000">
                        <a:srgbClr val="39A4A0"/>
                      </a:gs>
                    </a:gsLst>
                    <a:lin ang="4414473" scaled="1"/>
                  </a:gradFill>
                  <a:ln w="8132"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9F09425D-C315-126A-4301-BBFBF7EA88E0}"/>
                      </a:ext>
                    </a:extLst>
                  </p:cNvPr>
                  <p:cNvSpPr/>
                  <p:nvPr/>
                </p:nvSpPr>
                <p:spPr>
                  <a:xfrm>
                    <a:off x="1192982" y="3022993"/>
                    <a:ext cx="286011" cy="663200"/>
                  </a:xfrm>
                  <a:custGeom>
                    <a:avLst/>
                    <a:gdLst>
                      <a:gd name="connsiteX0" fmla="*/ 197514 w 286011"/>
                      <a:gd name="connsiteY0" fmla="*/ 529752 h 663200"/>
                      <a:gd name="connsiteX1" fmla="*/ 178691 w 286011"/>
                      <a:gd name="connsiteY1" fmla="*/ 611853 h 663200"/>
                      <a:gd name="connsiteX2" fmla="*/ 161334 w 286011"/>
                      <a:gd name="connsiteY2" fmla="*/ 643723 h 663200"/>
                      <a:gd name="connsiteX3" fmla="*/ 153100 w 286011"/>
                      <a:gd name="connsiteY3" fmla="*/ 659386 h 663200"/>
                      <a:gd name="connsiteX4" fmla="*/ 171930 w 286011"/>
                      <a:gd name="connsiteY4" fmla="*/ 661878 h 663200"/>
                      <a:gd name="connsiteX5" fmla="*/ 254666 w 286011"/>
                      <a:gd name="connsiteY5" fmla="*/ 662807 h 663200"/>
                      <a:gd name="connsiteX6" fmla="*/ 268667 w 286011"/>
                      <a:gd name="connsiteY6" fmla="*/ 662872 h 663200"/>
                      <a:gd name="connsiteX7" fmla="*/ 268798 w 286011"/>
                      <a:gd name="connsiteY7" fmla="*/ 660844 h 663200"/>
                      <a:gd name="connsiteX8" fmla="*/ 275428 w 286011"/>
                      <a:gd name="connsiteY8" fmla="*/ 586685 h 663200"/>
                      <a:gd name="connsiteX9" fmla="*/ 285299 w 286011"/>
                      <a:gd name="connsiteY9" fmla="*/ 442764 h 663200"/>
                      <a:gd name="connsiteX10" fmla="*/ 271306 w 286011"/>
                      <a:gd name="connsiteY10" fmla="*/ 363588 h 663200"/>
                      <a:gd name="connsiteX11" fmla="*/ 260596 w 286011"/>
                      <a:gd name="connsiteY11" fmla="*/ 369705 h 663200"/>
                      <a:gd name="connsiteX12" fmla="*/ 249315 w 286011"/>
                      <a:gd name="connsiteY12" fmla="*/ 361975 h 663200"/>
                      <a:gd name="connsiteX13" fmla="*/ 175368 w 286011"/>
                      <a:gd name="connsiteY13" fmla="*/ 258641 h 663200"/>
                      <a:gd name="connsiteX14" fmla="*/ 0 w 286011"/>
                      <a:gd name="connsiteY14" fmla="*/ 0 h 663200"/>
                      <a:gd name="connsiteX15" fmla="*/ 142120 w 286011"/>
                      <a:gd name="connsiteY15" fmla="*/ 292947 h 663200"/>
                      <a:gd name="connsiteX16" fmla="*/ 197514 w 286011"/>
                      <a:gd name="connsiteY16" fmla="*/ 529752 h 66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011" h="663200">
                        <a:moveTo>
                          <a:pt x="197514" y="529752"/>
                        </a:moveTo>
                        <a:cubicBezTo>
                          <a:pt x="194190" y="557664"/>
                          <a:pt x="188351" y="585422"/>
                          <a:pt x="178691" y="611853"/>
                        </a:cubicBezTo>
                        <a:cubicBezTo>
                          <a:pt x="174504" y="623304"/>
                          <a:pt x="167272" y="633184"/>
                          <a:pt x="161334" y="643723"/>
                        </a:cubicBezTo>
                        <a:cubicBezTo>
                          <a:pt x="158182" y="649303"/>
                          <a:pt x="155307" y="654035"/>
                          <a:pt x="153100" y="659386"/>
                        </a:cubicBezTo>
                        <a:cubicBezTo>
                          <a:pt x="159339" y="660461"/>
                          <a:pt x="165610" y="661324"/>
                          <a:pt x="171930" y="661878"/>
                        </a:cubicBezTo>
                        <a:cubicBezTo>
                          <a:pt x="199452" y="664273"/>
                          <a:pt x="227096" y="662652"/>
                          <a:pt x="254666" y="662807"/>
                        </a:cubicBezTo>
                        <a:cubicBezTo>
                          <a:pt x="259276" y="662831"/>
                          <a:pt x="263960" y="662872"/>
                          <a:pt x="268667" y="662872"/>
                        </a:cubicBezTo>
                        <a:cubicBezTo>
                          <a:pt x="268708" y="662098"/>
                          <a:pt x="268749" y="661398"/>
                          <a:pt x="268798" y="660844"/>
                        </a:cubicBezTo>
                        <a:cubicBezTo>
                          <a:pt x="271176" y="636141"/>
                          <a:pt x="273391" y="611421"/>
                          <a:pt x="275428" y="586685"/>
                        </a:cubicBezTo>
                        <a:cubicBezTo>
                          <a:pt x="279370" y="538760"/>
                          <a:pt x="282660" y="490779"/>
                          <a:pt x="285299" y="442764"/>
                        </a:cubicBezTo>
                        <a:cubicBezTo>
                          <a:pt x="286798" y="415438"/>
                          <a:pt x="287417" y="385701"/>
                          <a:pt x="271306" y="363588"/>
                        </a:cubicBezTo>
                        <a:cubicBezTo>
                          <a:pt x="270704" y="368174"/>
                          <a:pt x="265108" y="370699"/>
                          <a:pt x="260596" y="369705"/>
                        </a:cubicBezTo>
                        <a:cubicBezTo>
                          <a:pt x="256075" y="368711"/>
                          <a:pt x="252524" y="365315"/>
                          <a:pt x="249315" y="361975"/>
                        </a:cubicBezTo>
                        <a:cubicBezTo>
                          <a:pt x="219822" y="331237"/>
                          <a:pt x="199680" y="293379"/>
                          <a:pt x="175368" y="258641"/>
                        </a:cubicBezTo>
                        <a:cubicBezTo>
                          <a:pt x="137209" y="204119"/>
                          <a:pt x="30332" y="117995"/>
                          <a:pt x="0" y="0"/>
                        </a:cubicBezTo>
                        <a:cubicBezTo>
                          <a:pt x="11191" y="99131"/>
                          <a:pt x="27505" y="119412"/>
                          <a:pt x="142120" y="292947"/>
                        </a:cubicBezTo>
                        <a:cubicBezTo>
                          <a:pt x="186885" y="360762"/>
                          <a:pt x="208086" y="440842"/>
                          <a:pt x="197514" y="529752"/>
                        </a:cubicBezTo>
                        <a:close/>
                      </a:path>
                    </a:pathLst>
                  </a:custGeom>
                  <a:solidFill>
                    <a:srgbClr val="7C6A5C"/>
                  </a:solidFill>
                  <a:ln w="8132"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45886490-A8DE-6C6E-45C1-4609EA245BC7}"/>
                      </a:ext>
                    </a:extLst>
                  </p:cNvPr>
                  <p:cNvSpPr/>
                  <p:nvPr/>
                </p:nvSpPr>
                <p:spPr>
                  <a:xfrm>
                    <a:off x="1127554" y="3148327"/>
                    <a:ext cx="229254" cy="180075"/>
                  </a:xfrm>
                  <a:custGeom>
                    <a:avLst/>
                    <a:gdLst>
                      <a:gd name="connsiteX0" fmla="*/ 183732 w 229254"/>
                      <a:gd name="connsiteY0" fmla="*/ 97796 h 180075"/>
                      <a:gd name="connsiteX1" fmla="*/ 68499 w 229254"/>
                      <a:gd name="connsiteY1" fmla="*/ 52331 h 180075"/>
                      <a:gd name="connsiteX2" fmla="*/ 0 w 229254"/>
                      <a:gd name="connsiteY2" fmla="*/ 0 h 180075"/>
                      <a:gd name="connsiteX3" fmla="*/ 121685 w 229254"/>
                      <a:gd name="connsiteY3" fmla="*/ 93194 h 180075"/>
                      <a:gd name="connsiteX4" fmla="*/ 229254 w 229254"/>
                      <a:gd name="connsiteY4" fmla="*/ 180075 h 180075"/>
                      <a:gd name="connsiteX5" fmla="*/ 183732 w 229254"/>
                      <a:gd name="connsiteY5" fmla="*/ 97796 h 18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254" h="180075">
                        <a:moveTo>
                          <a:pt x="183732" y="97796"/>
                        </a:moveTo>
                        <a:cubicBezTo>
                          <a:pt x="144165" y="85823"/>
                          <a:pt x="105542" y="70689"/>
                          <a:pt x="68499" y="52331"/>
                        </a:cubicBezTo>
                        <a:cubicBezTo>
                          <a:pt x="42451" y="39421"/>
                          <a:pt x="16265" y="24092"/>
                          <a:pt x="0" y="0"/>
                        </a:cubicBezTo>
                        <a:cubicBezTo>
                          <a:pt x="22113" y="41189"/>
                          <a:pt x="78615" y="74998"/>
                          <a:pt x="121685" y="93194"/>
                        </a:cubicBezTo>
                        <a:cubicBezTo>
                          <a:pt x="164747" y="111390"/>
                          <a:pt x="199061" y="144376"/>
                          <a:pt x="229254" y="180075"/>
                        </a:cubicBezTo>
                        <a:lnTo>
                          <a:pt x="183732" y="97796"/>
                        </a:lnTo>
                        <a:close/>
                      </a:path>
                    </a:pathLst>
                  </a:custGeom>
                  <a:solidFill>
                    <a:srgbClr val="7C6A5C"/>
                  </a:solidFill>
                  <a:ln w="8132"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F8F557BC-F2DC-EEC4-DF29-C95DF8E4C5B1}"/>
                      </a:ext>
                    </a:extLst>
                  </p:cNvPr>
                  <p:cNvSpPr/>
                  <p:nvPr/>
                </p:nvSpPr>
                <p:spPr>
                  <a:xfrm>
                    <a:off x="1255584" y="3036375"/>
                    <a:ext cx="19601" cy="144213"/>
                  </a:xfrm>
                  <a:custGeom>
                    <a:avLst/>
                    <a:gdLst>
                      <a:gd name="connsiteX0" fmla="*/ 0 w 19601"/>
                      <a:gd name="connsiteY0" fmla="*/ 120838 h 144213"/>
                      <a:gd name="connsiteX1" fmla="*/ 4309 w 19601"/>
                      <a:gd name="connsiteY1" fmla="*/ 0 h 144213"/>
                      <a:gd name="connsiteX2" fmla="*/ 18749 w 19601"/>
                      <a:gd name="connsiteY2" fmla="*/ 117702 h 144213"/>
                      <a:gd name="connsiteX3" fmla="*/ 12307 w 19601"/>
                      <a:gd name="connsiteY3" fmla="*/ 144213 h 144213"/>
                      <a:gd name="connsiteX4" fmla="*/ 0 w 19601"/>
                      <a:gd name="connsiteY4" fmla="*/ 120838 h 144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01" h="144213">
                        <a:moveTo>
                          <a:pt x="0" y="120838"/>
                        </a:moveTo>
                        <a:cubicBezTo>
                          <a:pt x="13903" y="86971"/>
                          <a:pt x="10955" y="36000"/>
                          <a:pt x="4309" y="0"/>
                        </a:cubicBezTo>
                        <a:cubicBezTo>
                          <a:pt x="16811" y="37776"/>
                          <a:pt x="21747" y="78028"/>
                          <a:pt x="18749" y="117702"/>
                        </a:cubicBezTo>
                        <a:cubicBezTo>
                          <a:pt x="18057" y="126848"/>
                          <a:pt x="16860" y="136248"/>
                          <a:pt x="12307" y="144213"/>
                        </a:cubicBezTo>
                        <a:lnTo>
                          <a:pt x="0" y="120838"/>
                        </a:lnTo>
                        <a:close/>
                      </a:path>
                    </a:pathLst>
                  </a:custGeom>
                  <a:solidFill>
                    <a:srgbClr val="7C6A5C"/>
                  </a:solidFill>
                  <a:ln w="8132"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C0E18DF2-F2E2-FF9C-2A7D-A3C9DE549DC3}"/>
                      </a:ext>
                    </a:extLst>
                  </p:cNvPr>
                  <p:cNvSpPr/>
                  <p:nvPr/>
                </p:nvSpPr>
                <p:spPr>
                  <a:xfrm>
                    <a:off x="937965" y="3189585"/>
                    <a:ext cx="76032" cy="24875"/>
                  </a:xfrm>
                  <a:custGeom>
                    <a:avLst/>
                    <a:gdLst>
                      <a:gd name="connsiteX0" fmla="*/ 30698 w 76032"/>
                      <a:gd name="connsiteY0" fmla="*/ 12 h 24875"/>
                      <a:gd name="connsiteX1" fmla="*/ 76033 w 76032"/>
                      <a:gd name="connsiteY1" fmla="*/ 15886 h 24875"/>
                      <a:gd name="connsiteX2" fmla="*/ 27546 w 76032"/>
                      <a:gd name="connsiteY2" fmla="*/ 21530 h 24875"/>
                      <a:gd name="connsiteX3" fmla="*/ 0 w 76032"/>
                      <a:gd name="connsiteY3" fmla="*/ 6821 h 24875"/>
                      <a:gd name="connsiteX4" fmla="*/ 30698 w 76032"/>
                      <a:gd name="connsiteY4" fmla="*/ 12 h 2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32" h="24875">
                        <a:moveTo>
                          <a:pt x="30698" y="12"/>
                        </a:moveTo>
                        <a:cubicBezTo>
                          <a:pt x="50938" y="-306"/>
                          <a:pt x="58440" y="5868"/>
                          <a:pt x="76033" y="15886"/>
                        </a:cubicBezTo>
                        <a:cubicBezTo>
                          <a:pt x="57364" y="25163"/>
                          <a:pt x="47477" y="27639"/>
                          <a:pt x="27546" y="21530"/>
                        </a:cubicBezTo>
                        <a:cubicBezTo>
                          <a:pt x="17528" y="18460"/>
                          <a:pt x="8153" y="13394"/>
                          <a:pt x="0" y="6821"/>
                        </a:cubicBezTo>
                        <a:cubicBezTo>
                          <a:pt x="9570" y="2488"/>
                          <a:pt x="20167" y="175"/>
                          <a:pt x="30698" y="12"/>
                        </a:cubicBezTo>
                        <a:close/>
                      </a:path>
                    </a:pathLst>
                  </a:custGeom>
                  <a:solidFill>
                    <a:srgbClr val="A6C979"/>
                  </a:solidFill>
                  <a:ln w="8132"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621E3BE3-613D-321A-5DC1-5BAC86AF3BD7}"/>
                      </a:ext>
                    </a:extLst>
                  </p:cNvPr>
                  <p:cNvSpPr/>
                  <p:nvPr/>
                </p:nvSpPr>
                <p:spPr>
                  <a:xfrm>
                    <a:off x="955118" y="3096004"/>
                    <a:ext cx="57283" cy="50824"/>
                  </a:xfrm>
                  <a:custGeom>
                    <a:avLst/>
                    <a:gdLst>
                      <a:gd name="connsiteX0" fmla="*/ 29102 w 57283"/>
                      <a:gd name="connsiteY0" fmla="*/ 11924 h 50824"/>
                      <a:gd name="connsiteX1" fmla="*/ 57283 w 57283"/>
                      <a:gd name="connsiteY1" fmla="*/ 50824 h 50824"/>
                      <a:gd name="connsiteX2" fmla="*/ 14237 w 57283"/>
                      <a:gd name="connsiteY2" fmla="*/ 27798 h 50824"/>
                      <a:gd name="connsiteX3" fmla="*/ 0 w 57283"/>
                      <a:gd name="connsiteY3" fmla="*/ 0 h 50824"/>
                      <a:gd name="connsiteX4" fmla="*/ 29102 w 57283"/>
                      <a:gd name="connsiteY4" fmla="*/ 11924 h 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83" h="50824">
                        <a:moveTo>
                          <a:pt x="29102" y="11924"/>
                        </a:moveTo>
                        <a:cubicBezTo>
                          <a:pt x="45913" y="23213"/>
                          <a:pt x="48552" y="32555"/>
                          <a:pt x="57283" y="50824"/>
                        </a:cubicBezTo>
                        <a:cubicBezTo>
                          <a:pt x="36652" y="47794"/>
                          <a:pt x="27123" y="44186"/>
                          <a:pt x="14237" y="27798"/>
                        </a:cubicBezTo>
                        <a:cubicBezTo>
                          <a:pt x="7762" y="19564"/>
                          <a:pt x="2948" y="10059"/>
                          <a:pt x="0" y="0"/>
                        </a:cubicBezTo>
                        <a:cubicBezTo>
                          <a:pt x="10336" y="1914"/>
                          <a:pt x="20362" y="6060"/>
                          <a:pt x="29102" y="11924"/>
                        </a:cubicBezTo>
                        <a:close/>
                      </a:path>
                    </a:pathLst>
                  </a:custGeom>
                  <a:solidFill>
                    <a:srgbClr val="A6C979"/>
                  </a:solidFill>
                  <a:ln w="8132"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CF5E0D68-F5D8-653B-16B4-34E94C2231DF}"/>
                      </a:ext>
                    </a:extLst>
                  </p:cNvPr>
                  <p:cNvSpPr/>
                  <p:nvPr/>
                </p:nvSpPr>
                <p:spPr>
                  <a:xfrm>
                    <a:off x="1320165" y="3073345"/>
                    <a:ext cx="30734" cy="70697"/>
                  </a:xfrm>
                  <a:custGeom>
                    <a:avLst/>
                    <a:gdLst>
                      <a:gd name="connsiteX0" fmla="*/ 22153 w 30734"/>
                      <a:gd name="connsiteY0" fmla="*/ 23408 h 70697"/>
                      <a:gd name="connsiteX1" fmla="*/ 30567 w 30734"/>
                      <a:gd name="connsiteY1" fmla="*/ 70698 h 70697"/>
                      <a:gd name="connsiteX2" fmla="*/ 1856 w 30734"/>
                      <a:gd name="connsiteY2" fmla="*/ 31219 h 70697"/>
                      <a:gd name="connsiteX3" fmla="*/ 1156 w 30734"/>
                      <a:gd name="connsiteY3" fmla="*/ 0 h 70697"/>
                      <a:gd name="connsiteX4" fmla="*/ 22153 w 30734"/>
                      <a:gd name="connsiteY4" fmla="*/ 23408 h 7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4" h="70697">
                        <a:moveTo>
                          <a:pt x="22153" y="23408"/>
                        </a:moveTo>
                        <a:cubicBezTo>
                          <a:pt x="32367" y="40887"/>
                          <a:pt x="30673" y="50449"/>
                          <a:pt x="30567" y="70698"/>
                        </a:cubicBezTo>
                        <a:cubicBezTo>
                          <a:pt x="13316" y="58985"/>
                          <a:pt x="6312" y="51581"/>
                          <a:pt x="1856" y="31219"/>
                        </a:cubicBezTo>
                        <a:cubicBezTo>
                          <a:pt x="-384" y="20981"/>
                          <a:pt x="-571" y="10328"/>
                          <a:pt x="1156" y="0"/>
                        </a:cubicBezTo>
                        <a:cubicBezTo>
                          <a:pt x="9627" y="6223"/>
                          <a:pt x="16843" y="14319"/>
                          <a:pt x="22153" y="23408"/>
                        </a:cubicBezTo>
                        <a:close/>
                      </a:path>
                    </a:pathLst>
                  </a:custGeom>
                  <a:solidFill>
                    <a:srgbClr val="77A03F"/>
                  </a:solidFill>
                  <a:ln w="8132"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CCAEA507-05C0-9058-8C92-6DAD37096FBC}"/>
                      </a:ext>
                    </a:extLst>
                  </p:cNvPr>
                  <p:cNvSpPr/>
                  <p:nvPr/>
                </p:nvSpPr>
                <p:spPr>
                  <a:xfrm>
                    <a:off x="1103990" y="3214756"/>
                    <a:ext cx="55198" cy="48484"/>
                  </a:xfrm>
                  <a:custGeom>
                    <a:avLst/>
                    <a:gdLst>
                      <a:gd name="connsiteX0" fmla="*/ 55198 w 55198"/>
                      <a:gd name="connsiteY0" fmla="*/ 48324 h 48484"/>
                      <a:gd name="connsiteX1" fmla="*/ 204 w 55198"/>
                      <a:gd name="connsiteY1" fmla="*/ 0 h 48484"/>
                      <a:gd name="connsiteX2" fmla="*/ 55198 w 55198"/>
                      <a:gd name="connsiteY2" fmla="*/ 48324 h 48484"/>
                    </a:gdLst>
                    <a:ahLst/>
                    <a:cxnLst>
                      <a:cxn ang="0">
                        <a:pos x="connsiteX0" y="connsiteY0"/>
                      </a:cxn>
                      <a:cxn ang="0">
                        <a:pos x="connsiteX1" y="connsiteY1"/>
                      </a:cxn>
                      <a:cxn ang="0">
                        <a:pos x="connsiteX2" y="connsiteY2"/>
                      </a:cxn>
                    </a:cxnLst>
                    <a:rect l="l" t="t" r="r" b="b"/>
                    <a:pathLst>
                      <a:path w="55198" h="48484">
                        <a:moveTo>
                          <a:pt x="55198" y="48324"/>
                        </a:moveTo>
                        <a:cubicBezTo>
                          <a:pt x="27620" y="50197"/>
                          <a:pt x="-2785" y="35854"/>
                          <a:pt x="204" y="0"/>
                        </a:cubicBezTo>
                        <a:cubicBezTo>
                          <a:pt x="29404" y="2818"/>
                          <a:pt x="47941" y="26919"/>
                          <a:pt x="55198" y="48324"/>
                        </a:cubicBezTo>
                        <a:close/>
                      </a:path>
                    </a:pathLst>
                  </a:custGeom>
                  <a:solidFill>
                    <a:srgbClr val="A6C979"/>
                  </a:solidFill>
                  <a:ln w="8132"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10B1ADA1-B800-0CFF-1170-7C34A5B578DA}"/>
                      </a:ext>
                    </a:extLst>
                  </p:cNvPr>
                  <p:cNvSpPr/>
                  <p:nvPr/>
                </p:nvSpPr>
                <p:spPr>
                  <a:xfrm>
                    <a:off x="1013990" y="3239220"/>
                    <a:ext cx="53063" cy="21309"/>
                  </a:xfrm>
                  <a:custGeom>
                    <a:avLst/>
                    <a:gdLst>
                      <a:gd name="connsiteX0" fmla="*/ 53064 w 53063"/>
                      <a:gd name="connsiteY0" fmla="*/ 10103 h 21309"/>
                      <a:gd name="connsiteX1" fmla="*/ 0 w 53063"/>
                      <a:gd name="connsiteY1" fmla="*/ 6055 h 21309"/>
                      <a:gd name="connsiteX2" fmla="*/ 53064 w 53063"/>
                      <a:gd name="connsiteY2" fmla="*/ 10103 h 21309"/>
                    </a:gdLst>
                    <a:ahLst/>
                    <a:cxnLst>
                      <a:cxn ang="0">
                        <a:pos x="connsiteX0" y="connsiteY0"/>
                      </a:cxn>
                      <a:cxn ang="0">
                        <a:pos x="connsiteX1" y="connsiteY1"/>
                      </a:cxn>
                      <a:cxn ang="0">
                        <a:pos x="connsiteX2" y="connsiteY2"/>
                      </a:cxn>
                    </a:cxnLst>
                    <a:rect l="l" t="t" r="r" b="b"/>
                    <a:pathLst>
                      <a:path w="53063" h="21309">
                        <a:moveTo>
                          <a:pt x="53064" y="10103"/>
                        </a:moveTo>
                        <a:cubicBezTo>
                          <a:pt x="37857" y="23241"/>
                          <a:pt x="13928" y="28193"/>
                          <a:pt x="0" y="6055"/>
                        </a:cubicBezTo>
                        <a:cubicBezTo>
                          <a:pt x="18196" y="-5071"/>
                          <a:pt x="39495" y="842"/>
                          <a:pt x="53064" y="10103"/>
                        </a:cubicBezTo>
                        <a:close/>
                      </a:path>
                    </a:pathLst>
                  </a:custGeom>
                  <a:solidFill>
                    <a:srgbClr val="A6C979"/>
                  </a:solidFill>
                  <a:ln w="8132"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08FEB9B9-FA8E-4523-9ABF-79DABD6960E8}"/>
                      </a:ext>
                    </a:extLst>
                  </p:cNvPr>
                  <p:cNvSpPr/>
                  <p:nvPr/>
                </p:nvSpPr>
                <p:spPr>
                  <a:xfrm>
                    <a:off x="1267939" y="3336115"/>
                    <a:ext cx="53063" cy="21305"/>
                  </a:xfrm>
                  <a:custGeom>
                    <a:avLst/>
                    <a:gdLst>
                      <a:gd name="connsiteX0" fmla="*/ 53064 w 53063"/>
                      <a:gd name="connsiteY0" fmla="*/ 10099 h 21305"/>
                      <a:gd name="connsiteX1" fmla="*/ 0 w 53063"/>
                      <a:gd name="connsiteY1" fmla="*/ 6051 h 21305"/>
                      <a:gd name="connsiteX2" fmla="*/ 53064 w 53063"/>
                      <a:gd name="connsiteY2" fmla="*/ 10099 h 21305"/>
                    </a:gdLst>
                    <a:ahLst/>
                    <a:cxnLst>
                      <a:cxn ang="0">
                        <a:pos x="connsiteX0" y="connsiteY0"/>
                      </a:cxn>
                      <a:cxn ang="0">
                        <a:pos x="connsiteX1" y="connsiteY1"/>
                      </a:cxn>
                      <a:cxn ang="0">
                        <a:pos x="connsiteX2" y="connsiteY2"/>
                      </a:cxn>
                    </a:cxnLst>
                    <a:rect l="l" t="t" r="r" b="b"/>
                    <a:pathLst>
                      <a:path w="53063" h="21305">
                        <a:moveTo>
                          <a:pt x="53064" y="10099"/>
                        </a:moveTo>
                        <a:cubicBezTo>
                          <a:pt x="37857" y="23237"/>
                          <a:pt x="13928" y="28189"/>
                          <a:pt x="0" y="6051"/>
                        </a:cubicBezTo>
                        <a:cubicBezTo>
                          <a:pt x="18196" y="-5066"/>
                          <a:pt x="39495" y="839"/>
                          <a:pt x="53064" y="10099"/>
                        </a:cubicBezTo>
                        <a:close/>
                      </a:path>
                    </a:pathLst>
                  </a:custGeom>
                  <a:solidFill>
                    <a:srgbClr val="A6C979"/>
                  </a:solidFill>
                  <a:ln w="8132"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51D29129-E279-F90B-1B62-06C4DD0B3822}"/>
                      </a:ext>
                    </a:extLst>
                  </p:cNvPr>
                  <p:cNvSpPr/>
                  <p:nvPr/>
                </p:nvSpPr>
                <p:spPr>
                  <a:xfrm>
                    <a:off x="1265721" y="2948850"/>
                    <a:ext cx="31825" cy="44234"/>
                  </a:xfrm>
                  <a:custGeom>
                    <a:avLst/>
                    <a:gdLst>
                      <a:gd name="connsiteX0" fmla="*/ 31825 w 31825"/>
                      <a:gd name="connsiteY0" fmla="*/ 44235 h 44234"/>
                      <a:gd name="connsiteX1" fmla="*/ 2243 w 31825"/>
                      <a:gd name="connsiteY1" fmla="*/ 0 h 44234"/>
                      <a:gd name="connsiteX2" fmla="*/ 31825 w 31825"/>
                      <a:gd name="connsiteY2" fmla="*/ 44235 h 44234"/>
                    </a:gdLst>
                    <a:ahLst/>
                    <a:cxnLst>
                      <a:cxn ang="0">
                        <a:pos x="connsiteX0" y="connsiteY0"/>
                      </a:cxn>
                      <a:cxn ang="0">
                        <a:pos x="connsiteX1" y="connsiteY1"/>
                      </a:cxn>
                      <a:cxn ang="0">
                        <a:pos x="connsiteX2" y="connsiteY2"/>
                      </a:cxn>
                    </a:cxnLst>
                    <a:rect l="l" t="t" r="r" b="b"/>
                    <a:pathLst>
                      <a:path w="31825" h="44234">
                        <a:moveTo>
                          <a:pt x="31825" y="44235"/>
                        </a:moveTo>
                        <a:cubicBezTo>
                          <a:pt x="12106" y="40390"/>
                          <a:pt x="-6570" y="24622"/>
                          <a:pt x="2243" y="0"/>
                        </a:cubicBezTo>
                        <a:cubicBezTo>
                          <a:pt x="22222" y="7444"/>
                          <a:pt x="30726" y="27847"/>
                          <a:pt x="31825" y="44235"/>
                        </a:cubicBezTo>
                        <a:close/>
                      </a:path>
                    </a:pathLst>
                  </a:custGeom>
                  <a:solidFill>
                    <a:srgbClr val="A6C979"/>
                  </a:solidFill>
                  <a:ln w="8132"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A621A880-A81C-EEDD-4B2D-140C866AC499}"/>
                      </a:ext>
                    </a:extLst>
                  </p:cNvPr>
                  <p:cNvSpPr/>
                  <p:nvPr/>
                </p:nvSpPr>
                <p:spPr>
                  <a:xfrm>
                    <a:off x="1093042" y="3019311"/>
                    <a:ext cx="40351" cy="64246"/>
                  </a:xfrm>
                  <a:custGeom>
                    <a:avLst/>
                    <a:gdLst>
                      <a:gd name="connsiteX0" fmla="*/ 1721 w 40351"/>
                      <a:gd name="connsiteY0" fmla="*/ 34746 h 64246"/>
                      <a:gd name="connsiteX1" fmla="*/ 18442 w 40351"/>
                      <a:gd name="connsiteY1" fmla="*/ 12535 h 64246"/>
                      <a:gd name="connsiteX2" fmla="*/ 40352 w 40351"/>
                      <a:gd name="connsiteY2" fmla="*/ 0 h 64246"/>
                      <a:gd name="connsiteX3" fmla="*/ 39146 w 40351"/>
                      <a:gd name="connsiteY3" fmla="*/ 8446 h 64246"/>
                      <a:gd name="connsiteX4" fmla="*/ 28314 w 40351"/>
                      <a:gd name="connsiteY4" fmla="*/ 42101 h 64246"/>
                      <a:gd name="connsiteX5" fmla="*/ 1704 w 40351"/>
                      <a:gd name="connsiteY5" fmla="*/ 64247 h 64246"/>
                      <a:gd name="connsiteX6" fmla="*/ 1721 w 40351"/>
                      <a:gd name="connsiteY6" fmla="*/ 34746 h 6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51" h="64246">
                        <a:moveTo>
                          <a:pt x="1721" y="34746"/>
                        </a:moveTo>
                        <a:cubicBezTo>
                          <a:pt x="4531" y="25762"/>
                          <a:pt x="11079" y="18391"/>
                          <a:pt x="18442" y="12535"/>
                        </a:cubicBezTo>
                        <a:cubicBezTo>
                          <a:pt x="25056" y="7281"/>
                          <a:pt x="32484" y="3079"/>
                          <a:pt x="40352" y="0"/>
                        </a:cubicBezTo>
                        <a:cubicBezTo>
                          <a:pt x="40067" y="2834"/>
                          <a:pt x="39635" y="5669"/>
                          <a:pt x="39146" y="8446"/>
                        </a:cubicBezTo>
                        <a:cubicBezTo>
                          <a:pt x="37061" y="20101"/>
                          <a:pt x="34202" y="31822"/>
                          <a:pt x="28314" y="42101"/>
                        </a:cubicBezTo>
                        <a:cubicBezTo>
                          <a:pt x="22425" y="52380"/>
                          <a:pt x="13140" y="61168"/>
                          <a:pt x="1704" y="64247"/>
                        </a:cubicBezTo>
                        <a:cubicBezTo>
                          <a:pt x="214" y="54432"/>
                          <a:pt x="-1244" y="44210"/>
                          <a:pt x="1721" y="34746"/>
                        </a:cubicBezTo>
                        <a:close/>
                      </a:path>
                    </a:pathLst>
                  </a:custGeom>
                  <a:solidFill>
                    <a:srgbClr val="A6C979"/>
                  </a:solidFill>
                  <a:ln w="8132"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AAA2AF87-3D74-CFF8-27C4-0C53AB23BD57}"/>
                      </a:ext>
                    </a:extLst>
                  </p:cNvPr>
                  <p:cNvSpPr/>
                  <p:nvPr/>
                </p:nvSpPr>
                <p:spPr>
                  <a:xfrm>
                    <a:off x="1364387" y="2941373"/>
                    <a:ext cx="40345" cy="64246"/>
                  </a:xfrm>
                  <a:custGeom>
                    <a:avLst/>
                    <a:gdLst>
                      <a:gd name="connsiteX0" fmla="*/ 1715 w 40345"/>
                      <a:gd name="connsiteY0" fmla="*/ 34746 h 64246"/>
                      <a:gd name="connsiteX1" fmla="*/ 18436 w 40345"/>
                      <a:gd name="connsiteY1" fmla="*/ 12535 h 64246"/>
                      <a:gd name="connsiteX2" fmla="*/ 40346 w 40345"/>
                      <a:gd name="connsiteY2" fmla="*/ 0 h 64246"/>
                      <a:gd name="connsiteX3" fmla="*/ 39140 w 40345"/>
                      <a:gd name="connsiteY3" fmla="*/ 8446 h 64246"/>
                      <a:gd name="connsiteX4" fmla="*/ 28308 w 40345"/>
                      <a:gd name="connsiteY4" fmla="*/ 42101 h 64246"/>
                      <a:gd name="connsiteX5" fmla="*/ 1698 w 40345"/>
                      <a:gd name="connsiteY5" fmla="*/ 64247 h 64246"/>
                      <a:gd name="connsiteX6" fmla="*/ 1715 w 40345"/>
                      <a:gd name="connsiteY6" fmla="*/ 34746 h 6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45" h="64246">
                        <a:moveTo>
                          <a:pt x="1715" y="34746"/>
                        </a:moveTo>
                        <a:cubicBezTo>
                          <a:pt x="4525" y="25762"/>
                          <a:pt x="11073" y="18391"/>
                          <a:pt x="18436" y="12535"/>
                        </a:cubicBezTo>
                        <a:cubicBezTo>
                          <a:pt x="25050" y="7281"/>
                          <a:pt x="32478" y="3079"/>
                          <a:pt x="40346" y="0"/>
                        </a:cubicBezTo>
                        <a:cubicBezTo>
                          <a:pt x="40061" y="2834"/>
                          <a:pt x="39637" y="5669"/>
                          <a:pt x="39140" y="8446"/>
                        </a:cubicBezTo>
                        <a:cubicBezTo>
                          <a:pt x="37055" y="20101"/>
                          <a:pt x="34196" y="31822"/>
                          <a:pt x="28308" y="42101"/>
                        </a:cubicBezTo>
                        <a:cubicBezTo>
                          <a:pt x="22419" y="52380"/>
                          <a:pt x="13134" y="61168"/>
                          <a:pt x="1698" y="64247"/>
                        </a:cubicBezTo>
                        <a:cubicBezTo>
                          <a:pt x="216" y="54432"/>
                          <a:pt x="-1242" y="44210"/>
                          <a:pt x="1715" y="34746"/>
                        </a:cubicBezTo>
                        <a:close/>
                      </a:path>
                    </a:pathLst>
                  </a:custGeom>
                  <a:solidFill>
                    <a:srgbClr val="A6C979"/>
                  </a:solidFill>
                  <a:ln w="8132"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5CABD80E-1EBA-C2D1-6C50-FA401AC9A064}"/>
                      </a:ext>
                    </a:extLst>
                  </p:cNvPr>
                  <p:cNvSpPr/>
                  <p:nvPr/>
                </p:nvSpPr>
                <p:spPr>
                  <a:xfrm>
                    <a:off x="1301377" y="2801460"/>
                    <a:ext cx="34596" cy="76008"/>
                  </a:xfrm>
                  <a:custGeom>
                    <a:avLst/>
                    <a:gdLst>
                      <a:gd name="connsiteX0" fmla="*/ 30866 w 34596"/>
                      <a:gd name="connsiteY0" fmla="*/ 0 h 76008"/>
                      <a:gd name="connsiteX1" fmla="*/ 6497 w 34596"/>
                      <a:gd name="connsiteY1" fmla="*/ 76008 h 76008"/>
                      <a:gd name="connsiteX2" fmla="*/ 29 w 34596"/>
                      <a:gd name="connsiteY2" fmla="*/ 48609 h 76008"/>
                      <a:gd name="connsiteX3" fmla="*/ 30866 w 34596"/>
                      <a:gd name="connsiteY3" fmla="*/ 0 h 76008"/>
                    </a:gdLst>
                    <a:ahLst/>
                    <a:cxnLst>
                      <a:cxn ang="0">
                        <a:pos x="connsiteX0" y="connsiteY0"/>
                      </a:cxn>
                      <a:cxn ang="0">
                        <a:pos x="connsiteX1" y="connsiteY1"/>
                      </a:cxn>
                      <a:cxn ang="0">
                        <a:pos x="connsiteX2" y="connsiteY2"/>
                      </a:cxn>
                      <a:cxn ang="0">
                        <a:pos x="connsiteX3" y="connsiteY3"/>
                      </a:cxn>
                    </a:cxnLst>
                    <a:rect l="l" t="t" r="r" b="b"/>
                    <a:pathLst>
                      <a:path w="34596" h="76008">
                        <a:moveTo>
                          <a:pt x="30866" y="0"/>
                        </a:moveTo>
                        <a:cubicBezTo>
                          <a:pt x="38856" y="24044"/>
                          <a:pt x="35435" y="50800"/>
                          <a:pt x="6497" y="76008"/>
                        </a:cubicBezTo>
                        <a:cubicBezTo>
                          <a:pt x="2628" y="65412"/>
                          <a:pt x="-329" y="59849"/>
                          <a:pt x="29" y="48609"/>
                        </a:cubicBezTo>
                        <a:cubicBezTo>
                          <a:pt x="689" y="28287"/>
                          <a:pt x="11897" y="7314"/>
                          <a:pt x="30866" y="0"/>
                        </a:cubicBezTo>
                        <a:close/>
                      </a:path>
                    </a:pathLst>
                  </a:custGeom>
                  <a:solidFill>
                    <a:srgbClr val="77A03F"/>
                  </a:solidFill>
                  <a:ln w="8132"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2C71D491-02C3-93C8-0DCA-8BF2E9B47211}"/>
                      </a:ext>
                    </a:extLst>
                  </p:cNvPr>
                  <p:cNvSpPr/>
                  <p:nvPr/>
                </p:nvSpPr>
                <p:spPr>
                  <a:xfrm>
                    <a:off x="1164902" y="2906521"/>
                    <a:ext cx="25422" cy="55450"/>
                  </a:xfrm>
                  <a:custGeom>
                    <a:avLst/>
                    <a:gdLst>
                      <a:gd name="connsiteX0" fmla="*/ 24015 w 25422"/>
                      <a:gd name="connsiteY0" fmla="*/ 55451 h 55450"/>
                      <a:gd name="connsiteX1" fmla="*/ 45 w 25422"/>
                      <a:gd name="connsiteY1" fmla="*/ 20297 h 55450"/>
                      <a:gd name="connsiteX2" fmla="*/ 3458 w 25422"/>
                      <a:gd name="connsiteY2" fmla="*/ 0 h 55450"/>
                      <a:gd name="connsiteX3" fmla="*/ 24015 w 25422"/>
                      <a:gd name="connsiteY3" fmla="*/ 55451 h 55450"/>
                    </a:gdLst>
                    <a:ahLst/>
                    <a:cxnLst>
                      <a:cxn ang="0">
                        <a:pos x="connsiteX0" y="connsiteY0"/>
                      </a:cxn>
                      <a:cxn ang="0">
                        <a:pos x="connsiteX1" y="connsiteY1"/>
                      </a:cxn>
                      <a:cxn ang="0">
                        <a:pos x="connsiteX2" y="connsiteY2"/>
                      </a:cxn>
                      <a:cxn ang="0">
                        <a:pos x="connsiteX3" y="connsiteY3"/>
                      </a:cxn>
                    </a:cxnLst>
                    <a:rect l="l" t="t" r="r" b="b"/>
                    <a:pathLst>
                      <a:path w="25422" h="55450">
                        <a:moveTo>
                          <a:pt x="24015" y="55451"/>
                        </a:moveTo>
                        <a:cubicBezTo>
                          <a:pt x="9859" y="50360"/>
                          <a:pt x="721" y="35324"/>
                          <a:pt x="45" y="20297"/>
                        </a:cubicBezTo>
                        <a:cubicBezTo>
                          <a:pt x="-265" y="13358"/>
                          <a:pt x="1047" y="6508"/>
                          <a:pt x="3458" y="0"/>
                        </a:cubicBezTo>
                        <a:cubicBezTo>
                          <a:pt x="24015" y="17560"/>
                          <a:pt x="28063" y="34844"/>
                          <a:pt x="24015" y="55451"/>
                        </a:cubicBezTo>
                        <a:close/>
                      </a:path>
                    </a:pathLst>
                  </a:custGeom>
                  <a:solidFill>
                    <a:srgbClr val="A6C979"/>
                  </a:solidFill>
                  <a:ln w="8132"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26385555-FC20-C35D-8BFC-2B2491960CB4}"/>
                      </a:ext>
                    </a:extLst>
                  </p:cNvPr>
                  <p:cNvSpPr/>
                  <p:nvPr/>
                </p:nvSpPr>
                <p:spPr>
                  <a:xfrm>
                    <a:off x="1364621" y="3145386"/>
                    <a:ext cx="24374" cy="56631"/>
                  </a:xfrm>
                  <a:custGeom>
                    <a:avLst/>
                    <a:gdLst>
                      <a:gd name="connsiteX0" fmla="*/ 5317 w 24374"/>
                      <a:gd name="connsiteY0" fmla="*/ 56631 h 56631"/>
                      <a:gd name="connsiteX1" fmla="*/ 7410 w 24374"/>
                      <a:gd name="connsiteY1" fmla="*/ 14132 h 56631"/>
                      <a:gd name="connsiteX2" fmla="*/ 22380 w 24374"/>
                      <a:gd name="connsiteY2" fmla="*/ 0 h 56631"/>
                      <a:gd name="connsiteX3" fmla="*/ 5317 w 24374"/>
                      <a:gd name="connsiteY3" fmla="*/ 56631 h 56631"/>
                    </a:gdLst>
                    <a:ahLst/>
                    <a:cxnLst>
                      <a:cxn ang="0">
                        <a:pos x="connsiteX0" y="connsiteY0"/>
                      </a:cxn>
                      <a:cxn ang="0">
                        <a:pos x="connsiteX1" y="connsiteY1"/>
                      </a:cxn>
                      <a:cxn ang="0">
                        <a:pos x="connsiteX2" y="connsiteY2"/>
                      </a:cxn>
                      <a:cxn ang="0">
                        <a:pos x="connsiteX3" y="connsiteY3"/>
                      </a:cxn>
                    </a:cxnLst>
                    <a:rect l="l" t="t" r="r" b="b"/>
                    <a:pathLst>
                      <a:path w="24374" h="56631">
                        <a:moveTo>
                          <a:pt x="5317" y="56631"/>
                        </a:moveTo>
                        <a:cubicBezTo>
                          <a:pt x="-2902" y="44031"/>
                          <a:pt x="-1118" y="26528"/>
                          <a:pt x="7410" y="14132"/>
                        </a:cubicBezTo>
                        <a:cubicBezTo>
                          <a:pt x="11352" y="8406"/>
                          <a:pt x="16532" y="3739"/>
                          <a:pt x="22380" y="0"/>
                        </a:cubicBezTo>
                        <a:cubicBezTo>
                          <a:pt x="28179" y="26414"/>
                          <a:pt x="20979" y="42639"/>
                          <a:pt x="5317" y="56631"/>
                        </a:cubicBezTo>
                        <a:close/>
                      </a:path>
                    </a:pathLst>
                  </a:custGeom>
                  <a:solidFill>
                    <a:srgbClr val="A6C979"/>
                  </a:solidFill>
                  <a:ln w="8132"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F0B3B18D-6FF1-D090-3487-31565ADF6AB1}"/>
                      </a:ext>
                    </a:extLst>
                  </p:cNvPr>
                  <p:cNvSpPr/>
                  <p:nvPr/>
                </p:nvSpPr>
                <p:spPr>
                  <a:xfrm>
                    <a:off x="1012410" y="3056927"/>
                    <a:ext cx="54277" cy="27329"/>
                  </a:xfrm>
                  <a:custGeom>
                    <a:avLst/>
                    <a:gdLst>
                      <a:gd name="connsiteX0" fmla="*/ 54278 w 54277"/>
                      <a:gd name="connsiteY0" fmla="*/ 23952 h 27329"/>
                      <a:gd name="connsiteX1" fmla="*/ 12307 w 54277"/>
                      <a:gd name="connsiteY1" fmla="*/ 16980 h 27329"/>
                      <a:gd name="connsiteX2" fmla="*/ 0 w 54277"/>
                      <a:gd name="connsiteY2" fmla="*/ 478 h 27329"/>
                      <a:gd name="connsiteX3" fmla="*/ 54278 w 54277"/>
                      <a:gd name="connsiteY3" fmla="*/ 23952 h 27329"/>
                    </a:gdLst>
                    <a:ahLst/>
                    <a:cxnLst>
                      <a:cxn ang="0">
                        <a:pos x="connsiteX0" y="connsiteY0"/>
                      </a:cxn>
                      <a:cxn ang="0">
                        <a:pos x="connsiteX1" y="connsiteY1"/>
                      </a:cxn>
                      <a:cxn ang="0">
                        <a:pos x="connsiteX2" y="connsiteY2"/>
                      </a:cxn>
                      <a:cxn ang="0">
                        <a:pos x="connsiteX3" y="connsiteY3"/>
                      </a:cxn>
                    </a:cxnLst>
                    <a:rect l="l" t="t" r="r" b="b"/>
                    <a:pathLst>
                      <a:path w="54277" h="27329">
                        <a:moveTo>
                          <a:pt x="54278" y="23952"/>
                        </a:moveTo>
                        <a:cubicBezTo>
                          <a:pt x="40814" y="30663"/>
                          <a:pt x="23628" y="26876"/>
                          <a:pt x="12307" y="16980"/>
                        </a:cubicBezTo>
                        <a:cubicBezTo>
                          <a:pt x="7070" y="12402"/>
                          <a:pt x="3038" y="6717"/>
                          <a:pt x="0" y="478"/>
                        </a:cubicBezTo>
                        <a:cubicBezTo>
                          <a:pt x="26886" y="-2242"/>
                          <a:pt x="42174" y="6782"/>
                          <a:pt x="54278" y="23952"/>
                        </a:cubicBezTo>
                        <a:close/>
                      </a:path>
                    </a:pathLst>
                  </a:custGeom>
                  <a:solidFill>
                    <a:srgbClr val="A6C979"/>
                  </a:solidFill>
                  <a:ln w="8132"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D04632A7-5B8C-00DC-A1C5-000AE1FF5FC2}"/>
                      </a:ext>
                    </a:extLst>
                  </p:cNvPr>
                  <p:cNvSpPr/>
                  <p:nvPr/>
                </p:nvSpPr>
                <p:spPr>
                  <a:xfrm>
                    <a:off x="1209561" y="2823744"/>
                    <a:ext cx="21316" cy="59132"/>
                  </a:xfrm>
                  <a:custGeom>
                    <a:avLst/>
                    <a:gdLst>
                      <a:gd name="connsiteX0" fmla="*/ 12726 w 21316"/>
                      <a:gd name="connsiteY0" fmla="*/ 59132 h 59132"/>
                      <a:gd name="connsiteX1" fmla="*/ 1772 w 21316"/>
                      <a:gd name="connsiteY1" fmla="*/ 18017 h 59132"/>
                      <a:gd name="connsiteX2" fmla="*/ 11733 w 21316"/>
                      <a:gd name="connsiteY2" fmla="*/ 0 h 59132"/>
                      <a:gd name="connsiteX3" fmla="*/ 12726 w 21316"/>
                      <a:gd name="connsiteY3" fmla="*/ 59132 h 59132"/>
                    </a:gdLst>
                    <a:ahLst/>
                    <a:cxnLst>
                      <a:cxn ang="0">
                        <a:pos x="connsiteX0" y="connsiteY0"/>
                      </a:cxn>
                      <a:cxn ang="0">
                        <a:pos x="connsiteX1" y="connsiteY1"/>
                      </a:cxn>
                      <a:cxn ang="0">
                        <a:pos x="connsiteX2" y="connsiteY2"/>
                      </a:cxn>
                      <a:cxn ang="0">
                        <a:pos x="connsiteX3" y="connsiteY3"/>
                      </a:cxn>
                    </a:cxnLst>
                    <a:rect l="l" t="t" r="r" b="b"/>
                    <a:pathLst>
                      <a:path w="21316" h="59132">
                        <a:moveTo>
                          <a:pt x="12726" y="59132"/>
                        </a:moveTo>
                        <a:cubicBezTo>
                          <a:pt x="1063" y="49635"/>
                          <a:pt x="-2570" y="32417"/>
                          <a:pt x="1772" y="18017"/>
                        </a:cubicBezTo>
                        <a:cubicBezTo>
                          <a:pt x="3783" y="11362"/>
                          <a:pt x="7294" y="5335"/>
                          <a:pt x="11733" y="0"/>
                        </a:cubicBezTo>
                        <a:cubicBezTo>
                          <a:pt x="25302" y="23384"/>
                          <a:pt x="23380" y="41026"/>
                          <a:pt x="12726" y="59132"/>
                        </a:cubicBezTo>
                        <a:close/>
                      </a:path>
                    </a:pathLst>
                  </a:custGeom>
                  <a:solidFill>
                    <a:srgbClr val="A6C979"/>
                  </a:solidFill>
                  <a:ln w="8132"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1ADDD179-572B-710B-D828-6DB427BE37A6}"/>
                      </a:ext>
                    </a:extLst>
                  </p:cNvPr>
                  <p:cNvSpPr/>
                  <p:nvPr/>
                </p:nvSpPr>
                <p:spPr>
                  <a:xfrm>
                    <a:off x="1039540" y="3111878"/>
                    <a:ext cx="55026" cy="25924"/>
                  </a:xfrm>
                  <a:custGeom>
                    <a:avLst/>
                    <a:gdLst>
                      <a:gd name="connsiteX0" fmla="*/ 55027 w 55026"/>
                      <a:gd name="connsiteY0" fmla="*/ 1148 h 25924"/>
                      <a:gd name="connsiteX1" fmla="*/ 20362 w 55026"/>
                      <a:gd name="connsiteY1" fmla="*/ 25828 h 25924"/>
                      <a:gd name="connsiteX2" fmla="*/ 0 w 55026"/>
                      <a:gd name="connsiteY2" fmla="*/ 22822 h 25924"/>
                      <a:gd name="connsiteX3" fmla="*/ 55027 w 55026"/>
                      <a:gd name="connsiteY3" fmla="*/ 1148 h 25924"/>
                    </a:gdLst>
                    <a:ahLst/>
                    <a:cxnLst>
                      <a:cxn ang="0">
                        <a:pos x="connsiteX0" y="connsiteY0"/>
                      </a:cxn>
                      <a:cxn ang="0">
                        <a:pos x="connsiteX1" y="connsiteY1"/>
                      </a:cxn>
                      <a:cxn ang="0">
                        <a:pos x="connsiteX2" y="connsiteY2"/>
                      </a:cxn>
                      <a:cxn ang="0">
                        <a:pos x="connsiteX3" y="connsiteY3"/>
                      </a:cxn>
                    </a:cxnLst>
                    <a:rect l="l" t="t" r="r" b="b"/>
                    <a:pathLst>
                      <a:path w="55026" h="25924">
                        <a:moveTo>
                          <a:pt x="55027" y="1148"/>
                        </a:moveTo>
                        <a:cubicBezTo>
                          <a:pt x="50221" y="15402"/>
                          <a:pt x="35373" y="24842"/>
                          <a:pt x="20362" y="25828"/>
                        </a:cubicBezTo>
                        <a:cubicBezTo>
                          <a:pt x="13423" y="26284"/>
                          <a:pt x="6549" y="25103"/>
                          <a:pt x="0" y="22822"/>
                        </a:cubicBezTo>
                        <a:cubicBezTo>
                          <a:pt x="17145" y="1914"/>
                          <a:pt x="34339" y="-2484"/>
                          <a:pt x="55027" y="1148"/>
                        </a:cubicBezTo>
                        <a:close/>
                      </a:path>
                    </a:pathLst>
                  </a:custGeom>
                  <a:solidFill>
                    <a:srgbClr val="77A03F"/>
                  </a:solidFill>
                  <a:ln w="8132" cap="flat">
                    <a:noFill/>
                    <a:prstDash val="solid"/>
                    <a:miter/>
                  </a:ln>
                </p:spPr>
                <p:txBody>
                  <a:bodyPr rtlCol="0" anchor="ctr"/>
                  <a:lstStyle/>
                  <a:p>
                    <a:endParaRPr lang="zh-CN" altLang="en-US"/>
                  </a:p>
                </p:txBody>
              </p:sp>
              <p:sp>
                <p:nvSpPr>
                  <p:cNvPr id="444" name="任意多边形: 形状 443">
                    <a:extLst>
                      <a:ext uri="{FF2B5EF4-FFF2-40B4-BE49-F238E27FC236}">
                        <a16:creationId xmlns:a16="http://schemas.microsoft.com/office/drawing/2014/main" id="{B684B361-1794-0B8A-8671-2D477EB1100B}"/>
                      </a:ext>
                    </a:extLst>
                  </p:cNvPr>
                  <p:cNvSpPr/>
                  <p:nvPr/>
                </p:nvSpPr>
                <p:spPr>
                  <a:xfrm>
                    <a:off x="1054877" y="3276612"/>
                    <a:ext cx="55034" cy="25921"/>
                  </a:xfrm>
                  <a:custGeom>
                    <a:avLst/>
                    <a:gdLst>
                      <a:gd name="connsiteX0" fmla="*/ 55035 w 55034"/>
                      <a:gd name="connsiteY0" fmla="*/ 1145 h 25921"/>
                      <a:gd name="connsiteX1" fmla="*/ 20370 w 55034"/>
                      <a:gd name="connsiteY1" fmla="*/ 25824 h 25921"/>
                      <a:gd name="connsiteX2" fmla="*/ 0 w 55034"/>
                      <a:gd name="connsiteY2" fmla="*/ 22819 h 25921"/>
                      <a:gd name="connsiteX3" fmla="*/ 55035 w 55034"/>
                      <a:gd name="connsiteY3" fmla="*/ 1145 h 25921"/>
                    </a:gdLst>
                    <a:ahLst/>
                    <a:cxnLst>
                      <a:cxn ang="0">
                        <a:pos x="connsiteX0" y="connsiteY0"/>
                      </a:cxn>
                      <a:cxn ang="0">
                        <a:pos x="connsiteX1" y="connsiteY1"/>
                      </a:cxn>
                      <a:cxn ang="0">
                        <a:pos x="connsiteX2" y="connsiteY2"/>
                      </a:cxn>
                      <a:cxn ang="0">
                        <a:pos x="connsiteX3" y="connsiteY3"/>
                      </a:cxn>
                    </a:cxnLst>
                    <a:rect l="l" t="t" r="r" b="b"/>
                    <a:pathLst>
                      <a:path w="55034" h="25921">
                        <a:moveTo>
                          <a:pt x="55035" y="1145"/>
                        </a:moveTo>
                        <a:cubicBezTo>
                          <a:pt x="50229" y="15399"/>
                          <a:pt x="35381" y="24839"/>
                          <a:pt x="20370" y="25824"/>
                        </a:cubicBezTo>
                        <a:cubicBezTo>
                          <a:pt x="13431" y="26281"/>
                          <a:pt x="6557" y="25100"/>
                          <a:pt x="0" y="22819"/>
                        </a:cubicBezTo>
                        <a:cubicBezTo>
                          <a:pt x="17145" y="1911"/>
                          <a:pt x="34347" y="-2479"/>
                          <a:pt x="55035" y="1145"/>
                        </a:cubicBezTo>
                        <a:close/>
                      </a:path>
                    </a:pathLst>
                  </a:custGeom>
                  <a:solidFill>
                    <a:srgbClr val="A6C979"/>
                  </a:solidFill>
                  <a:ln w="8132"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62F53D96-809A-1E92-3011-A3A1C66A00CC}"/>
                      </a:ext>
                    </a:extLst>
                  </p:cNvPr>
                  <p:cNvSpPr/>
                  <p:nvPr/>
                </p:nvSpPr>
                <p:spPr>
                  <a:xfrm>
                    <a:off x="1184161" y="3276609"/>
                    <a:ext cx="56639" cy="39739"/>
                  </a:xfrm>
                  <a:custGeom>
                    <a:avLst/>
                    <a:gdLst>
                      <a:gd name="connsiteX0" fmla="*/ 56640 w 56639"/>
                      <a:gd name="connsiteY0" fmla="*/ 0 h 39739"/>
                      <a:gd name="connsiteX1" fmla="*/ 23922 w 56639"/>
                      <a:gd name="connsiteY1" fmla="*/ 37312 h 39739"/>
                      <a:gd name="connsiteX2" fmla="*/ 0 w 56639"/>
                      <a:gd name="connsiteY2" fmla="*/ 39372 h 39739"/>
                      <a:gd name="connsiteX3" fmla="*/ 56640 w 56639"/>
                      <a:gd name="connsiteY3" fmla="*/ 0 h 39739"/>
                    </a:gdLst>
                    <a:ahLst/>
                    <a:cxnLst>
                      <a:cxn ang="0">
                        <a:pos x="connsiteX0" y="connsiteY0"/>
                      </a:cxn>
                      <a:cxn ang="0">
                        <a:pos x="connsiteX1" y="connsiteY1"/>
                      </a:cxn>
                      <a:cxn ang="0">
                        <a:pos x="connsiteX2" y="connsiteY2"/>
                      </a:cxn>
                      <a:cxn ang="0">
                        <a:pos x="connsiteX3" y="connsiteY3"/>
                      </a:cxn>
                    </a:cxnLst>
                    <a:rect l="l" t="t" r="r" b="b"/>
                    <a:pathLst>
                      <a:path w="56639" h="39739">
                        <a:moveTo>
                          <a:pt x="56640" y="0"/>
                        </a:moveTo>
                        <a:cubicBezTo>
                          <a:pt x="55011" y="17471"/>
                          <a:pt x="40700" y="32172"/>
                          <a:pt x="23922" y="37312"/>
                        </a:cubicBezTo>
                        <a:cubicBezTo>
                          <a:pt x="16168" y="39690"/>
                          <a:pt x="8055" y="40195"/>
                          <a:pt x="0" y="39372"/>
                        </a:cubicBezTo>
                        <a:cubicBezTo>
                          <a:pt x="13838" y="11036"/>
                          <a:pt x="32181" y="1433"/>
                          <a:pt x="56640" y="0"/>
                        </a:cubicBezTo>
                        <a:close/>
                      </a:path>
                    </a:pathLst>
                  </a:custGeom>
                  <a:solidFill>
                    <a:srgbClr val="77A03F"/>
                  </a:solidFill>
                  <a:ln w="8132" cap="flat">
                    <a:noFill/>
                    <a:prstDash val="solid"/>
                    <a:miter/>
                  </a:ln>
                </p:spPr>
                <p:txBody>
                  <a:bodyPr rtlCol="0" anchor="ctr"/>
                  <a:lstStyle/>
                  <a:p>
                    <a:endParaRPr lang="zh-CN" altLang="en-US"/>
                  </a:p>
                </p:txBody>
              </p:sp>
            </p:grpSp>
            <p:grpSp>
              <p:nvGrpSpPr>
                <p:cNvPr id="27" name="组合 26">
                  <a:extLst>
                    <a:ext uri="{FF2B5EF4-FFF2-40B4-BE49-F238E27FC236}">
                      <a16:creationId xmlns:a16="http://schemas.microsoft.com/office/drawing/2014/main" id="{6354ACB5-9F50-F10F-1A65-61F06688A63F}"/>
                    </a:ext>
                  </a:extLst>
                </p:cNvPr>
                <p:cNvGrpSpPr/>
                <p:nvPr/>
              </p:nvGrpSpPr>
              <p:grpSpPr>
                <a:xfrm>
                  <a:off x="3438003" y="2537823"/>
                  <a:ext cx="329182" cy="652506"/>
                  <a:chOff x="3438003" y="2537823"/>
                  <a:chExt cx="329182" cy="652506"/>
                </a:xfrm>
              </p:grpSpPr>
              <p:sp>
                <p:nvSpPr>
                  <p:cNvPr id="423" name="任意多边形: 形状 422">
                    <a:extLst>
                      <a:ext uri="{FF2B5EF4-FFF2-40B4-BE49-F238E27FC236}">
                        <a16:creationId xmlns:a16="http://schemas.microsoft.com/office/drawing/2014/main" id="{85DA7480-9043-7BE5-6A7E-58783ECA8BB9}"/>
                      </a:ext>
                    </a:extLst>
                  </p:cNvPr>
                  <p:cNvSpPr/>
                  <p:nvPr/>
                </p:nvSpPr>
                <p:spPr>
                  <a:xfrm>
                    <a:off x="3438003" y="2537823"/>
                    <a:ext cx="329182" cy="450884"/>
                  </a:xfrm>
                  <a:custGeom>
                    <a:avLst/>
                    <a:gdLst>
                      <a:gd name="connsiteX0" fmla="*/ 313102 w 329182"/>
                      <a:gd name="connsiteY0" fmla="*/ 23696 h 450884"/>
                      <a:gd name="connsiteX1" fmla="*/ 313363 w 329182"/>
                      <a:gd name="connsiteY1" fmla="*/ 115318 h 450884"/>
                      <a:gd name="connsiteX2" fmla="*/ 288945 w 329182"/>
                      <a:gd name="connsiteY2" fmla="*/ 147026 h 450884"/>
                      <a:gd name="connsiteX3" fmla="*/ 316377 w 329182"/>
                      <a:gd name="connsiteY3" fmla="*/ 213236 h 450884"/>
                      <a:gd name="connsiteX4" fmla="*/ 292081 w 329182"/>
                      <a:gd name="connsiteY4" fmla="*/ 324813 h 450884"/>
                      <a:gd name="connsiteX5" fmla="*/ 194342 w 329182"/>
                      <a:gd name="connsiteY5" fmla="*/ 368787 h 450884"/>
                      <a:gd name="connsiteX6" fmla="*/ 144471 w 329182"/>
                      <a:gd name="connsiteY6" fmla="*/ 426339 h 450884"/>
                      <a:gd name="connsiteX7" fmla="*/ 76501 w 329182"/>
                      <a:gd name="connsiteY7" fmla="*/ 446115 h 450884"/>
                      <a:gd name="connsiteX8" fmla="*/ 51936 w 329182"/>
                      <a:gd name="connsiteY8" fmla="*/ 405228 h 450884"/>
                      <a:gd name="connsiteX9" fmla="*/ 46781 w 329182"/>
                      <a:gd name="connsiteY9" fmla="*/ 356187 h 450884"/>
                      <a:gd name="connsiteX10" fmla="*/ 10055 w 329182"/>
                      <a:gd name="connsiteY10" fmla="*/ 270617 h 450884"/>
                      <a:gd name="connsiteX11" fmla="*/ 14625 w 329182"/>
                      <a:gd name="connsiteY11" fmla="*/ 182326 h 450884"/>
                      <a:gd name="connsiteX12" fmla="*/ 54836 w 329182"/>
                      <a:gd name="connsiteY12" fmla="*/ 152011 h 450884"/>
                      <a:gd name="connsiteX13" fmla="*/ 90780 w 329182"/>
                      <a:gd name="connsiteY13" fmla="*/ 90020 h 450884"/>
                      <a:gd name="connsiteX14" fmla="*/ 191890 w 329182"/>
                      <a:gd name="connsiteY14" fmla="*/ 12106 h 450884"/>
                      <a:gd name="connsiteX15" fmla="*/ 313102 w 329182"/>
                      <a:gd name="connsiteY15" fmla="*/ 23696 h 45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182" h="450884">
                        <a:moveTo>
                          <a:pt x="313102" y="23696"/>
                        </a:moveTo>
                        <a:cubicBezTo>
                          <a:pt x="334442" y="49076"/>
                          <a:pt x="334556" y="89825"/>
                          <a:pt x="313363" y="115318"/>
                        </a:cubicBezTo>
                        <a:cubicBezTo>
                          <a:pt x="304762" y="125670"/>
                          <a:pt x="292895" y="134157"/>
                          <a:pt x="288945" y="147026"/>
                        </a:cubicBezTo>
                        <a:cubicBezTo>
                          <a:pt x="281688" y="170687"/>
                          <a:pt x="304168" y="191709"/>
                          <a:pt x="316377" y="213236"/>
                        </a:cubicBezTo>
                        <a:cubicBezTo>
                          <a:pt x="336943" y="249481"/>
                          <a:pt x="325857" y="300403"/>
                          <a:pt x="292081" y="324813"/>
                        </a:cubicBezTo>
                        <a:cubicBezTo>
                          <a:pt x="262995" y="345835"/>
                          <a:pt x="223004" y="347187"/>
                          <a:pt x="194342" y="368787"/>
                        </a:cubicBezTo>
                        <a:cubicBezTo>
                          <a:pt x="174012" y="384108"/>
                          <a:pt x="161876" y="407761"/>
                          <a:pt x="144471" y="426339"/>
                        </a:cubicBezTo>
                        <a:cubicBezTo>
                          <a:pt x="127057" y="444910"/>
                          <a:pt x="98737" y="458511"/>
                          <a:pt x="76501" y="446115"/>
                        </a:cubicBezTo>
                        <a:cubicBezTo>
                          <a:pt x="62142" y="438100"/>
                          <a:pt x="54763" y="421428"/>
                          <a:pt x="51936" y="405228"/>
                        </a:cubicBezTo>
                        <a:cubicBezTo>
                          <a:pt x="49110" y="389027"/>
                          <a:pt x="49843" y="372347"/>
                          <a:pt x="46781" y="356187"/>
                        </a:cubicBezTo>
                        <a:cubicBezTo>
                          <a:pt x="40982" y="325595"/>
                          <a:pt x="22159" y="299303"/>
                          <a:pt x="10055" y="270617"/>
                        </a:cubicBezTo>
                        <a:cubicBezTo>
                          <a:pt x="-2048" y="241931"/>
                          <a:pt x="-6177" y="205498"/>
                          <a:pt x="14625" y="182326"/>
                        </a:cubicBezTo>
                        <a:cubicBezTo>
                          <a:pt x="25865" y="169799"/>
                          <a:pt x="42488" y="163438"/>
                          <a:pt x="54836" y="152011"/>
                        </a:cubicBezTo>
                        <a:cubicBezTo>
                          <a:pt x="72478" y="135688"/>
                          <a:pt x="79425" y="111213"/>
                          <a:pt x="90780" y="90020"/>
                        </a:cubicBezTo>
                        <a:cubicBezTo>
                          <a:pt x="111476" y="51381"/>
                          <a:pt x="149488" y="22703"/>
                          <a:pt x="191890" y="12106"/>
                        </a:cubicBezTo>
                        <a:cubicBezTo>
                          <a:pt x="232101" y="2047"/>
                          <a:pt x="281508" y="-13884"/>
                          <a:pt x="313102" y="23696"/>
                        </a:cubicBezTo>
                        <a:close/>
                      </a:path>
                    </a:pathLst>
                  </a:custGeom>
                  <a:gradFill>
                    <a:gsLst>
                      <a:gs pos="0">
                        <a:srgbClr val="6FD7D3"/>
                      </a:gs>
                      <a:gs pos="50000">
                        <a:srgbClr val="44ABC1"/>
                      </a:gs>
                      <a:gs pos="100000">
                        <a:srgbClr val="1A7FB0"/>
                      </a:gs>
                    </a:gsLst>
                    <a:lin ang="6628439" scaled="1"/>
                  </a:gradFill>
                  <a:ln w="8132"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F2EAE304-683A-312F-292E-95879CF136BD}"/>
                      </a:ext>
                    </a:extLst>
                  </p:cNvPr>
                  <p:cNvSpPr/>
                  <p:nvPr/>
                </p:nvSpPr>
                <p:spPr>
                  <a:xfrm>
                    <a:off x="3484833" y="2542021"/>
                    <a:ext cx="239932" cy="648308"/>
                  </a:xfrm>
                  <a:custGeom>
                    <a:avLst/>
                    <a:gdLst>
                      <a:gd name="connsiteX0" fmla="*/ 239932 w 239932"/>
                      <a:gd name="connsiteY0" fmla="*/ 0 h 648308"/>
                      <a:gd name="connsiteX1" fmla="*/ 0 w 239932"/>
                      <a:gd name="connsiteY1" fmla="*/ 648309 h 648308"/>
                    </a:gdLst>
                    <a:ahLst/>
                    <a:cxnLst>
                      <a:cxn ang="0">
                        <a:pos x="connsiteX0" y="connsiteY0"/>
                      </a:cxn>
                      <a:cxn ang="0">
                        <a:pos x="connsiteX1" y="connsiteY1"/>
                      </a:cxn>
                    </a:cxnLst>
                    <a:rect l="l" t="t" r="r" b="b"/>
                    <a:pathLst>
                      <a:path w="239932" h="648308">
                        <a:moveTo>
                          <a:pt x="239932" y="0"/>
                        </a:moveTo>
                        <a:cubicBezTo>
                          <a:pt x="87134" y="178479"/>
                          <a:pt x="366" y="412930"/>
                          <a:pt x="0" y="648309"/>
                        </a:cubicBezTo>
                      </a:path>
                    </a:pathLst>
                  </a:custGeom>
                  <a:noFill/>
                  <a:ln w="3381" cap="flat">
                    <a:solidFill>
                      <a:srgbClr val="FFFFFF">
                        <a:alpha val="53000"/>
                      </a:srgbClr>
                    </a:solidFill>
                    <a:prstDash val="solid"/>
                    <a:miter/>
                  </a:ln>
                </p:spPr>
                <p:txBody>
                  <a:bodyPr rtlCol="0" anchor="ctr"/>
                  <a:lstStyle/>
                  <a:p>
                    <a:endParaRPr lang="zh-CN" altLang="en-US"/>
                  </a:p>
                </p:txBody>
              </p:sp>
            </p:grpSp>
            <p:grpSp>
              <p:nvGrpSpPr>
                <p:cNvPr id="28" name="组合 27">
                  <a:extLst>
                    <a:ext uri="{FF2B5EF4-FFF2-40B4-BE49-F238E27FC236}">
                      <a16:creationId xmlns:a16="http://schemas.microsoft.com/office/drawing/2014/main" id="{D0DD9DF1-F59D-5AA7-345A-3086769B96D9}"/>
                    </a:ext>
                  </a:extLst>
                </p:cNvPr>
                <p:cNvGrpSpPr/>
                <p:nvPr/>
              </p:nvGrpSpPr>
              <p:grpSpPr>
                <a:xfrm>
                  <a:off x="3418916" y="2703790"/>
                  <a:ext cx="382147" cy="599143"/>
                  <a:chOff x="3418916" y="2703790"/>
                  <a:chExt cx="382147" cy="599143"/>
                </a:xfrm>
                <a:solidFill>
                  <a:srgbClr val="3A3898"/>
                </a:solidFill>
              </p:grpSpPr>
              <p:sp>
                <p:nvSpPr>
                  <p:cNvPr id="407" name="任意多边形: 形状 406">
                    <a:extLst>
                      <a:ext uri="{FF2B5EF4-FFF2-40B4-BE49-F238E27FC236}">
                        <a16:creationId xmlns:a16="http://schemas.microsoft.com/office/drawing/2014/main" id="{D9092A5C-C4DE-D696-11B9-821EF13D0907}"/>
                      </a:ext>
                    </a:extLst>
                  </p:cNvPr>
                  <p:cNvSpPr/>
                  <p:nvPr/>
                </p:nvSpPr>
                <p:spPr>
                  <a:xfrm>
                    <a:off x="3456559" y="2776829"/>
                    <a:ext cx="298037" cy="526104"/>
                  </a:xfrm>
                  <a:custGeom>
                    <a:avLst/>
                    <a:gdLst>
                      <a:gd name="connsiteX0" fmla="*/ 290734 w 298037"/>
                      <a:gd name="connsiteY0" fmla="*/ 2224 h 526104"/>
                      <a:gd name="connsiteX1" fmla="*/ 252983 w 298037"/>
                      <a:gd name="connsiteY1" fmla="*/ 81042 h 526104"/>
                      <a:gd name="connsiteX2" fmla="*/ 211794 w 298037"/>
                      <a:gd name="connsiteY2" fmla="*/ 147114 h 526104"/>
                      <a:gd name="connsiteX3" fmla="*/ 128610 w 298037"/>
                      <a:gd name="connsiteY3" fmla="*/ 258438 h 526104"/>
                      <a:gd name="connsiteX4" fmla="*/ 42266 w 298037"/>
                      <a:gd name="connsiteY4" fmla="*/ 367384 h 526104"/>
                      <a:gd name="connsiteX5" fmla="*/ 9133 w 298037"/>
                      <a:gd name="connsiteY5" fmla="*/ 437333 h 526104"/>
                      <a:gd name="connsiteX6" fmla="*/ 2576 w 298037"/>
                      <a:gd name="connsiteY6" fmla="*/ 523481 h 526104"/>
                      <a:gd name="connsiteX7" fmla="*/ 9947 w 298037"/>
                      <a:gd name="connsiteY7" fmla="*/ 522129 h 526104"/>
                      <a:gd name="connsiteX8" fmla="*/ 16292 w 298037"/>
                      <a:gd name="connsiteY8" fmla="*/ 439564 h 526104"/>
                      <a:gd name="connsiteX9" fmla="*/ 48546 w 298037"/>
                      <a:gd name="connsiteY9" fmla="*/ 371481 h 526104"/>
                      <a:gd name="connsiteX10" fmla="*/ 134287 w 298037"/>
                      <a:gd name="connsiteY10" fmla="*/ 263325 h 526104"/>
                      <a:gd name="connsiteX11" fmla="*/ 218000 w 298037"/>
                      <a:gd name="connsiteY11" fmla="*/ 151317 h 526104"/>
                      <a:gd name="connsiteX12" fmla="*/ 259450 w 298037"/>
                      <a:gd name="connsiteY12" fmla="*/ 84830 h 526104"/>
                      <a:gd name="connsiteX13" fmla="*/ 297836 w 298037"/>
                      <a:gd name="connsiteY13" fmla="*/ 4627 h 526104"/>
                      <a:gd name="connsiteX14" fmla="*/ 290734 w 298037"/>
                      <a:gd name="connsiteY14" fmla="*/ 2224 h 52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037" h="526104">
                        <a:moveTo>
                          <a:pt x="290734" y="2224"/>
                        </a:moveTo>
                        <a:cubicBezTo>
                          <a:pt x="280602" y="31660"/>
                          <a:pt x="266698" y="57341"/>
                          <a:pt x="252983" y="81042"/>
                        </a:cubicBezTo>
                        <a:cubicBezTo>
                          <a:pt x="239161" y="104752"/>
                          <a:pt x="225453" y="126589"/>
                          <a:pt x="211794" y="147114"/>
                        </a:cubicBezTo>
                        <a:cubicBezTo>
                          <a:pt x="184419" y="188123"/>
                          <a:pt x="157418" y="224018"/>
                          <a:pt x="128610" y="258438"/>
                        </a:cubicBezTo>
                        <a:cubicBezTo>
                          <a:pt x="99940" y="292907"/>
                          <a:pt x="68981" y="325886"/>
                          <a:pt x="42266" y="367384"/>
                        </a:cubicBezTo>
                        <a:cubicBezTo>
                          <a:pt x="29014" y="388113"/>
                          <a:pt x="17180" y="411196"/>
                          <a:pt x="9133" y="437333"/>
                        </a:cubicBezTo>
                        <a:cubicBezTo>
                          <a:pt x="1142" y="463331"/>
                          <a:pt x="-3036" y="492824"/>
                          <a:pt x="2576" y="523481"/>
                        </a:cubicBezTo>
                        <a:cubicBezTo>
                          <a:pt x="3342" y="527896"/>
                          <a:pt x="10648" y="526259"/>
                          <a:pt x="9947" y="522129"/>
                        </a:cubicBezTo>
                        <a:cubicBezTo>
                          <a:pt x="4612" y="493027"/>
                          <a:pt x="8554" y="464732"/>
                          <a:pt x="16292" y="439564"/>
                        </a:cubicBezTo>
                        <a:cubicBezTo>
                          <a:pt x="24078" y="414258"/>
                          <a:pt x="35571" y="391795"/>
                          <a:pt x="48546" y="371481"/>
                        </a:cubicBezTo>
                        <a:cubicBezTo>
                          <a:pt x="74723" y="330773"/>
                          <a:pt x="105462" y="297957"/>
                          <a:pt x="134287" y="263325"/>
                        </a:cubicBezTo>
                        <a:cubicBezTo>
                          <a:pt x="163275" y="228701"/>
                          <a:pt x="190454" y="192587"/>
                          <a:pt x="218000" y="151317"/>
                        </a:cubicBezTo>
                        <a:cubicBezTo>
                          <a:pt x="231749" y="130661"/>
                          <a:pt x="245530" y="108694"/>
                          <a:pt x="259450" y="84830"/>
                        </a:cubicBezTo>
                        <a:cubicBezTo>
                          <a:pt x="273280" y="60925"/>
                          <a:pt x="287419" y="34885"/>
                          <a:pt x="297836" y="4627"/>
                        </a:cubicBezTo>
                        <a:cubicBezTo>
                          <a:pt x="299319" y="286"/>
                          <a:pt x="292176" y="-1962"/>
                          <a:pt x="290734" y="2224"/>
                        </a:cubicBezTo>
                        <a:close/>
                      </a:path>
                    </a:pathLst>
                  </a:custGeom>
                  <a:solidFill>
                    <a:srgbClr val="3A3898"/>
                  </a:solidFill>
                  <a:ln w="8132"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D527BE87-1F01-A57E-E931-D3818B68D51F}"/>
                      </a:ext>
                    </a:extLst>
                  </p:cNvPr>
                  <p:cNvSpPr/>
                  <p:nvPr/>
                </p:nvSpPr>
                <p:spPr>
                  <a:xfrm>
                    <a:off x="3495046" y="3148777"/>
                    <a:ext cx="118084" cy="43642"/>
                  </a:xfrm>
                  <a:custGeom>
                    <a:avLst/>
                    <a:gdLst>
                      <a:gd name="connsiteX0" fmla="*/ 0 w 118084"/>
                      <a:gd name="connsiteY0" fmla="*/ 9576 h 43642"/>
                      <a:gd name="connsiteX1" fmla="*/ 98219 w 118084"/>
                      <a:gd name="connsiteY1" fmla="*/ 5039 h 43642"/>
                      <a:gd name="connsiteX2" fmla="*/ 118085 w 118084"/>
                      <a:gd name="connsiteY2" fmla="*/ 29075 h 43642"/>
                      <a:gd name="connsiteX3" fmla="*/ 98773 w 118084"/>
                      <a:gd name="connsiteY3" fmla="*/ 43035 h 43642"/>
                      <a:gd name="connsiteX4" fmla="*/ 0 w 118084"/>
                      <a:gd name="connsiteY4" fmla="*/ 9576 h 4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84" h="43642">
                        <a:moveTo>
                          <a:pt x="0" y="9576"/>
                        </a:moveTo>
                        <a:cubicBezTo>
                          <a:pt x="31358" y="-2446"/>
                          <a:pt x="65265" y="-2186"/>
                          <a:pt x="98219" y="5039"/>
                        </a:cubicBezTo>
                        <a:cubicBezTo>
                          <a:pt x="111894" y="8093"/>
                          <a:pt x="118142" y="19618"/>
                          <a:pt x="118085" y="29075"/>
                        </a:cubicBezTo>
                        <a:cubicBezTo>
                          <a:pt x="117954" y="38612"/>
                          <a:pt x="112139" y="45829"/>
                          <a:pt x="98773" y="43035"/>
                        </a:cubicBezTo>
                        <a:cubicBezTo>
                          <a:pt x="66373" y="36038"/>
                          <a:pt x="31806" y="26037"/>
                          <a:pt x="0" y="9576"/>
                        </a:cubicBezTo>
                        <a:close/>
                      </a:path>
                    </a:pathLst>
                  </a:custGeom>
                  <a:solidFill>
                    <a:srgbClr val="3A3898"/>
                  </a:solidFill>
                  <a:ln w="8132"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212802A3-1554-5BC8-4A8F-25D48652ACF0}"/>
                      </a:ext>
                    </a:extLst>
                  </p:cNvPr>
                  <p:cNvSpPr/>
                  <p:nvPr/>
                </p:nvSpPr>
                <p:spPr>
                  <a:xfrm>
                    <a:off x="3523301" y="3102609"/>
                    <a:ext cx="158586" cy="46790"/>
                  </a:xfrm>
                  <a:custGeom>
                    <a:avLst/>
                    <a:gdLst>
                      <a:gd name="connsiteX0" fmla="*/ 0 w 158586"/>
                      <a:gd name="connsiteY0" fmla="*/ 2762 h 46790"/>
                      <a:gd name="connsiteX1" fmla="*/ 52070 w 158586"/>
                      <a:gd name="connsiteY1" fmla="*/ 1 h 46790"/>
                      <a:gd name="connsiteX2" fmla="*/ 141526 w 158586"/>
                      <a:gd name="connsiteY2" fmla="*/ 6223 h 46790"/>
                      <a:gd name="connsiteX3" fmla="*/ 136443 w 158586"/>
                      <a:gd name="connsiteY3" fmla="*/ 46386 h 46790"/>
                      <a:gd name="connsiteX4" fmla="*/ 51264 w 158586"/>
                      <a:gd name="connsiteY4" fmla="*/ 20737 h 46790"/>
                      <a:gd name="connsiteX5" fmla="*/ 0 w 158586"/>
                      <a:gd name="connsiteY5" fmla="*/ 2762 h 4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586" h="46790">
                        <a:moveTo>
                          <a:pt x="0" y="2762"/>
                        </a:moveTo>
                        <a:cubicBezTo>
                          <a:pt x="0" y="2762"/>
                          <a:pt x="23091" y="-24"/>
                          <a:pt x="52070" y="1"/>
                        </a:cubicBezTo>
                        <a:cubicBezTo>
                          <a:pt x="81001" y="-32"/>
                          <a:pt x="116391" y="1483"/>
                          <a:pt x="141526" y="6223"/>
                        </a:cubicBezTo>
                        <a:cubicBezTo>
                          <a:pt x="167883" y="11143"/>
                          <a:pt x="161757" y="51224"/>
                          <a:pt x="136443" y="46386"/>
                        </a:cubicBezTo>
                        <a:cubicBezTo>
                          <a:pt x="113141" y="42411"/>
                          <a:pt x="79559" y="30625"/>
                          <a:pt x="51264" y="20737"/>
                        </a:cubicBezTo>
                        <a:cubicBezTo>
                          <a:pt x="22618" y="10695"/>
                          <a:pt x="0" y="2762"/>
                          <a:pt x="0" y="2762"/>
                        </a:cubicBezTo>
                        <a:close/>
                      </a:path>
                    </a:pathLst>
                  </a:custGeom>
                  <a:solidFill>
                    <a:srgbClr val="3A3898"/>
                  </a:solidFill>
                  <a:ln w="8132"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B63DCCB9-27CB-6DF5-EDEA-FB025CFAA4F3}"/>
                      </a:ext>
                    </a:extLst>
                  </p:cNvPr>
                  <p:cNvSpPr/>
                  <p:nvPr/>
                </p:nvSpPr>
                <p:spPr>
                  <a:xfrm>
                    <a:off x="3577196" y="3035241"/>
                    <a:ext cx="147874" cy="39896"/>
                  </a:xfrm>
                  <a:custGeom>
                    <a:avLst/>
                    <a:gdLst>
                      <a:gd name="connsiteX0" fmla="*/ 128021 w 147874"/>
                      <a:gd name="connsiteY0" fmla="*/ 39896 h 39896"/>
                      <a:gd name="connsiteX1" fmla="*/ 0 w 147874"/>
                      <a:gd name="connsiteY1" fmla="*/ 10957 h 39896"/>
                      <a:gd name="connsiteX2" fmla="*/ 128852 w 147874"/>
                      <a:gd name="connsiteY2" fmla="*/ 27 h 39896"/>
                      <a:gd name="connsiteX3" fmla="*/ 147871 w 147874"/>
                      <a:gd name="connsiteY3" fmla="*/ 19917 h 39896"/>
                      <a:gd name="connsiteX4" fmla="*/ 128021 w 147874"/>
                      <a:gd name="connsiteY4" fmla="*/ 39896 h 3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74" h="39896">
                        <a:moveTo>
                          <a:pt x="128021" y="39896"/>
                        </a:moveTo>
                        <a:cubicBezTo>
                          <a:pt x="85929" y="39684"/>
                          <a:pt x="43681" y="27524"/>
                          <a:pt x="0" y="10957"/>
                        </a:cubicBezTo>
                        <a:cubicBezTo>
                          <a:pt x="45888" y="4848"/>
                          <a:pt x="87427" y="-421"/>
                          <a:pt x="128852" y="27"/>
                        </a:cubicBezTo>
                        <a:cubicBezTo>
                          <a:pt x="141607" y="124"/>
                          <a:pt x="148058" y="9914"/>
                          <a:pt x="147871" y="19917"/>
                        </a:cubicBezTo>
                        <a:cubicBezTo>
                          <a:pt x="147716" y="29878"/>
                          <a:pt x="140890" y="39953"/>
                          <a:pt x="128021" y="39896"/>
                        </a:cubicBezTo>
                        <a:close/>
                      </a:path>
                    </a:pathLst>
                  </a:custGeom>
                  <a:solidFill>
                    <a:srgbClr val="3A3898"/>
                  </a:solidFill>
                  <a:ln w="8132"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20F023F6-3FC1-4BD1-4461-3D52DA6AE2BF}"/>
                      </a:ext>
                    </a:extLst>
                  </p:cNvPr>
                  <p:cNvSpPr/>
                  <p:nvPr/>
                </p:nvSpPr>
                <p:spPr>
                  <a:xfrm>
                    <a:off x="3620828" y="2967168"/>
                    <a:ext cx="162752" cy="44726"/>
                  </a:xfrm>
                  <a:custGeom>
                    <a:avLst/>
                    <a:gdLst>
                      <a:gd name="connsiteX0" fmla="*/ 143350 w 162752"/>
                      <a:gd name="connsiteY0" fmla="*/ 43356 h 44726"/>
                      <a:gd name="connsiteX1" fmla="*/ 0 w 162752"/>
                      <a:gd name="connsiteY1" fmla="*/ 25697 h 44726"/>
                      <a:gd name="connsiteX2" fmla="*/ 140157 w 162752"/>
                      <a:gd name="connsiteY2" fmla="*/ 106 h 44726"/>
                      <a:gd name="connsiteX3" fmla="*/ 162678 w 162752"/>
                      <a:gd name="connsiteY3" fmla="*/ 19458 h 44726"/>
                      <a:gd name="connsiteX4" fmla="*/ 143350 w 162752"/>
                      <a:gd name="connsiteY4" fmla="*/ 43356 h 44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52" h="44726">
                        <a:moveTo>
                          <a:pt x="143350" y="43356"/>
                        </a:moveTo>
                        <a:cubicBezTo>
                          <a:pt x="97136" y="48226"/>
                          <a:pt x="49513" y="39601"/>
                          <a:pt x="0" y="25697"/>
                        </a:cubicBezTo>
                        <a:cubicBezTo>
                          <a:pt x="49741" y="14400"/>
                          <a:pt x="94554" y="4097"/>
                          <a:pt x="140157" y="106"/>
                        </a:cubicBezTo>
                        <a:cubicBezTo>
                          <a:pt x="153906" y="-1132"/>
                          <a:pt x="161823" y="8650"/>
                          <a:pt x="162678" y="19458"/>
                        </a:cubicBezTo>
                        <a:cubicBezTo>
                          <a:pt x="163525" y="30226"/>
                          <a:pt x="157213" y="41873"/>
                          <a:pt x="143350" y="43356"/>
                        </a:cubicBezTo>
                        <a:close/>
                      </a:path>
                    </a:pathLst>
                  </a:custGeom>
                  <a:solidFill>
                    <a:srgbClr val="3A3898"/>
                  </a:solidFill>
                  <a:ln w="8132"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F03072C5-166D-5F2E-CF29-ED0A35570D70}"/>
                      </a:ext>
                    </a:extLst>
                  </p:cNvPr>
                  <p:cNvSpPr/>
                  <p:nvPr/>
                </p:nvSpPr>
                <p:spPr>
                  <a:xfrm>
                    <a:off x="3666602" y="2897893"/>
                    <a:ext cx="128265" cy="39831"/>
                  </a:xfrm>
                  <a:custGeom>
                    <a:avLst/>
                    <a:gdLst>
                      <a:gd name="connsiteX0" fmla="*/ 114110 w 128265"/>
                      <a:gd name="connsiteY0" fmla="*/ 35881 h 39831"/>
                      <a:gd name="connsiteX1" fmla="*/ 0 w 128265"/>
                      <a:gd name="connsiteY1" fmla="*/ 33723 h 39831"/>
                      <a:gd name="connsiteX2" fmla="*/ 107097 w 128265"/>
                      <a:gd name="connsiteY2" fmla="*/ 442 h 39831"/>
                      <a:gd name="connsiteX3" fmla="*/ 114110 w 128265"/>
                      <a:gd name="connsiteY3" fmla="*/ 35881 h 39831"/>
                    </a:gdLst>
                    <a:ahLst/>
                    <a:cxnLst>
                      <a:cxn ang="0">
                        <a:pos x="connsiteX0" y="connsiteY0"/>
                      </a:cxn>
                      <a:cxn ang="0">
                        <a:pos x="connsiteX1" y="connsiteY1"/>
                      </a:cxn>
                      <a:cxn ang="0">
                        <a:pos x="connsiteX2" y="connsiteY2"/>
                      </a:cxn>
                      <a:cxn ang="0">
                        <a:pos x="connsiteX3" y="connsiteY3"/>
                      </a:cxn>
                    </a:cxnLst>
                    <a:rect l="l" t="t" r="r" b="b"/>
                    <a:pathLst>
                      <a:path w="128265" h="39831">
                        <a:moveTo>
                          <a:pt x="114110" y="35881"/>
                        </a:moveTo>
                        <a:cubicBezTo>
                          <a:pt x="79291" y="42820"/>
                          <a:pt x="42101" y="39668"/>
                          <a:pt x="0" y="33723"/>
                        </a:cubicBezTo>
                        <a:cubicBezTo>
                          <a:pt x="39641" y="18728"/>
                          <a:pt x="72514" y="6861"/>
                          <a:pt x="107097" y="442"/>
                        </a:cubicBezTo>
                        <a:cubicBezTo>
                          <a:pt x="130074" y="-4347"/>
                          <a:pt x="137168" y="31230"/>
                          <a:pt x="114110" y="35881"/>
                        </a:cubicBezTo>
                        <a:close/>
                      </a:path>
                    </a:pathLst>
                  </a:custGeom>
                  <a:solidFill>
                    <a:srgbClr val="3A3898"/>
                  </a:solidFill>
                  <a:ln w="8132"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0867318B-8B8D-FD8E-53CC-3D5513E1B852}"/>
                      </a:ext>
                    </a:extLst>
                  </p:cNvPr>
                  <p:cNvSpPr/>
                  <p:nvPr/>
                </p:nvSpPr>
                <p:spPr>
                  <a:xfrm>
                    <a:off x="3745257" y="2703790"/>
                    <a:ext cx="33198" cy="94240"/>
                  </a:xfrm>
                  <a:custGeom>
                    <a:avLst/>
                    <a:gdLst>
                      <a:gd name="connsiteX0" fmla="*/ 33198 w 33198"/>
                      <a:gd name="connsiteY0" fmla="*/ 12629 h 94240"/>
                      <a:gd name="connsiteX1" fmla="*/ 0 w 33198"/>
                      <a:gd name="connsiteY1" fmla="*/ 94241 h 94240"/>
                      <a:gd name="connsiteX2" fmla="*/ 6760 w 33198"/>
                      <a:gd name="connsiteY2" fmla="*/ 11782 h 94240"/>
                      <a:gd name="connsiteX3" fmla="*/ 33198 w 33198"/>
                      <a:gd name="connsiteY3" fmla="*/ 12629 h 94240"/>
                    </a:gdLst>
                    <a:ahLst/>
                    <a:cxnLst>
                      <a:cxn ang="0">
                        <a:pos x="connsiteX0" y="connsiteY0"/>
                      </a:cxn>
                      <a:cxn ang="0">
                        <a:pos x="connsiteX1" y="connsiteY1"/>
                      </a:cxn>
                      <a:cxn ang="0">
                        <a:pos x="connsiteX2" y="connsiteY2"/>
                      </a:cxn>
                      <a:cxn ang="0">
                        <a:pos x="connsiteX3" y="connsiteY3"/>
                      </a:cxn>
                    </a:cxnLst>
                    <a:rect l="l" t="t" r="r" b="b"/>
                    <a:pathLst>
                      <a:path w="33198" h="94240">
                        <a:moveTo>
                          <a:pt x="33198" y="12629"/>
                        </a:moveTo>
                        <a:cubicBezTo>
                          <a:pt x="32669" y="44638"/>
                          <a:pt x="19637" y="74098"/>
                          <a:pt x="0" y="94241"/>
                        </a:cubicBezTo>
                        <a:cubicBezTo>
                          <a:pt x="2223" y="65473"/>
                          <a:pt x="5482" y="38432"/>
                          <a:pt x="6760" y="11782"/>
                        </a:cubicBezTo>
                        <a:cubicBezTo>
                          <a:pt x="6988" y="-2724"/>
                          <a:pt x="32971" y="-5388"/>
                          <a:pt x="33198" y="12629"/>
                        </a:cubicBezTo>
                        <a:close/>
                      </a:path>
                    </a:pathLst>
                  </a:custGeom>
                  <a:solidFill>
                    <a:srgbClr val="3A3898"/>
                  </a:solidFill>
                  <a:ln w="8132"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01966E01-3B75-ADBC-304A-60894C10A342}"/>
                      </a:ext>
                    </a:extLst>
                  </p:cNvPr>
                  <p:cNvSpPr/>
                  <p:nvPr/>
                </p:nvSpPr>
                <p:spPr>
                  <a:xfrm>
                    <a:off x="3697316" y="2843177"/>
                    <a:ext cx="103747" cy="41795"/>
                  </a:xfrm>
                  <a:custGeom>
                    <a:avLst/>
                    <a:gdLst>
                      <a:gd name="connsiteX0" fmla="*/ 0 w 103747"/>
                      <a:gd name="connsiteY0" fmla="*/ 40448 h 41795"/>
                      <a:gd name="connsiteX1" fmla="*/ 82361 w 103747"/>
                      <a:gd name="connsiteY1" fmla="*/ 1573 h 41795"/>
                      <a:gd name="connsiteX2" fmla="*/ 102512 w 103747"/>
                      <a:gd name="connsiteY2" fmla="*/ 9750 h 41795"/>
                      <a:gd name="connsiteX3" fmla="*/ 93829 w 103747"/>
                      <a:gd name="connsiteY3" fmla="*/ 31579 h 41795"/>
                      <a:gd name="connsiteX4" fmla="*/ 34209 w 103747"/>
                      <a:gd name="connsiteY4" fmla="*/ 41768 h 41795"/>
                      <a:gd name="connsiteX5" fmla="*/ 0 w 103747"/>
                      <a:gd name="connsiteY5" fmla="*/ 40448 h 4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47" h="41795">
                        <a:moveTo>
                          <a:pt x="0" y="40448"/>
                        </a:moveTo>
                        <a:cubicBezTo>
                          <a:pt x="28279" y="28923"/>
                          <a:pt x="54196" y="14067"/>
                          <a:pt x="82361" y="1573"/>
                        </a:cubicBezTo>
                        <a:cubicBezTo>
                          <a:pt x="91801" y="-2663"/>
                          <a:pt x="99604" y="2192"/>
                          <a:pt x="102512" y="9750"/>
                        </a:cubicBezTo>
                        <a:cubicBezTo>
                          <a:pt x="105460" y="17292"/>
                          <a:pt x="103351" y="27294"/>
                          <a:pt x="93829" y="31579"/>
                        </a:cubicBezTo>
                        <a:cubicBezTo>
                          <a:pt x="76961" y="39292"/>
                          <a:pt x="53382" y="41597"/>
                          <a:pt x="34209" y="41768"/>
                        </a:cubicBezTo>
                        <a:cubicBezTo>
                          <a:pt x="14970" y="42020"/>
                          <a:pt x="0" y="40448"/>
                          <a:pt x="0" y="40448"/>
                        </a:cubicBezTo>
                        <a:close/>
                      </a:path>
                    </a:pathLst>
                  </a:custGeom>
                  <a:solidFill>
                    <a:srgbClr val="3A3898"/>
                  </a:solidFill>
                  <a:ln w="8132"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B3DAC1D2-D4AA-5C78-6996-4E92BB435686}"/>
                      </a:ext>
                    </a:extLst>
                  </p:cNvPr>
                  <p:cNvSpPr/>
                  <p:nvPr/>
                </p:nvSpPr>
                <p:spPr>
                  <a:xfrm>
                    <a:off x="3727045" y="2789574"/>
                    <a:ext cx="72464" cy="36400"/>
                  </a:xfrm>
                  <a:custGeom>
                    <a:avLst/>
                    <a:gdLst>
                      <a:gd name="connsiteX0" fmla="*/ 0 w 72464"/>
                      <a:gd name="connsiteY0" fmla="*/ 36370 h 36400"/>
                      <a:gd name="connsiteX1" fmla="*/ 55784 w 72464"/>
                      <a:gd name="connsiteY1" fmla="*/ 1868 h 36400"/>
                      <a:gd name="connsiteX2" fmla="*/ 70885 w 72464"/>
                      <a:gd name="connsiteY2" fmla="*/ 5778 h 36400"/>
                      <a:gd name="connsiteX3" fmla="*/ 66576 w 72464"/>
                      <a:gd name="connsiteY3" fmla="*/ 22467 h 36400"/>
                      <a:gd name="connsiteX4" fmla="*/ 24565 w 72464"/>
                      <a:gd name="connsiteY4" fmla="*/ 35124 h 36400"/>
                      <a:gd name="connsiteX5" fmla="*/ 0 w 72464"/>
                      <a:gd name="connsiteY5" fmla="*/ 36370 h 3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64" h="36400">
                        <a:moveTo>
                          <a:pt x="0" y="36370"/>
                        </a:moveTo>
                        <a:cubicBezTo>
                          <a:pt x="19581" y="26653"/>
                          <a:pt x="36888" y="13507"/>
                          <a:pt x="55784" y="1868"/>
                        </a:cubicBezTo>
                        <a:cubicBezTo>
                          <a:pt x="62137" y="-2050"/>
                          <a:pt x="68148" y="646"/>
                          <a:pt x="70885" y="5778"/>
                        </a:cubicBezTo>
                        <a:cubicBezTo>
                          <a:pt x="73695" y="10925"/>
                          <a:pt x="73044" y="18378"/>
                          <a:pt x="66576" y="22467"/>
                        </a:cubicBezTo>
                        <a:cubicBezTo>
                          <a:pt x="55116" y="29740"/>
                          <a:pt x="38322" y="33584"/>
                          <a:pt x="24565" y="35124"/>
                        </a:cubicBezTo>
                        <a:cubicBezTo>
                          <a:pt x="10792" y="36712"/>
                          <a:pt x="0" y="36370"/>
                          <a:pt x="0" y="36370"/>
                        </a:cubicBezTo>
                        <a:close/>
                      </a:path>
                    </a:pathLst>
                  </a:custGeom>
                  <a:solidFill>
                    <a:srgbClr val="3A3898"/>
                  </a:solidFill>
                  <a:ln w="8132"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F79D0896-489B-8C59-49F5-D30B15130C63}"/>
                      </a:ext>
                    </a:extLst>
                  </p:cNvPr>
                  <p:cNvSpPr/>
                  <p:nvPr/>
                </p:nvSpPr>
                <p:spPr>
                  <a:xfrm>
                    <a:off x="3418916" y="3034645"/>
                    <a:ext cx="66820" cy="118136"/>
                  </a:xfrm>
                  <a:custGeom>
                    <a:avLst/>
                    <a:gdLst>
                      <a:gd name="connsiteX0" fmla="*/ 66820 w 66820"/>
                      <a:gd name="connsiteY0" fmla="*/ 118137 h 118136"/>
                      <a:gd name="connsiteX1" fmla="*/ 45741 w 66820"/>
                      <a:gd name="connsiteY1" fmla="*/ 14607 h 118136"/>
                      <a:gd name="connsiteX2" fmla="*/ 16705 w 66820"/>
                      <a:gd name="connsiteY2" fmla="*/ 1942 h 118136"/>
                      <a:gd name="connsiteX3" fmla="*/ 1425 w 66820"/>
                      <a:gd name="connsiteY3" fmla="*/ 33772 h 118136"/>
                      <a:gd name="connsiteX4" fmla="*/ 66820 w 66820"/>
                      <a:gd name="connsiteY4" fmla="*/ 118137 h 118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20" h="118136">
                        <a:moveTo>
                          <a:pt x="66820" y="118137"/>
                        </a:moveTo>
                        <a:cubicBezTo>
                          <a:pt x="63163" y="84189"/>
                          <a:pt x="57209" y="48400"/>
                          <a:pt x="45741" y="14607"/>
                        </a:cubicBezTo>
                        <a:cubicBezTo>
                          <a:pt x="41033" y="541"/>
                          <a:pt x="27896" y="-2611"/>
                          <a:pt x="16705" y="1942"/>
                        </a:cubicBezTo>
                        <a:cubicBezTo>
                          <a:pt x="5554" y="6389"/>
                          <a:pt x="-3633" y="19315"/>
                          <a:pt x="1425" y="33772"/>
                        </a:cubicBezTo>
                        <a:cubicBezTo>
                          <a:pt x="13634" y="69341"/>
                          <a:pt x="37124" y="98149"/>
                          <a:pt x="66820" y="118137"/>
                        </a:cubicBezTo>
                        <a:close/>
                      </a:path>
                    </a:pathLst>
                  </a:custGeom>
                  <a:solidFill>
                    <a:srgbClr val="3A3898"/>
                  </a:solidFill>
                  <a:ln w="8132"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13843925-9918-D3A9-B721-FC63B67A3226}"/>
                      </a:ext>
                    </a:extLst>
                  </p:cNvPr>
                  <p:cNvSpPr/>
                  <p:nvPr/>
                </p:nvSpPr>
                <p:spPr>
                  <a:xfrm>
                    <a:off x="3463191" y="2953372"/>
                    <a:ext cx="63229" cy="154482"/>
                  </a:xfrm>
                  <a:custGeom>
                    <a:avLst/>
                    <a:gdLst>
                      <a:gd name="connsiteX0" fmla="*/ 63229 w 63229"/>
                      <a:gd name="connsiteY0" fmla="*/ 154483 h 154482"/>
                      <a:gd name="connsiteX1" fmla="*/ 57381 w 63229"/>
                      <a:gd name="connsiteY1" fmla="*/ 101891 h 154482"/>
                      <a:gd name="connsiteX2" fmla="*/ 38998 w 63229"/>
                      <a:gd name="connsiteY2" fmla="*/ 14464 h 154482"/>
                      <a:gd name="connsiteX3" fmla="*/ 872 w 63229"/>
                      <a:gd name="connsiteY3" fmla="*/ 23578 h 154482"/>
                      <a:gd name="connsiteX4" fmla="*/ 36213 w 63229"/>
                      <a:gd name="connsiteY4" fmla="*/ 106916 h 154482"/>
                      <a:gd name="connsiteX5" fmla="*/ 63229 w 63229"/>
                      <a:gd name="connsiteY5" fmla="*/ 154483 h 1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229" h="154482">
                        <a:moveTo>
                          <a:pt x="63229" y="154483"/>
                        </a:moveTo>
                        <a:cubicBezTo>
                          <a:pt x="63229" y="154483"/>
                          <a:pt x="60598" y="130846"/>
                          <a:pt x="57381" y="101891"/>
                        </a:cubicBezTo>
                        <a:cubicBezTo>
                          <a:pt x="53977" y="72390"/>
                          <a:pt x="48568" y="37294"/>
                          <a:pt x="38998" y="14464"/>
                        </a:cubicBezTo>
                        <a:cubicBezTo>
                          <a:pt x="28980" y="-9262"/>
                          <a:pt x="-5929" y="-2095"/>
                          <a:pt x="872" y="23578"/>
                        </a:cubicBezTo>
                        <a:cubicBezTo>
                          <a:pt x="7437" y="46563"/>
                          <a:pt x="22228" y="79949"/>
                          <a:pt x="36213" y="106916"/>
                        </a:cubicBezTo>
                        <a:cubicBezTo>
                          <a:pt x="50116" y="133966"/>
                          <a:pt x="63229" y="154483"/>
                          <a:pt x="63229" y="154483"/>
                        </a:cubicBezTo>
                        <a:close/>
                      </a:path>
                    </a:pathLst>
                  </a:custGeom>
                  <a:solidFill>
                    <a:srgbClr val="3A3898"/>
                  </a:solidFill>
                  <a:ln w="8132"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B71A0110-A526-3963-7FAC-8A73C92F3771}"/>
                      </a:ext>
                    </a:extLst>
                  </p:cNvPr>
                  <p:cNvSpPr/>
                  <p:nvPr/>
                </p:nvSpPr>
                <p:spPr>
                  <a:xfrm>
                    <a:off x="3521497" y="2908271"/>
                    <a:ext cx="55085" cy="137389"/>
                  </a:xfrm>
                  <a:custGeom>
                    <a:avLst/>
                    <a:gdLst>
                      <a:gd name="connsiteX0" fmla="*/ 1071 w 55085"/>
                      <a:gd name="connsiteY0" fmla="*/ 20428 h 137389"/>
                      <a:gd name="connsiteX1" fmla="*/ 55079 w 55085"/>
                      <a:gd name="connsiteY1" fmla="*/ 137389 h 137389"/>
                      <a:gd name="connsiteX2" fmla="*/ 36395 w 55085"/>
                      <a:gd name="connsiteY2" fmla="*/ 14043 h 137389"/>
                      <a:gd name="connsiteX3" fmla="*/ 12636 w 55085"/>
                      <a:gd name="connsiteY3" fmla="*/ 335 h 137389"/>
                      <a:gd name="connsiteX4" fmla="*/ 1071 w 55085"/>
                      <a:gd name="connsiteY4" fmla="*/ 20428 h 137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85" h="137389">
                        <a:moveTo>
                          <a:pt x="1071" y="20428"/>
                        </a:moveTo>
                        <a:cubicBezTo>
                          <a:pt x="13296" y="57756"/>
                          <a:pt x="33023" y="96086"/>
                          <a:pt x="55079" y="137389"/>
                        </a:cubicBezTo>
                        <a:cubicBezTo>
                          <a:pt x="55299" y="91012"/>
                          <a:pt x="49948" y="51086"/>
                          <a:pt x="36395" y="14043"/>
                        </a:cubicBezTo>
                        <a:cubicBezTo>
                          <a:pt x="32176" y="2624"/>
                          <a:pt x="21319" y="-1237"/>
                          <a:pt x="12636" y="335"/>
                        </a:cubicBezTo>
                        <a:cubicBezTo>
                          <a:pt x="3946" y="1939"/>
                          <a:pt x="-2676" y="8993"/>
                          <a:pt x="1071" y="20428"/>
                        </a:cubicBezTo>
                        <a:close/>
                      </a:path>
                    </a:pathLst>
                  </a:custGeom>
                  <a:solidFill>
                    <a:srgbClr val="3A3898"/>
                  </a:solidFill>
                  <a:ln w="8132"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EE9F9E7D-D61F-EAD3-9A75-806B8203FBAA}"/>
                      </a:ext>
                    </a:extLst>
                  </p:cNvPr>
                  <p:cNvSpPr/>
                  <p:nvPr/>
                </p:nvSpPr>
                <p:spPr>
                  <a:xfrm>
                    <a:off x="3557096" y="2844312"/>
                    <a:ext cx="64032" cy="148789"/>
                  </a:xfrm>
                  <a:custGeom>
                    <a:avLst/>
                    <a:gdLst>
                      <a:gd name="connsiteX0" fmla="*/ 1342 w 64032"/>
                      <a:gd name="connsiteY0" fmla="*/ 22413 h 148789"/>
                      <a:gd name="connsiteX1" fmla="*/ 64033 w 64032"/>
                      <a:gd name="connsiteY1" fmla="*/ 148789 h 148789"/>
                      <a:gd name="connsiteX2" fmla="*/ 39460 w 64032"/>
                      <a:gd name="connsiteY2" fmla="*/ 14252 h 148789"/>
                      <a:gd name="connsiteX3" fmla="*/ 13233 w 64032"/>
                      <a:gd name="connsiteY3" fmla="*/ 520 h 148789"/>
                      <a:gd name="connsiteX4" fmla="*/ 1342 w 64032"/>
                      <a:gd name="connsiteY4" fmla="*/ 22413 h 14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32" h="148789">
                        <a:moveTo>
                          <a:pt x="1342" y="22413"/>
                        </a:moveTo>
                        <a:cubicBezTo>
                          <a:pt x="15823" y="62714"/>
                          <a:pt x="38816" y="103984"/>
                          <a:pt x="64033" y="148789"/>
                        </a:cubicBezTo>
                        <a:cubicBezTo>
                          <a:pt x="63259" y="97843"/>
                          <a:pt x="55970" y="54195"/>
                          <a:pt x="39460" y="14252"/>
                        </a:cubicBezTo>
                        <a:cubicBezTo>
                          <a:pt x="34451" y="2222"/>
                          <a:pt x="22543" y="-1500"/>
                          <a:pt x="13233" y="520"/>
                        </a:cubicBezTo>
                        <a:cubicBezTo>
                          <a:pt x="3875" y="2564"/>
                          <a:pt x="-3024" y="10318"/>
                          <a:pt x="1342" y="22413"/>
                        </a:cubicBezTo>
                        <a:close/>
                      </a:path>
                    </a:pathLst>
                  </a:custGeom>
                  <a:solidFill>
                    <a:srgbClr val="3A3898"/>
                  </a:solidFill>
                  <a:ln w="8132"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ABD761CA-E379-6F93-E441-A3AC9A5992E7}"/>
                      </a:ext>
                    </a:extLst>
                  </p:cNvPr>
                  <p:cNvSpPr/>
                  <p:nvPr/>
                </p:nvSpPr>
                <p:spPr>
                  <a:xfrm>
                    <a:off x="3614470" y="2812315"/>
                    <a:ext cx="51529" cy="118876"/>
                  </a:xfrm>
                  <a:custGeom>
                    <a:avLst/>
                    <a:gdLst>
                      <a:gd name="connsiteX0" fmla="*/ 1096 w 51529"/>
                      <a:gd name="connsiteY0" fmla="*/ 19240 h 118876"/>
                      <a:gd name="connsiteX1" fmla="*/ 51529 w 51529"/>
                      <a:gd name="connsiteY1" fmla="*/ 118877 h 118876"/>
                      <a:gd name="connsiteX2" fmla="*/ 33920 w 51529"/>
                      <a:gd name="connsiteY2" fmla="*/ 12007 h 118876"/>
                      <a:gd name="connsiteX3" fmla="*/ 1096 w 51529"/>
                      <a:gd name="connsiteY3" fmla="*/ 19240 h 118876"/>
                    </a:gdLst>
                    <a:ahLst/>
                    <a:cxnLst>
                      <a:cxn ang="0">
                        <a:pos x="connsiteX0" y="connsiteY0"/>
                      </a:cxn>
                      <a:cxn ang="0">
                        <a:pos x="connsiteX1" y="connsiteY1"/>
                      </a:cxn>
                      <a:cxn ang="0">
                        <a:pos x="connsiteX2" y="connsiteY2"/>
                      </a:cxn>
                      <a:cxn ang="0">
                        <a:pos x="connsiteX3" y="connsiteY3"/>
                      </a:cxn>
                    </a:cxnLst>
                    <a:rect l="l" t="t" r="r" b="b"/>
                    <a:pathLst>
                      <a:path w="51529" h="118876">
                        <a:moveTo>
                          <a:pt x="1096" y="19240"/>
                        </a:moveTo>
                        <a:cubicBezTo>
                          <a:pt x="12230" y="50419"/>
                          <a:pt x="30833" y="81728"/>
                          <a:pt x="51529" y="118877"/>
                        </a:cubicBezTo>
                        <a:cubicBezTo>
                          <a:pt x="51261" y="76572"/>
                          <a:pt x="46219" y="43137"/>
                          <a:pt x="33920" y="12007"/>
                        </a:cubicBezTo>
                        <a:cubicBezTo>
                          <a:pt x="25425" y="-8062"/>
                          <a:pt x="-6251" y="-1139"/>
                          <a:pt x="1096" y="19240"/>
                        </a:cubicBezTo>
                        <a:close/>
                      </a:path>
                    </a:pathLst>
                  </a:custGeom>
                  <a:solidFill>
                    <a:srgbClr val="3A3898"/>
                  </a:solidFill>
                  <a:ln w="8132"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ABA9B4D5-A0A7-A420-0B49-279EC8C50E69}"/>
                      </a:ext>
                    </a:extLst>
                  </p:cNvPr>
                  <p:cNvSpPr/>
                  <p:nvPr/>
                </p:nvSpPr>
                <p:spPr>
                  <a:xfrm>
                    <a:off x="3656387" y="2787580"/>
                    <a:ext cx="41263" cy="96249"/>
                  </a:xfrm>
                  <a:custGeom>
                    <a:avLst/>
                    <a:gdLst>
                      <a:gd name="connsiteX0" fmla="*/ 41263 w 41263"/>
                      <a:gd name="connsiteY0" fmla="*/ 96249 h 96249"/>
                      <a:gd name="connsiteX1" fmla="*/ 29543 w 41263"/>
                      <a:gd name="connsiteY1" fmla="*/ 10785 h 96249"/>
                      <a:gd name="connsiteX2" fmla="*/ 10598 w 41263"/>
                      <a:gd name="connsiteY2" fmla="*/ 139 h 96249"/>
                      <a:gd name="connsiteX3" fmla="*/ 596 w 41263"/>
                      <a:gd name="connsiteY3" fmla="*/ 14426 h 96249"/>
                      <a:gd name="connsiteX4" fmla="*/ 24248 w 41263"/>
                      <a:gd name="connsiteY4" fmla="*/ 66757 h 96249"/>
                      <a:gd name="connsiteX5" fmla="*/ 41263 w 41263"/>
                      <a:gd name="connsiteY5" fmla="*/ 96249 h 9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63" h="96249">
                        <a:moveTo>
                          <a:pt x="41263" y="96249"/>
                        </a:moveTo>
                        <a:cubicBezTo>
                          <a:pt x="38909" y="65869"/>
                          <a:pt x="39048" y="36343"/>
                          <a:pt x="29543" y="10785"/>
                        </a:cubicBezTo>
                        <a:cubicBezTo>
                          <a:pt x="26334" y="2241"/>
                          <a:pt x="17594" y="-708"/>
                          <a:pt x="10598" y="139"/>
                        </a:cubicBezTo>
                        <a:cubicBezTo>
                          <a:pt x="3609" y="1027"/>
                          <a:pt x="-1856" y="5792"/>
                          <a:pt x="596" y="14426"/>
                        </a:cubicBezTo>
                        <a:cubicBezTo>
                          <a:pt x="5035" y="29648"/>
                          <a:pt x="15265" y="50002"/>
                          <a:pt x="24248" y="66757"/>
                        </a:cubicBezTo>
                        <a:cubicBezTo>
                          <a:pt x="33265" y="83421"/>
                          <a:pt x="41263" y="96249"/>
                          <a:pt x="41263" y="96249"/>
                        </a:cubicBezTo>
                        <a:close/>
                      </a:path>
                    </a:pathLst>
                  </a:custGeom>
                  <a:solidFill>
                    <a:srgbClr val="3A3898"/>
                  </a:solidFill>
                  <a:ln w="8132"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022B781C-6CFB-F0AC-32D9-A1455B858FBB}"/>
                      </a:ext>
                    </a:extLst>
                  </p:cNvPr>
                  <p:cNvSpPr/>
                  <p:nvPr/>
                </p:nvSpPr>
                <p:spPr>
                  <a:xfrm>
                    <a:off x="3696507" y="2763038"/>
                    <a:ext cx="36174" cy="65796"/>
                  </a:xfrm>
                  <a:custGeom>
                    <a:avLst/>
                    <a:gdLst>
                      <a:gd name="connsiteX0" fmla="*/ 36175 w 36174"/>
                      <a:gd name="connsiteY0" fmla="*/ 65797 h 65796"/>
                      <a:gd name="connsiteX1" fmla="*/ 21033 w 36174"/>
                      <a:gd name="connsiteY1" fmla="*/ 6192 h 65796"/>
                      <a:gd name="connsiteX2" fmla="*/ 6560 w 36174"/>
                      <a:gd name="connsiteY2" fmla="*/ 426 h 65796"/>
                      <a:gd name="connsiteX3" fmla="*/ 891 w 36174"/>
                      <a:gd name="connsiteY3" fmla="*/ 11136 h 65796"/>
                      <a:gd name="connsiteX4" fmla="*/ 22149 w 36174"/>
                      <a:gd name="connsiteY4" fmla="*/ 45858 h 65796"/>
                      <a:gd name="connsiteX5" fmla="*/ 36175 w 36174"/>
                      <a:gd name="connsiteY5" fmla="*/ 65797 h 6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74" h="65796">
                        <a:moveTo>
                          <a:pt x="36175" y="65797"/>
                        </a:moveTo>
                        <a:cubicBezTo>
                          <a:pt x="32884" y="44139"/>
                          <a:pt x="30213" y="23345"/>
                          <a:pt x="21033" y="6192"/>
                        </a:cubicBezTo>
                        <a:cubicBezTo>
                          <a:pt x="17971" y="458"/>
                          <a:pt x="11471" y="-796"/>
                          <a:pt x="6560" y="426"/>
                        </a:cubicBezTo>
                        <a:cubicBezTo>
                          <a:pt x="1713" y="1680"/>
                          <a:pt x="-1699" y="5402"/>
                          <a:pt x="891" y="11136"/>
                        </a:cubicBezTo>
                        <a:cubicBezTo>
                          <a:pt x="5493" y="21268"/>
                          <a:pt x="14558" y="34634"/>
                          <a:pt x="22149" y="45858"/>
                        </a:cubicBezTo>
                        <a:cubicBezTo>
                          <a:pt x="29781" y="57041"/>
                          <a:pt x="36175" y="65797"/>
                          <a:pt x="36175" y="65797"/>
                        </a:cubicBezTo>
                        <a:close/>
                      </a:path>
                    </a:pathLst>
                  </a:custGeom>
                  <a:solidFill>
                    <a:srgbClr val="3A3898"/>
                  </a:solidFill>
                  <a:ln w="8132" cap="flat">
                    <a:noFill/>
                    <a:prstDash val="solid"/>
                    <a:miter/>
                  </a:ln>
                </p:spPr>
                <p:txBody>
                  <a:bodyPr rtlCol="0" anchor="ctr"/>
                  <a:lstStyle/>
                  <a:p>
                    <a:endParaRPr lang="zh-CN" altLang="en-US"/>
                  </a:p>
                </p:txBody>
              </p:sp>
            </p:grpSp>
            <p:grpSp>
              <p:nvGrpSpPr>
                <p:cNvPr id="29" name="组合 28">
                  <a:extLst>
                    <a:ext uri="{FF2B5EF4-FFF2-40B4-BE49-F238E27FC236}">
                      <a16:creationId xmlns:a16="http://schemas.microsoft.com/office/drawing/2014/main" id="{10663837-31FD-DADE-2D8A-3349CA24251D}"/>
                    </a:ext>
                  </a:extLst>
                </p:cNvPr>
                <p:cNvGrpSpPr/>
                <p:nvPr/>
              </p:nvGrpSpPr>
              <p:grpSpPr>
                <a:xfrm>
                  <a:off x="3439189" y="2976119"/>
                  <a:ext cx="475653" cy="500585"/>
                  <a:chOff x="3439189" y="2976119"/>
                  <a:chExt cx="475653" cy="500585"/>
                </a:xfrm>
              </p:grpSpPr>
              <p:sp>
                <p:nvSpPr>
                  <p:cNvPr id="405" name="任意多边形: 形状 404">
                    <a:extLst>
                      <a:ext uri="{FF2B5EF4-FFF2-40B4-BE49-F238E27FC236}">
                        <a16:creationId xmlns:a16="http://schemas.microsoft.com/office/drawing/2014/main" id="{DCAEC13D-BD6A-996E-8B4A-24F521CDCCE6}"/>
                      </a:ext>
                    </a:extLst>
                  </p:cNvPr>
                  <p:cNvSpPr/>
                  <p:nvPr/>
                </p:nvSpPr>
                <p:spPr>
                  <a:xfrm>
                    <a:off x="3448486" y="2976119"/>
                    <a:ext cx="466355" cy="500585"/>
                  </a:xfrm>
                  <a:custGeom>
                    <a:avLst/>
                    <a:gdLst>
                      <a:gd name="connsiteX0" fmla="*/ 352091 w 466355"/>
                      <a:gd name="connsiteY0" fmla="*/ 403726 h 500585"/>
                      <a:gd name="connsiteX1" fmla="*/ 186921 w 466355"/>
                      <a:gd name="connsiteY1" fmla="*/ 483139 h 500585"/>
                      <a:gd name="connsiteX2" fmla="*/ 6536 w 466355"/>
                      <a:gd name="connsiteY2" fmla="*/ 500487 h 500585"/>
                      <a:gd name="connsiteX3" fmla="*/ 7815 w 466355"/>
                      <a:gd name="connsiteY3" fmla="*/ 295407 h 500585"/>
                      <a:gd name="connsiteX4" fmla="*/ 121615 w 466355"/>
                      <a:gd name="connsiteY4" fmla="*/ 155331 h 500585"/>
                      <a:gd name="connsiteX5" fmla="*/ 466356 w 466355"/>
                      <a:gd name="connsiteY5" fmla="*/ 0 h 500585"/>
                      <a:gd name="connsiteX6" fmla="*/ 436375 w 466355"/>
                      <a:gd name="connsiteY6" fmla="*/ 211270 h 500585"/>
                      <a:gd name="connsiteX7" fmla="*/ 352091 w 466355"/>
                      <a:gd name="connsiteY7" fmla="*/ 403726 h 50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355" h="500585">
                        <a:moveTo>
                          <a:pt x="352091" y="403726"/>
                        </a:moveTo>
                        <a:cubicBezTo>
                          <a:pt x="307791" y="448865"/>
                          <a:pt x="247951" y="471467"/>
                          <a:pt x="186921" y="483139"/>
                        </a:cubicBezTo>
                        <a:cubicBezTo>
                          <a:pt x="173930" y="485623"/>
                          <a:pt x="6617" y="501994"/>
                          <a:pt x="6536" y="500487"/>
                        </a:cubicBezTo>
                        <a:cubicBezTo>
                          <a:pt x="3115" y="437210"/>
                          <a:pt x="-6952" y="357487"/>
                          <a:pt x="7815" y="295407"/>
                        </a:cubicBezTo>
                        <a:cubicBezTo>
                          <a:pt x="21327" y="238580"/>
                          <a:pt x="75670" y="190257"/>
                          <a:pt x="121615" y="155331"/>
                        </a:cubicBezTo>
                        <a:cubicBezTo>
                          <a:pt x="222473" y="78663"/>
                          <a:pt x="345714" y="38664"/>
                          <a:pt x="466356" y="0"/>
                        </a:cubicBezTo>
                        <a:cubicBezTo>
                          <a:pt x="450009" y="69264"/>
                          <a:pt x="447965" y="141053"/>
                          <a:pt x="436375" y="211270"/>
                        </a:cubicBezTo>
                        <a:cubicBezTo>
                          <a:pt x="424776" y="281479"/>
                          <a:pt x="401938" y="352935"/>
                          <a:pt x="352091" y="403726"/>
                        </a:cubicBezTo>
                        <a:close/>
                      </a:path>
                    </a:pathLst>
                  </a:custGeom>
                  <a:gradFill>
                    <a:gsLst>
                      <a:gs pos="0">
                        <a:srgbClr val="A6C979"/>
                      </a:gs>
                      <a:gs pos="50000">
                        <a:srgbClr val="6FB68C"/>
                      </a:gs>
                      <a:gs pos="100000">
                        <a:srgbClr val="39A4A0"/>
                      </a:gs>
                    </a:gsLst>
                    <a:lin ang="1232880" scaled="1"/>
                  </a:gradFill>
                  <a:ln w="8132"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83A6EAD0-29B8-BEC2-159C-53BCEC2F9435}"/>
                      </a:ext>
                    </a:extLst>
                  </p:cNvPr>
                  <p:cNvSpPr/>
                  <p:nvPr/>
                </p:nvSpPr>
                <p:spPr>
                  <a:xfrm>
                    <a:off x="3439189" y="3048348"/>
                    <a:ext cx="417360" cy="404263"/>
                  </a:xfrm>
                  <a:custGeom>
                    <a:avLst/>
                    <a:gdLst>
                      <a:gd name="connsiteX0" fmla="*/ 417361 w 417360"/>
                      <a:gd name="connsiteY0" fmla="*/ 0 h 404263"/>
                      <a:gd name="connsiteX1" fmla="*/ 0 w 417360"/>
                      <a:gd name="connsiteY1" fmla="*/ 404263 h 404263"/>
                    </a:gdLst>
                    <a:ahLst/>
                    <a:cxnLst>
                      <a:cxn ang="0">
                        <a:pos x="connsiteX0" y="connsiteY0"/>
                      </a:cxn>
                      <a:cxn ang="0">
                        <a:pos x="connsiteX1" y="connsiteY1"/>
                      </a:cxn>
                    </a:cxnLst>
                    <a:rect l="l" t="t" r="r" b="b"/>
                    <a:pathLst>
                      <a:path w="417360" h="404263">
                        <a:moveTo>
                          <a:pt x="417361" y="0"/>
                        </a:moveTo>
                        <a:cubicBezTo>
                          <a:pt x="248110" y="98105"/>
                          <a:pt x="104018" y="238661"/>
                          <a:pt x="0" y="404263"/>
                        </a:cubicBezTo>
                      </a:path>
                    </a:pathLst>
                  </a:custGeom>
                  <a:noFill/>
                  <a:ln w="4435" cap="flat">
                    <a:solidFill>
                      <a:srgbClr val="FFFFFF">
                        <a:alpha val="53000"/>
                      </a:srgbClr>
                    </a:solidFill>
                    <a:prstDash val="solid"/>
                    <a:miter/>
                  </a:ln>
                </p:spPr>
                <p:txBody>
                  <a:bodyPr rtlCol="0" anchor="ctr"/>
                  <a:lstStyle/>
                  <a:p>
                    <a:endParaRPr lang="zh-CN" altLang="en-US"/>
                  </a:p>
                </p:txBody>
              </p:sp>
            </p:grpSp>
            <p:grpSp>
              <p:nvGrpSpPr>
                <p:cNvPr id="30" name="组合 29">
                  <a:extLst>
                    <a:ext uri="{FF2B5EF4-FFF2-40B4-BE49-F238E27FC236}">
                      <a16:creationId xmlns:a16="http://schemas.microsoft.com/office/drawing/2014/main" id="{A73CF223-46EB-B1E6-7C09-5D1A6F10F5AA}"/>
                    </a:ext>
                  </a:extLst>
                </p:cNvPr>
                <p:cNvGrpSpPr/>
                <p:nvPr/>
              </p:nvGrpSpPr>
              <p:grpSpPr>
                <a:xfrm>
                  <a:off x="3457894" y="3221717"/>
                  <a:ext cx="511355" cy="485276"/>
                  <a:chOff x="3457894" y="3221717"/>
                  <a:chExt cx="511355" cy="485276"/>
                </a:xfrm>
              </p:grpSpPr>
              <p:sp>
                <p:nvSpPr>
                  <p:cNvPr id="389" name="任意多边形: 形状 388">
                    <a:extLst>
                      <a:ext uri="{FF2B5EF4-FFF2-40B4-BE49-F238E27FC236}">
                        <a16:creationId xmlns:a16="http://schemas.microsoft.com/office/drawing/2014/main" id="{F07AB2ED-3BDE-0E17-A268-06DB4CF08008}"/>
                      </a:ext>
                    </a:extLst>
                  </p:cNvPr>
                  <p:cNvSpPr/>
                  <p:nvPr/>
                </p:nvSpPr>
                <p:spPr>
                  <a:xfrm>
                    <a:off x="3457894" y="3293758"/>
                    <a:ext cx="472560" cy="413235"/>
                  </a:xfrm>
                  <a:custGeom>
                    <a:avLst/>
                    <a:gdLst>
                      <a:gd name="connsiteX0" fmla="*/ 465989 w 472560"/>
                      <a:gd name="connsiteY0" fmla="*/ 2137 h 413235"/>
                      <a:gd name="connsiteX1" fmla="*/ 367191 w 472560"/>
                      <a:gd name="connsiteY1" fmla="*/ 146058 h 413235"/>
                      <a:gd name="connsiteX2" fmla="*/ 239430 w 472560"/>
                      <a:gd name="connsiteY2" fmla="*/ 217700 h 413235"/>
                      <a:gd name="connsiteX3" fmla="*/ 171762 w 472560"/>
                      <a:gd name="connsiteY3" fmla="*/ 242990 h 413235"/>
                      <a:gd name="connsiteX4" fmla="*/ 103370 w 472560"/>
                      <a:gd name="connsiteY4" fmla="*/ 275276 h 413235"/>
                      <a:gd name="connsiteX5" fmla="*/ 39416 w 472560"/>
                      <a:gd name="connsiteY5" fmla="*/ 327021 h 413235"/>
                      <a:gd name="connsiteX6" fmla="*/ 52 w 472560"/>
                      <a:gd name="connsiteY6" fmla="*/ 409382 h 413235"/>
                      <a:gd name="connsiteX7" fmla="*/ 6812 w 472560"/>
                      <a:gd name="connsiteY7" fmla="*/ 410221 h 413235"/>
                      <a:gd name="connsiteX8" fmla="*/ 44498 w 472560"/>
                      <a:gd name="connsiteY8" fmla="*/ 331549 h 413235"/>
                      <a:gd name="connsiteX9" fmla="*/ 106807 w 472560"/>
                      <a:gd name="connsiteY9" fmla="*/ 281149 h 413235"/>
                      <a:gd name="connsiteX10" fmla="*/ 174165 w 472560"/>
                      <a:gd name="connsiteY10" fmla="*/ 249359 h 413235"/>
                      <a:gd name="connsiteX11" fmla="*/ 241768 w 472560"/>
                      <a:gd name="connsiteY11" fmla="*/ 224094 h 413235"/>
                      <a:gd name="connsiteX12" fmla="*/ 308539 w 472560"/>
                      <a:gd name="connsiteY12" fmla="*/ 194870 h 413235"/>
                      <a:gd name="connsiteX13" fmla="*/ 371728 w 472560"/>
                      <a:gd name="connsiteY13" fmla="*/ 151132 h 413235"/>
                      <a:gd name="connsiteX14" fmla="*/ 472146 w 472560"/>
                      <a:gd name="connsiteY14" fmla="*/ 5029 h 413235"/>
                      <a:gd name="connsiteX15" fmla="*/ 465989 w 472560"/>
                      <a:gd name="connsiteY15" fmla="*/ 2137 h 4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2560" h="413235">
                        <a:moveTo>
                          <a:pt x="465989" y="2137"/>
                        </a:moveTo>
                        <a:cubicBezTo>
                          <a:pt x="437661" y="62361"/>
                          <a:pt x="406099" y="111116"/>
                          <a:pt x="367191" y="146058"/>
                        </a:cubicBezTo>
                        <a:cubicBezTo>
                          <a:pt x="328576" y="181463"/>
                          <a:pt x="283812" y="200791"/>
                          <a:pt x="239430" y="217700"/>
                        </a:cubicBezTo>
                        <a:cubicBezTo>
                          <a:pt x="217121" y="226195"/>
                          <a:pt x="194560" y="234071"/>
                          <a:pt x="171762" y="242990"/>
                        </a:cubicBezTo>
                        <a:cubicBezTo>
                          <a:pt x="148941" y="251819"/>
                          <a:pt x="125923" y="261902"/>
                          <a:pt x="103370" y="275276"/>
                        </a:cubicBezTo>
                        <a:cubicBezTo>
                          <a:pt x="81004" y="288821"/>
                          <a:pt x="58760" y="305282"/>
                          <a:pt x="39416" y="327021"/>
                        </a:cubicBezTo>
                        <a:cubicBezTo>
                          <a:pt x="20504" y="348719"/>
                          <a:pt x="3847" y="376322"/>
                          <a:pt x="52" y="409382"/>
                        </a:cubicBezTo>
                        <a:cubicBezTo>
                          <a:pt x="-657" y="414098"/>
                          <a:pt x="6144" y="414611"/>
                          <a:pt x="6812" y="410221"/>
                        </a:cubicBezTo>
                        <a:cubicBezTo>
                          <a:pt x="10388" y="378904"/>
                          <a:pt x="26213" y="352555"/>
                          <a:pt x="44498" y="331549"/>
                        </a:cubicBezTo>
                        <a:cubicBezTo>
                          <a:pt x="63199" y="310528"/>
                          <a:pt x="84905" y="294425"/>
                          <a:pt x="106807" y="281149"/>
                        </a:cubicBezTo>
                        <a:cubicBezTo>
                          <a:pt x="128888" y="268052"/>
                          <a:pt x="151449" y="258148"/>
                          <a:pt x="174165" y="249359"/>
                        </a:cubicBezTo>
                        <a:cubicBezTo>
                          <a:pt x="196800" y="240506"/>
                          <a:pt x="219337" y="232630"/>
                          <a:pt x="241768" y="224094"/>
                        </a:cubicBezTo>
                        <a:cubicBezTo>
                          <a:pt x="264191" y="215599"/>
                          <a:pt x="286557" y="206420"/>
                          <a:pt x="308539" y="194870"/>
                        </a:cubicBezTo>
                        <a:cubicBezTo>
                          <a:pt x="330612" y="183557"/>
                          <a:pt x="351935" y="169018"/>
                          <a:pt x="371728" y="151132"/>
                        </a:cubicBezTo>
                        <a:cubicBezTo>
                          <a:pt x="411581" y="115343"/>
                          <a:pt x="443606" y="65700"/>
                          <a:pt x="472146" y="5029"/>
                        </a:cubicBezTo>
                        <a:cubicBezTo>
                          <a:pt x="474207" y="688"/>
                          <a:pt x="468025" y="-2179"/>
                          <a:pt x="465989" y="2137"/>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6B1DE77-6061-07B0-F146-C0AA891F04E2}"/>
                      </a:ext>
                    </a:extLst>
                  </p:cNvPr>
                  <p:cNvSpPr/>
                  <p:nvPr/>
                </p:nvSpPr>
                <p:spPr>
                  <a:xfrm>
                    <a:off x="3550668" y="3580177"/>
                    <a:ext cx="96783" cy="69676"/>
                  </a:xfrm>
                  <a:custGeom>
                    <a:avLst/>
                    <a:gdLst>
                      <a:gd name="connsiteX0" fmla="*/ 0 w 96783"/>
                      <a:gd name="connsiteY0" fmla="*/ 0 h 69676"/>
                      <a:gd name="connsiteX1" fmla="*/ 47786 w 96783"/>
                      <a:gd name="connsiteY1" fmla="*/ 9603 h 69676"/>
                      <a:gd name="connsiteX2" fmla="*/ 68881 w 96783"/>
                      <a:gd name="connsiteY2" fmla="*/ 20167 h 69676"/>
                      <a:gd name="connsiteX3" fmla="*/ 88576 w 96783"/>
                      <a:gd name="connsiteY3" fmla="*/ 33500 h 69676"/>
                      <a:gd name="connsiteX4" fmla="*/ 93161 w 96783"/>
                      <a:gd name="connsiteY4" fmla="*/ 61706 h 69676"/>
                      <a:gd name="connsiteX5" fmla="*/ 83469 w 96783"/>
                      <a:gd name="connsiteY5" fmla="*/ 69386 h 69676"/>
                      <a:gd name="connsiteX6" fmla="*/ 69924 w 96783"/>
                      <a:gd name="connsiteY6" fmla="*/ 65542 h 69676"/>
                      <a:gd name="connsiteX7" fmla="*/ 0 w 96783"/>
                      <a:gd name="connsiteY7" fmla="*/ 0 h 6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83" h="69676">
                        <a:moveTo>
                          <a:pt x="0" y="0"/>
                        </a:moveTo>
                        <a:cubicBezTo>
                          <a:pt x="16982" y="375"/>
                          <a:pt x="32946" y="3592"/>
                          <a:pt x="47786" y="9603"/>
                        </a:cubicBezTo>
                        <a:cubicBezTo>
                          <a:pt x="55092" y="12421"/>
                          <a:pt x="62276" y="16208"/>
                          <a:pt x="68881" y="20167"/>
                        </a:cubicBezTo>
                        <a:cubicBezTo>
                          <a:pt x="75601" y="24199"/>
                          <a:pt x="82386" y="28678"/>
                          <a:pt x="88576" y="33500"/>
                        </a:cubicBezTo>
                        <a:cubicBezTo>
                          <a:pt x="99083" y="41572"/>
                          <a:pt x="98203" y="53748"/>
                          <a:pt x="93161" y="61706"/>
                        </a:cubicBezTo>
                        <a:cubicBezTo>
                          <a:pt x="90302" y="65721"/>
                          <a:pt x="87436" y="68539"/>
                          <a:pt x="83469" y="69386"/>
                        </a:cubicBezTo>
                        <a:cubicBezTo>
                          <a:pt x="79543" y="70209"/>
                          <a:pt x="75072" y="69386"/>
                          <a:pt x="69924" y="65542"/>
                        </a:cubicBezTo>
                        <a:cubicBezTo>
                          <a:pt x="45310" y="47110"/>
                          <a:pt x="19670" y="26072"/>
                          <a:pt x="0" y="0"/>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2467887C-7924-FCC0-611C-C7A492398AFD}"/>
                      </a:ext>
                    </a:extLst>
                  </p:cNvPr>
                  <p:cNvSpPr/>
                  <p:nvPr/>
                </p:nvSpPr>
                <p:spPr>
                  <a:xfrm>
                    <a:off x="3603683" y="3544893"/>
                    <a:ext cx="131200" cy="95557"/>
                  </a:xfrm>
                  <a:custGeom>
                    <a:avLst/>
                    <a:gdLst>
                      <a:gd name="connsiteX0" fmla="*/ 0 w 131200"/>
                      <a:gd name="connsiteY0" fmla="*/ 0 h 95557"/>
                      <a:gd name="connsiteX1" fmla="*/ 14246 w 131200"/>
                      <a:gd name="connsiteY1" fmla="*/ 4854 h 95557"/>
                      <a:gd name="connsiteX2" fmla="*/ 47745 w 131200"/>
                      <a:gd name="connsiteY2" fmla="*/ 18652 h 95557"/>
                      <a:gd name="connsiteX3" fmla="*/ 123859 w 131200"/>
                      <a:gd name="connsiteY3" fmla="*/ 60460 h 95557"/>
                      <a:gd name="connsiteX4" fmla="*/ 97161 w 131200"/>
                      <a:gd name="connsiteY4" fmla="*/ 91817 h 95557"/>
                      <a:gd name="connsiteX5" fmla="*/ 35642 w 131200"/>
                      <a:gd name="connsiteY5" fmla="*/ 35675 h 95557"/>
                      <a:gd name="connsiteX6" fmla="*/ 0 w 131200"/>
                      <a:gd name="connsiteY6" fmla="*/ 0 h 9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00" h="95557">
                        <a:moveTo>
                          <a:pt x="0" y="0"/>
                        </a:moveTo>
                        <a:cubicBezTo>
                          <a:pt x="0" y="0"/>
                          <a:pt x="5514" y="1645"/>
                          <a:pt x="14246" y="4854"/>
                        </a:cubicBezTo>
                        <a:cubicBezTo>
                          <a:pt x="22969" y="8039"/>
                          <a:pt x="34844" y="12779"/>
                          <a:pt x="47745" y="18652"/>
                        </a:cubicBezTo>
                        <a:cubicBezTo>
                          <a:pt x="73491" y="30437"/>
                          <a:pt x="104141" y="46230"/>
                          <a:pt x="123859" y="60460"/>
                        </a:cubicBezTo>
                        <a:cubicBezTo>
                          <a:pt x="144523" y="75356"/>
                          <a:pt x="117034" y="106234"/>
                          <a:pt x="97161" y="91817"/>
                        </a:cubicBezTo>
                        <a:cubicBezTo>
                          <a:pt x="78549" y="78957"/>
                          <a:pt x="55426" y="55393"/>
                          <a:pt x="35642" y="35675"/>
                        </a:cubicBezTo>
                        <a:cubicBezTo>
                          <a:pt x="15695" y="15711"/>
                          <a:pt x="0" y="0"/>
                          <a:pt x="0" y="0"/>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1AE7B1C8-E710-15AC-A8E6-D069B11BA7DB}"/>
                      </a:ext>
                    </a:extLst>
                  </p:cNvPr>
                  <p:cNvSpPr/>
                  <p:nvPr/>
                </p:nvSpPr>
                <p:spPr>
                  <a:xfrm>
                    <a:off x="3684195" y="3517307"/>
                    <a:ext cx="135669" cy="76458"/>
                  </a:xfrm>
                  <a:custGeom>
                    <a:avLst/>
                    <a:gdLst>
                      <a:gd name="connsiteX0" fmla="*/ 99710 w 135669"/>
                      <a:gd name="connsiteY0" fmla="*/ 74990 h 76458"/>
                      <a:gd name="connsiteX1" fmla="*/ 0 w 135669"/>
                      <a:gd name="connsiteY1" fmla="*/ 0 h 76458"/>
                      <a:gd name="connsiteX2" fmla="*/ 63506 w 135669"/>
                      <a:gd name="connsiteY2" fmla="*/ 19939 h 76458"/>
                      <a:gd name="connsiteX3" fmla="*/ 124763 w 135669"/>
                      <a:gd name="connsiteY3" fmla="*/ 38794 h 76458"/>
                      <a:gd name="connsiteX4" fmla="*/ 131613 w 135669"/>
                      <a:gd name="connsiteY4" fmla="*/ 63098 h 76458"/>
                      <a:gd name="connsiteX5" fmla="*/ 99710 w 135669"/>
                      <a:gd name="connsiteY5" fmla="*/ 74990 h 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669" h="76458">
                        <a:moveTo>
                          <a:pt x="99710" y="74990"/>
                        </a:moveTo>
                        <a:cubicBezTo>
                          <a:pt x="59759" y="59637"/>
                          <a:pt x="29932" y="31512"/>
                          <a:pt x="0" y="0"/>
                        </a:cubicBezTo>
                        <a:cubicBezTo>
                          <a:pt x="22757" y="7143"/>
                          <a:pt x="43811" y="13757"/>
                          <a:pt x="63506" y="19939"/>
                        </a:cubicBezTo>
                        <a:cubicBezTo>
                          <a:pt x="85285" y="26642"/>
                          <a:pt x="105525" y="32873"/>
                          <a:pt x="124763" y="38794"/>
                        </a:cubicBezTo>
                        <a:cubicBezTo>
                          <a:pt x="137469" y="42370"/>
                          <a:pt x="138113" y="53658"/>
                          <a:pt x="131613" y="63098"/>
                        </a:cubicBezTo>
                        <a:cubicBezTo>
                          <a:pt x="125171" y="72555"/>
                          <a:pt x="111968" y="79649"/>
                          <a:pt x="99710" y="74990"/>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2202258D-5BD3-5EBB-BF70-9703CCCC6E91}"/>
                      </a:ext>
                    </a:extLst>
                  </p:cNvPr>
                  <p:cNvSpPr/>
                  <p:nvPr/>
                </p:nvSpPr>
                <p:spPr>
                  <a:xfrm>
                    <a:off x="3752042" y="3489654"/>
                    <a:ext cx="166048" cy="52538"/>
                  </a:xfrm>
                  <a:custGeom>
                    <a:avLst/>
                    <a:gdLst>
                      <a:gd name="connsiteX0" fmla="*/ 132151 w 166048"/>
                      <a:gd name="connsiteY0" fmla="*/ 52502 h 52538"/>
                      <a:gd name="connsiteX1" fmla="*/ 60093 w 166048"/>
                      <a:gd name="connsiteY1" fmla="*/ 37825 h 52538"/>
                      <a:gd name="connsiteX2" fmla="*/ 0 w 166048"/>
                      <a:gd name="connsiteY2" fmla="*/ 0 h 52538"/>
                      <a:gd name="connsiteX3" fmla="*/ 75259 w 166048"/>
                      <a:gd name="connsiteY3" fmla="*/ 6923 h 52538"/>
                      <a:gd name="connsiteX4" fmla="*/ 149353 w 166048"/>
                      <a:gd name="connsiteY4" fmla="*/ 4488 h 52538"/>
                      <a:gd name="connsiteX5" fmla="*/ 164714 w 166048"/>
                      <a:gd name="connsiteY5" fmla="*/ 26968 h 52538"/>
                      <a:gd name="connsiteX6" fmla="*/ 152945 w 166048"/>
                      <a:gd name="connsiteY6" fmla="*/ 44251 h 52538"/>
                      <a:gd name="connsiteX7" fmla="*/ 132151 w 166048"/>
                      <a:gd name="connsiteY7" fmla="*/ 52502 h 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048" h="52538">
                        <a:moveTo>
                          <a:pt x="132151" y="52502"/>
                        </a:moveTo>
                        <a:cubicBezTo>
                          <a:pt x="105973" y="53056"/>
                          <a:pt x="81750" y="47208"/>
                          <a:pt x="60093" y="37825"/>
                        </a:cubicBezTo>
                        <a:cubicBezTo>
                          <a:pt x="38322" y="28206"/>
                          <a:pt x="18660" y="15133"/>
                          <a:pt x="0" y="0"/>
                        </a:cubicBezTo>
                        <a:cubicBezTo>
                          <a:pt x="25241" y="4276"/>
                          <a:pt x="50140" y="6687"/>
                          <a:pt x="75259" y="6923"/>
                        </a:cubicBezTo>
                        <a:cubicBezTo>
                          <a:pt x="100125" y="6997"/>
                          <a:pt x="125260" y="5889"/>
                          <a:pt x="149353" y="4488"/>
                        </a:cubicBezTo>
                        <a:cubicBezTo>
                          <a:pt x="164095" y="3665"/>
                          <a:pt x="168616" y="14596"/>
                          <a:pt x="164714" y="26968"/>
                        </a:cubicBezTo>
                        <a:cubicBezTo>
                          <a:pt x="162906" y="33158"/>
                          <a:pt x="158720" y="39446"/>
                          <a:pt x="152945" y="44251"/>
                        </a:cubicBezTo>
                        <a:cubicBezTo>
                          <a:pt x="147252" y="49098"/>
                          <a:pt x="140166" y="52502"/>
                          <a:pt x="132151" y="52502"/>
                        </a:cubicBezTo>
                        <a:close/>
                      </a:path>
                    </a:pathLst>
                  </a:custGeom>
                  <a:gradFill>
                    <a:gsLst>
                      <a:gs pos="0">
                        <a:srgbClr val="F9A3A1"/>
                      </a:gs>
                      <a:gs pos="50000">
                        <a:srgbClr val="FCB26E"/>
                      </a:gs>
                      <a:gs pos="100000">
                        <a:srgbClr val="FFC23B"/>
                      </a:gs>
                    </a:gsLst>
                    <a:lin ang="19921190" scaled="1"/>
                  </a:gradFill>
                  <a:ln w="8132"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295B0BF6-2174-D032-A16C-77458E165BA9}"/>
                      </a:ext>
                    </a:extLst>
                  </p:cNvPr>
                  <p:cNvSpPr/>
                  <p:nvPr/>
                </p:nvSpPr>
                <p:spPr>
                  <a:xfrm>
                    <a:off x="3820972" y="3417852"/>
                    <a:ext cx="130595" cy="43347"/>
                  </a:xfrm>
                  <a:custGeom>
                    <a:avLst/>
                    <a:gdLst>
                      <a:gd name="connsiteX0" fmla="*/ 111740 w 130595"/>
                      <a:gd name="connsiteY0" fmla="*/ 39280 h 43347"/>
                      <a:gd name="connsiteX1" fmla="*/ 0 w 130595"/>
                      <a:gd name="connsiteY1" fmla="*/ 29075 h 43347"/>
                      <a:gd name="connsiteX2" fmla="*/ 59409 w 130595"/>
                      <a:gd name="connsiteY2" fmla="*/ 15123 h 43347"/>
                      <a:gd name="connsiteX3" fmla="*/ 112904 w 130595"/>
                      <a:gd name="connsiteY3" fmla="*/ 592 h 43347"/>
                      <a:gd name="connsiteX4" fmla="*/ 130595 w 130595"/>
                      <a:gd name="connsiteY4" fmla="*/ 15196 h 43347"/>
                      <a:gd name="connsiteX5" fmla="*/ 111740 w 130595"/>
                      <a:gd name="connsiteY5" fmla="*/ 39280 h 4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5" h="43347">
                        <a:moveTo>
                          <a:pt x="111740" y="39280"/>
                        </a:moveTo>
                        <a:cubicBezTo>
                          <a:pt x="74762" y="47670"/>
                          <a:pt x="37898" y="42506"/>
                          <a:pt x="0" y="29075"/>
                        </a:cubicBezTo>
                        <a:cubicBezTo>
                          <a:pt x="21413" y="25646"/>
                          <a:pt x="40643" y="20083"/>
                          <a:pt x="59409" y="15123"/>
                        </a:cubicBezTo>
                        <a:cubicBezTo>
                          <a:pt x="77784" y="9836"/>
                          <a:pt x="95385" y="4811"/>
                          <a:pt x="112904" y="592"/>
                        </a:cubicBezTo>
                        <a:cubicBezTo>
                          <a:pt x="124356" y="-2234"/>
                          <a:pt x="130530" y="5455"/>
                          <a:pt x="130595" y="15196"/>
                        </a:cubicBezTo>
                        <a:cubicBezTo>
                          <a:pt x="130408" y="24807"/>
                          <a:pt x="124120" y="36495"/>
                          <a:pt x="111740" y="39280"/>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B597AC84-C60E-32F1-633F-B2CF2007F0BA}"/>
                      </a:ext>
                    </a:extLst>
                  </p:cNvPr>
                  <p:cNvSpPr/>
                  <p:nvPr/>
                </p:nvSpPr>
                <p:spPr>
                  <a:xfrm>
                    <a:off x="3919159" y="3221717"/>
                    <a:ext cx="50090" cy="93791"/>
                  </a:xfrm>
                  <a:custGeom>
                    <a:avLst/>
                    <a:gdLst>
                      <a:gd name="connsiteX0" fmla="*/ 48861 w 50090"/>
                      <a:gd name="connsiteY0" fmla="*/ 17604 h 93791"/>
                      <a:gd name="connsiteX1" fmla="*/ 0 w 50090"/>
                      <a:gd name="connsiteY1" fmla="*/ 93792 h 93791"/>
                      <a:gd name="connsiteX2" fmla="*/ 26862 w 50090"/>
                      <a:gd name="connsiteY2" fmla="*/ 7814 h 93791"/>
                      <a:gd name="connsiteX3" fmla="*/ 48861 w 50090"/>
                      <a:gd name="connsiteY3" fmla="*/ 17604 h 93791"/>
                    </a:gdLst>
                    <a:ahLst/>
                    <a:cxnLst>
                      <a:cxn ang="0">
                        <a:pos x="connsiteX0" y="connsiteY0"/>
                      </a:cxn>
                      <a:cxn ang="0">
                        <a:pos x="connsiteX1" y="connsiteY1"/>
                      </a:cxn>
                      <a:cxn ang="0">
                        <a:pos x="connsiteX2" y="connsiteY2"/>
                      </a:cxn>
                      <a:cxn ang="0">
                        <a:pos x="connsiteX3" y="connsiteY3"/>
                      </a:cxn>
                    </a:cxnLst>
                    <a:rect l="l" t="t" r="r" b="b"/>
                    <a:pathLst>
                      <a:path w="50090" h="93791">
                        <a:moveTo>
                          <a:pt x="48861" y="17604"/>
                        </a:moveTo>
                        <a:cubicBezTo>
                          <a:pt x="36970" y="46071"/>
                          <a:pt x="21047" y="73087"/>
                          <a:pt x="0" y="93792"/>
                        </a:cubicBezTo>
                        <a:cubicBezTo>
                          <a:pt x="5783" y="64258"/>
                          <a:pt x="14457" y="35376"/>
                          <a:pt x="26862" y="7814"/>
                        </a:cubicBezTo>
                        <a:cubicBezTo>
                          <a:pt x="33793" y="-7556"/>
                          <a:pt x="55442" y="1901"/>
                          <a:pt x="48861" y="17604"/>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F65C2F15-A201-AC8B-6EB8-09FFB3544B46}"/>
                      </a:ext>
                    </a:extLst>
                  </p:cNvPr>
                  <p:cNvSpPr/>
                  <p:nvPr/>
                </p:nvSpPr>
                <p:spPr>
                  <a:xfrm>
                    <a:off x="3862641" y="3361348"/>
                    <a:ext cx="102313" cy="43818"/>
                  </a:xfrm>
                  <a:custGeom>
                    <a:avLst/>
                    <a:gdLst>
                      <a:gd name="connsiteX0" fmla="*/ 0 w 102313"/>
                      <a:gd name="connsiteY0" fmla="*/ 41702 h 43818"/>
                      <a:gd name="connsiteX1" fmla="*/ 83681 w 102313"/>
                      <a:gd name="connsiteY1" fmla="*/ 1555 h 43818"/>
                      <a:gd name="connsiteX2" fmla="*/ 101738 w 102313"/>
                      <a:gd name="connsiteY2" fmla="*/ 9717 h 43818"/>
                      <a:gd name="connsiteX3" fmla="*/ 91361 w 102313"/>
                      <a:gd name="connsiteY3" fmla="*/ 31822 h 43818"/>
                      <a:gd name="connsiteX4" fmla="*/ 32612 w 102313"/>
                      <a:gd name="connsiteY4" fmla="*/ 43779 h 43818"/>
                      <a:gd name="connsiteX5" fmla="*/ 0 w 102313"/>
                      <a:gd name="connsiteY5" fmla="*/ 41702 h 4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13" h="43818">
                        <a:moveTo>
                          <a:pt x="0" y="41702"/>
                        </a:moveTo>
                        <a:cubicBezTo>
                          <a:pt x="29297" y="31504"/>
                          <a:pt x="56281" y="14090"/>
                          <a:pt x="83681" y="1555"/>
                        </a:cubicBezTo>
                        <a:cubicBezTo>
                          <a:pt x="92917" y="-2664"/>
                          <a:pt x="99653" y="2248"/>
                          <a:pt x="101738" y="9717"/>
                        </a:cubicBezTo>
                        <a:cubicBezTo>
                          <a:pt x="103636" y="17128"/>
                          <a:pt x="101013" y="27155"/>
                          <a:pt x="91361" y="31822"/>
                        </a:cubicBezTo>
                        <a:cubicBezTo>
                          <a:pt x="74477" y="40130"/>
                          <a:pt x="51297" y="43599"/>
                          <a:pt x="32612" y="43779"/>
                        </a:cubicBezTo>
                        <a:cubicBezTo>
                          <a:pt x="14066" y="44161"/>
                          <a:pt x="0" y="41702"/>
                          <a:pt x="0" y="41702"/>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4D3FECC5-7D81-5AB7-AA11-AE2F51891115}"/>
                      </a:ext>
                    </a:extLst>
                  </p:cNvPr>
                  <p:cNvSpPr/>
                  <p:nvPr/>
                </p:nvSpPr>
                <p:spPr>
                  <a:xfrm>
                    <a:off x="3898805" y="3309452"/>
                    <a:ext cx="69981" cy="34971"/>
                  </a:xfrm>
                  <a:custGeom>
                    <a:avLst/>
                    <a:gdLst>
                      <a:gd name="connsiteX0" fmla="*/ 0 w 69981"/>
                      <a:gd name="connsiteY0" fmla="*/ 34971 h 34971"/>
                      <a:gd name="connsiteX1" fmla="*/ 55898 w 69981"/>
                      <a:gd name="connsiteY1" fmla="*/ 1316 h 34971"/>
                      <a:gd name="connsiteX2" fmla="*/ 63432 w 69981"/>
                      <a:gd name="connsiteY2" fmla="*/ 21760 h 34971"/>
                      <a:gd name="connsiteX3" fmla="*/ 23254 w 69981"/>
                      <a:gd name="connsiteY3" fmla="*/ 33358 h 34971"/>
                      <a:gd name="connsiteX4" fmla="*/ 0 w 69981"/>
                      <a:gd name="connsiteY4" fmla="*/ 34971 h 3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81" h="34971">
                        <a:moveTo>
                          <a:pt x="0" y="34971"/>
                        </a:moveTo>
                        <a:cubicBezTo>
                          <a:pt x="19556" y="24578"/>
                          <a:pt x="37181" y="10935"/>
                          <a:pt x="55898" y="1316"/>
                        </a:cubicBezTo>
                        <a:cubicBezTo>
                          <a:pt x="68474" y="-5257"/>
                          <a:pt x="76196" y="14559"/>
                          <a:pt x="63432" y="21760"/>
                        </a:cubicBezTo>
                        <a:cubicBezTo>
                          <a:pt x="52298" y="28047"/>
                          <a:pt x="36253" y="31656"/>
                          <a:pt x="23254" y="33358"/>
                        </a:cubicBezTo>
                        <a:cubicBezTo>
                          <a:pt x="10214" y="35077"/>
                          <a:pt x="0" y="34971"/>
                          <a:pt x="0" y="34971"/>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A18CF0DB-4330-E6EB-10F2-97191012B054}"/>
                      </a:ext>
                    </a:extLst>
                  </p:cNvPr>
                  <p:cNvSpPr/>
                  <p:nvPr/>
                </p:nvSpPr>
                <p:spPr>
                  <a:xfrm>
                    <a:off x="3527693" y="3451823"/>
                    <a:ext cx="55358" cy="120079"/>
                  </a:xfrm>
                  <a:custGeom>
                    <a:avLst/>
                    <a:gdLst>
                      <a:gd name="connsiteX0" fmla="*/ 17607 w 55358"/>
                      <a:gd name="connsiteY0" fmla="*/ 120079 h 120079"/>
                      <a:gd name="connsiteX1" fmla="*/ 38026 w 55358"/>
                      <a:gd name="connsiteY1" fmla="*/ 71861 h 120079"/>
                      <a:gd name="connsiteX2" fmla="*/ 47263 w 55358"/>
                      <a:gd name="connsiteY2" fmla="*/ 47068 h 120079"/>
                      <a:gd name="connsiteX3" fmla="*/ 54642 w 55358"/>
                      <a:gd name="connsiteY3" fmla="*/ 22267 h 120079"/>
                      <a:gd name="connsiteX4" fmla="*/ 35721 w 55358"/>
                      <a:gd name="connsiteY4" fmla="*/ 64 h 120079"/>
                      <a:gd name="connsiteX5" fmla="*/ 16198 w 55358"/>
                      <a:gd name="connsiteY5" fmla="*/ 5366 h 120079"/>
                      <a:gd name="connsiteX6" fmla="*/ 3679 w 55358"/>
                      <a:gd name="connsiteY6" fmla="*/ 22071 h 120079"/>
                      <a:gd name="connsiteX7" fmla="*/ 17607 w 55358"/>
                      <a:gd name="connsiteY7" fmla="*/ 120079 h 12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58" h="120079">
                        <a:moveTo>
                          <a:pt x="17607" y="120079"/>
                        </a:moveTo>
                        <a:cubicBezTo>
                          <a:pt x="24742" y="104490"/>
                          <a:pt x="31535" y="88127"/>
                          <a:pt x="38026" y="71861"/>
                        </a:cubicBezTo>
                        <a:cubicBezTo>
                          <a:pt x="41186" y="63529"/>
                          <a:pt x="44379" y="55515"/>
                          <a:pt x="47263" y="47068"/>
                        </a:cubicBezTo>
                        <a:cubicBezTo>
                          <a:pt x="50130" y="38760"/>
                          <a:pt x="52467" y="30648"/>
                          <a:pt x="54642" y="22267"/>
                        </a:cubicBezTo>
                        <a:cubicBezTo>
                          <a:pt x="58152" y="8583"/>
                          <a:pt x="48272" y="561"/>
                          <a:pt x="35721" y="64"/>
                        </a:cubicBezTo>
                        <a:cubicBezTo>
                          <a:pt x="29710" y="-400"/>
                          <a:pt x="22217" y="1693"/>
                          <a:pt x="16198" y="5366"/>
                        </a:cubicBezTo>
                        <a:cubicBezTo>
                          <a:pt x="10122" y="9040"/>
                          <a:pt x="5382" y="14896"/>
                          <a:pt x="3679" y="22071"/>
                        </a:cubicBezTo>
                        <a:cubicBezTo>
                          <a:pt x="-4661" y="57795"/>
                          <a:pt x="1684" y="91784"/>
                          <a:pt x="17607" y="120079"/>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66C54F30-5CD8-1F18-5D6E-DF77A4F7EC83}"/>
                      </a:ext>
                    </a:extLst>
                  </p:cNvPr>
                  <p:cNvSpPr/>
                  <p:nvPr/>
                </p:nvSpPr>
                <p:spPr>
                  <a:xfrm>
                    <a:off x="3605052" y="3398806"/>
                    <a:ext cx="56075" cy="149426"/>
                  </a:xfrm>
                  <a:custGeom>
                    <a:avLst/>
                    <a:gdLst>
                      <a:gd name="connsiteX0" fmla="*/ 32 w 56075"/>
                      <a:gd name="connsiteY0" fmla="*/ 149427 h 149426"/>
                      <a:gd name="connsiteX1" fmla="*/ 23734 w 56075"/>
                      <a:gd name="connsiteY1" fmla="*/ 102887 h 149426"/>
                      <a:gd name="connsiteX2" fmla="*/ 55719 w 56075"/>
                      <a:gd name="connsiteY2" fmla="*/ 22521 h 149426"/>
                      <a:gd name="connsiteX3" fmla="*/ 16737 w 56075"/>
                      <a:gd name="connsiteY3" fmla="*/ 14515 h 149426"/>
                      <a:gd name="connsiteX4" fmla="*/ 2109 w 56075"/>
                      <a:gd name="connsiteY4" fmla="*/ 98521 h 149426"/>
                      <a:gd name="connsiteX5" fmla="*/ 32 w 56075"/>
                      <a:gd name="connsiteY5" fmla="*/ 149427 h 1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75" h="149426">
                        <a:moveTo>
                          <a:pt x="32" y="149427"/>
                        </a:moveTo>
                        <a:cubicBezTo>
                          <a:pt x="32" y="149427"/>
                          <a:pt x="10702" y="128478"/>
                          <a:pt x="23734" y="102887"/>
                        </a:cubicBezTo>
                        <a:cubicBezTo>
                          <a:pt x="37002" y="76888"/>
                          <a:pt x="51605" y="45482"/>
                          <a:pt x="55719" y="22521"/>
                        </a:cubicBezTo>
                        <a:cubicBezTo>
                          <a:pt x="59979" y="-1368"/>
                          <a:pt x="24874" y="-9627"/>
                          <a:pt x="16737" y="14515"/>
                        </a:cubicBezTo>
                        <a:cubicBezTo>
                          <a:pt x="9928" y="36278"/>
                          <a:pt x="4455" y="70299"/>
                          <a:pt x="2109" y="98521"/>
                        </a:cubicBezTo>
                        <a:cubicBezTo>
                          <a:pt x="-424" y="126849"/>
                          <a:pt x="32" y="149427"/>
                          <a:pt x="32" y="149427"/>
                        </a:cubicBezTo>
                        <a:close/>
                      </a:path>
                    </a:pathLst>
                  </a:custGeom>
                  <a:gradFill>
                    <a:gsLst>
                      <a:gs pos="0">
                        <a:srgbClr val="F9A3A1"/>
                      </a:gs>
                      <a:gs pos="50000">
                        <a:srgbClr val="FCB26E"/>
                      </a:gs>
                      <a:gs pos="100000">
                        <a:srgbClr val="FFC23B"/>
                      </a:gs>
                    </a:gsLst>
                    <a:lin ang="19921196" scaled="1"/>
                  </a:gradFill>
                  <a:ln w="8132"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6342B68F-7B64-A359-B088-2D220494FECC}"/>
                      </a:ext>
                    </a:extLst>
                  </p:cNvPr>
                  <p:cNvSpPr/>
                  <p:nvPr/>
                </p:nvSpPr>
                <p:spPr>
                  <a:xfrm>
                    <a:off x="3683951" y="3385270"/>
                    <a:ext cx="45524" cy="131344"/>
                  </a:xfrm>
                  <a:custGeom>
                    <a:avLst/>
                    <a:gdLst>
                      <a:gd name="connsiteX0" fmla="*/ 14310 w 45524"/>
                      <a:gd name="connsiteY0" fmla="*/ 12127 h 131344"/>
                      <a:gd name="connsiteX1" fmla="*/ 0 w 45524"/>
                      <a:gd name="connsiteY1" fmla="*/ 131344 h 131344"/>
                      <a:gd name="connsiteX2" fmla="*/ 31732 w 45524"/>
                      <a:gd name="connsiteY2" fmla="*/ 75218 h 131344"/>
                      <a:gd name="connsiteX3" fmla="*/ 45506 w 45524"/>
                      <a:gd name="connsiteY3" fmla="*/ 21233 h 131344"/>
                      <a:gd name="connsiteX4" fmla="*/ 31309 w 45524"/>
                      <a:gd name="connsiteY4" fmla="*/ 733 h 131344"/>
                      <a:gd name="connsiteX5" fmla="*/ 14310 w 45524"/>
                      <a:gd name="connsiteY5" fmla="*/ 12127 h 1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24" h="131344">
                        <a:moveTo>
                          <a:pt x="14310" y="12127"/>
                        </a:moveTo>
                        <a:cubicBezTo>
                          <a:pt x="7762" y="47623"/>
                          <a:pt x="2940" y="87989"/>
                          <a:pt x="0" y="131344"/>
                        </a:cubicBezTo>
                        <a:cubicBezTo>
                          <a:pt x="12869" y="112081"/>
                          <a:pt x="23856" y="93495"/>
                          <a:pt x="31732" y="75218"/>
                        </a:cubicBezTo>
                        <a:cubicBezTo>
                          <a:pt x="39666" y="56957"/>
                          <a:pt x="44243" y="38892"/>
                          <a:pt x="45506" y="21233"/>
                        </a:cubicBezTo>
                        <a:cubicBezTo>
                          <a:pt x="45945" y="10278"/>
                          <a:pt x="38582" y="3070"/>
                          <a:pt x="31309" y="733"/>
                        </a:cubicBezTo>
                        <a:cubicBezTo>
                          <a:pt x="23987" y="-1540"/>
                          <a:pt x="16257" y="1262"/>
                          <a:pt x="14310" y="12127"/>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497D9FE2-8512-9F29-A182-840554F5B978}"/>
                      </a:ext>
                    </a:extLst>
                  </p:cNvPr>
                  <p:cNvSpPr/>
                  <p:nvPr/>
                </p:nvSpPr>
                <p:spPr>
                  <a:xfrm>
                    <a:off x="3742496" y="3349557"/>
                    <a:ext cx="36607" cy="140414"/>
                  </a:xfrm>
                  <a:custGeom>
                    <a:avLst/>
                    <a:gdLst>
                      <a:gd name="connsiteX0" fmla="*/ 334 w 36607"/>
                      <a:gd name="connsiteY0" fmla="*/ 13371 h 140414"/>
                      <a:gd name="connsiteX1" fmla="*/ 9692 w 36607"/>
                      <a:gd name="connsiteY1" fmla="*/ 140415 h 140414"/>
                      <a:gd name="connsiteX2" fmla="*/ 34600 w 36607"/>
                      <a:gd name="connsiteY2" fmla="*/ 76078 h 140414"/>
                      <a:gd name="connsiteX3" fmla="*/ 32482 w 36607"/>
                      <a:gd name="connsiteY3" fmla="*/ 17500 h 140414"/>
                      <a:gd name="connsiteX4" fmla="*/ 12030 w 36607"/>
                      <a:gd name="connsiteY4" fmla="*/ 62 h 140414"/>
                      <a:gd name="connsiteX5" fmla="*/ 2509 w 36607"/>
                      <a:gd name="connsiteY5" fmla="*/ 2432 h 140414"/>
                      <a:gd name="connsiteX6" fmla="*/ 334 w 36607"/>
                      <a:gd name="connsiteY6" fmla="*/ 13371 h 14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07" h="140414">
                        <a:moveTo>
                          <a:pt x="334" y="13371"/>
                        </a:moveTo>
                        <a:cubicBezTo>
                          <a:pt x="7045" y="48817"/>
                          <a:pt x="10279" y="92474"/>
                          <a:pt x="9692" y="140415"/>
                        </a:cubicBezTo>
                        <a:cubicBezTo>
                          <a:pt x="22578" y="118269"/>
                          <a:pt x="31203" y="96595"/>
                          <a:pt x="34600" y="76078"/>
                        </a:cubicBezTo>
                        <a:cubicBezTo>
                          <a:pt x="37898" y="55284"/>
                          <a:pt x="37092" y="36266"/>
                          <a:pt x="32482" y="17500"/>
                        </a:cubicBezTo>
                        <a:cubicBezTo>
                          <a:pt x="29753" y="6431"/>
                          <a:pt x="19751" y="933"/>
                          <a:pt x="12030" y="62"/>
                        </a:cubicBezTo>
                        <a:cubicBezTo>
                          <a:pt x="8177" y="-215"/>
                          <a:pt x="4708" y="412"/>
                          <a:pt x="2509" y="2432"/>
                        </a:cubicBezTo>
                        <a:cubicBezTo>
                          <a:pt x="334" y="4534"/>
                          <a:pt x="-537" y="8207"/>
                          <a:pt x="334" y="13371"/>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B4611DBC-3BA1-FAE0-A9D3-C93351E13919}"/>
                      </a:ext>
                    </a:extLst>
                  </p:cNvPr>
                  <p:cNvSpPr/>
                  <p:nvPr/>
                </p:nvSpPr>
                <p:spPr>
                  <a:xfrm>
                    <a:off x="3794014" y="3331098"/>
                    <a:ext cx="37083" cy="115307"/>
                  </a:xfrm>
                  <a:custGeom>
                    <a:avLst/>
                    <a:gdLst>
                      <a:gd name="connsiteX0" fmla="*/ 520 w 37083"/>
                      <a:gd name="connsiteY0" fmla="*/ 16021 h 115307"/>
                      <a:gd name="connsiteX1" fmla="*/ 26527 w 37083"/>
                      <a:gd name="connsiteY1" fmla="*/ 115307 h 115307"/>
                      <a:gd name="connsiteX2" fmla="*/ 30958 w 37083"/>
                      <a:gd name="connsiteY2" fmla="*/ 12128 h 115307"/>
                      <a:gd name="connsiteX3" fmla="*/ 11451 w 37083"/>
                      <a:gd name="connsiteY3" fmla="*/ 236 h 115307"/>
                      <a:gd name="connsiteX4" fmla="*/ 520 w 37083"/>
                      <a:gd name="connsiteY4" fmla="*/ 16021 h 115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83" h="115307">
                        <a:moveTo>
                          <a:pt x="520" y="16021"/>
                        </a:moveTo>
                        <a:cubicBezTo>
                          <a:pt x="7541" y="44748"/>
                          <a:pt x="19473" y="76000"/>
                          <a:pt x="26527" y="115307"/>
                        </a:cubicBezTo>
                        <a:cubicBezTo>
                          <a:pt x="40161" y="74558"/>
                          <a:pt x="39412" y="41971"/>
                          <a:pt x="30958" y="12128"/>
                        </a:cubicBezTo>
                        <a:cubicBezTo>
                          <a:pt x="28026" y="2248"/>
                          <a:pt x="18838" y="-953"/>
                          <a:pt x="11451" y="236"/>
                        </a:cubicBezTo>
                        <a:cubicBezTo>
                          <a:pt x="3876" y="1238"/>
                          <a:pt x="-1785" y="6744"/>
                          <a:pt x="520" y="16021"/>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3059DB4A-9F5F-929B-267B-1934BA6250CD}"/>
                      </a:ext>
                    </a:extLst>
                  </p:cNvPr>
                  <p:cNvSpPr/>
                  <p:nvPr/>
                </p:nvSpPr>
                <p:spPr>
                  <a:xfrm>
                    <a:off x="3835045" y="3305751"/>
                    <a:ext cx="31539" cy="97518"/>
                  </a:xfrm>
                  <a:custGeom>
                    <a:avLst/>
                    <a:gdLst>
                      <a:gd name="connsiteX0" fmla="*/ 27874 w 31539"/>
                      <a:gd name="connsiteY0" fmla="*/ 97519 h 97518"/>
                      <a:gd name="connsiteX1" fmla="*/ 28118 w 31539"/>
                      <a:gd name="connsiteY1" fmla="*/ 10979 h 97518"/>
                      <a:gd name="connsiteX2" fmla="*/ 11510 w 31539"/>
                      <a:gd name="connsiteY2" fmla="*/ 285 h 97518"/>
                      <a:gd name="connsiteX3" fmla="*/ 197 w 31539"/>
                      <a:gd name="connsiteY3" fmla="*/ 15597 h 97518"/>
                      <a:gd name="connsiteX4" fmla="*/ 7023 w 31539"/>
                      <a:gd name="connsiteY4" fmla="*/ 41082 h 97518"/>
                      <a:gd name="connsiteX5" fmla="*/ 16568 w 31539"/>
                      <a:gd name="connsiteY5" fmla="*/ 67562 h 97518"/>
                      <a:gd name="connsiteX6" fmla="*/ 27874 w 31539"/>
                      <a:gd name="connsiteY6" fmla="*/ 97519 h 9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39" h="97518">
                        <a:moveTo>
                          <a:pt x="27874" y="97519"/>
                        </a:moveTo>
                        <a:cubicBezTo>
                          <a:pt x="31506" y="66902"/>
                          <a:pt x="33770" y="37882"/>
                          <a:pt x="28118" y="10979"/>
                        </a:cubicBezTo>
                        <a:cubicBezTo>
                          <a:pt x="26220" y="1987"/>
                          <a:pt x="18320" y="-1002"/>
                          <a:pt x="11510" y="285"/>
                        </a:cubicBezTo>
                        <a:cubicBezTo>
                          <a:pt x="4563" y="1441"/>
                          <a:pt x="-1147" y="6988"/>
                          <a:pt x="197" y="15597"/>
                        </a:cubicBezTo>
                        <a:cubicBezTo>
                          <a:pt x="1394" y="23286"/>
                          <a:pt x="4107" y="32221"/>
                          <a:pt x="7023" y="41082"/>
                        </a:cubicBezTo>
                        <a:cubicBezTo>
                          <a:pt x="10036" y="50058"/>
                          <a:pt x="13539" y="59311"/>
                          <a:pt x="16568" y="67562"/>
                        </a:cubicBezTo>
                        <a:cubicBezTo>
                          <a:pt x="23036" y="84707"/>
                          <a:pt x="27874" y="97519"/>
                          <a:pt x="27874" y="97519"/>
                        </a:cubicBezTo>
                        <a:close/>
                      </a:path>
                    </a:pathLst>
                  </a:custGeom>
                  <a:gradFill>
                    <a:gsLst>
                      <a:gs pos="0">
                        <a:srgbClr val="F9A3A1"/>
                      </a:gs>
                      <a:gs pos="50000">
                        <a:srgbClr val="FCB26E"/>
                      </a:gs>
                      <a:gs pos="100000">
                        <a:srgbClr val="FFC23B"/>
                      </a:gs>
                    </a:gsLst>
                    <a:lin ang="19921194" scaled="1"/>
                  </a:gradFill>
                  <a:ln w="8132"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40C66907-9B25-E78F-4B2D-FEC75D1B175A}"/>
                      </a:ext>
                    </a:extLst>
                  </p:cNvPr>
                  <p:cNvSpPr/>
                  <p:nvPr/>
                </p:nvSpPr>
                <p:spPr>
                  <a:xfrm>
                    <a:off x="3877634" y="3276617"/>
                    <a:ext cx="26171" cy="70664"/>
                  </a:xfrm>
                  <a:custGeom>
                    <a:avLst/>
                    <a:gdLst>
                      <a:gd name="connsiteX0" fmla="*/ 26171 w 26171"/>
                      <a:gd name="connsiteY0" fmla="*/ 70665 h 70664"/>
                      <a:gd name="connsiteX1" fmla="*/ 20348 w 26171"/>
                      <a:gd name="connsiteY1" fmla="*/ 7395 h 70664"/>
                      <a:gd name="connsiteX2" fmla="*/ 263 w 26171"/>
                      <a:gd name="connsiteY2" fmla="*/ 13015 h 70664"/>
                      <a:gd name="connsiteX3" fmla="*/ 15225 w 26171"/>
                      <a:gd name="connsiteY3" fmla="*/ 50319 h 70664"/>
                      <a:gd name="connsiteX4" fmla="*/ 26171 w 26171"/>
                      <a:gd name="connsiteY4" fmla="*/ 70665 h 70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1" h="70664">
                        <a:moveTo>
                          <a:pt x="26171" y="70665"/>
                        </a:moveTo>
                        <a:cubicBezTo>
                          <a:pt x="25398" y="48494"/>
                          <a:pt x="25381" y="27049"/>
                          <a:pt x="20348" y="7395"/>
                        </a:cubicBezTo>
                        <a:cubicBezTo>
                          <a:pt x="16894" y="-5694"/>
                          <a:pt x="-2466" y="105"/>
                          <a:pt x="263" y="13015"/>
                        </a:cubicBezTo>
                        <a:cubicBezTo>
                          <a:pt x="2714" y="24630"/>
                          <a:pt x="9336" y="38728"/>
                          <a:pt x="15225" y="50319"/>
                        </a:cubicBezTo>
                        <a:cubicBezTo>
                          <a:pt x="21113" y="61860"/>
                          <a:pt x="26171" y="70665"/>
                          <a:pt x="26171" y="70665"/>
                        </a:cubicBezTo>
                        <a:close/>
                      </a:path>
                    </a:pathLst>
                  </a:custGeom>
                  <a:gradFill>
                    <a:gsLst>
                      <a:gs pos="0">
                        <a:srgbClr val="F9A3A1"/>
                      </a:gs>
                      <a:gs pos="50000">
                        <a:srgbClr val="FCB26E"/>
                      </a:gs>
                      <a:gs pos="100000">
                        <a:srgbClr val="FFC23B"/>
                      </a:gs>
                    </a:gsLst>
                    <a:lin ang="19921192" scaled="1"/>
                  </a:gradFill>
                  <a:ln w="8132" cap="flat">
                    <a:noFill/>
                    <a:prstDash val="solid"/>
                    <a:miter/>
                  </a:ln>
                </p:spPr>
                <p:txBody>
                  <a:bodyPr rtlCol="0" anchor="ctr"/>
                  <a:lstStyle/>
                  <a:p>
                    <a:endParaRPr lang="zh-CN" altLang="en-US"/>
                  </a:p>
                </p:txBody>
              </p:sp>
            </p:grpSp>
            <p:grpSp>
              <p:nvGrpSpPr>
                <p:cNvPr id="31" name="组合 30">
                  <a:extLst>
                    <a:ext uri="{FF2B5EF4-FFF2-40B4-BE49-F238E27FC236}">
                      <a16:creationId xmlns:a16="http://schemas.microsoft.com/office/drawing/2014/main" id="{5159E719-7017-379B-ECAD-087127DE2D2E}"/>
                    </a:ext>
                  </a:extLst>
                </p:cNvPr>
                <p:cNvGrpSpPr/>
                <p:nvPr/>
              </p:nvGrpSpPr>
              <p:grpSpPr>
                <a:xfrm>
                  <a:off x="3037250" y="1840791"/>
                  <a:ext cx="363586" cy="719677"/>
                  <a:chOff x="3037250" y="1840791"/>
                  <a:chExt cx="363586" cy="719677"/>
                </a:xfrm>
              </p:grpSpPr>
              <p:grpSp>
                <p:nvGrpSpPr>
                  <p:cNvPr id="350" name="组合 349">
                    <a:extLst>
                      <a:ext uri="{FF2B5EF4-FFF2-40B4-BE49-F238E27FC236}">
                        <a16:creationId xmlns:a16="http://schemas.microsoft.com/office/drawing/2014/main" id="{460C8629-7775-339F-A6C0-8581B90833D7}"/>
                      </a:ext>
                    </a:extLst>
                  </p:cNvPr>
                  <p:cNvGrpSpPr/>
                  <p:nvPr/>
                </p:nvGrpSpPr>
                <p:grpSpPr>
                  <a:xfrm>
                    <a:off x="3037250" y="2100968"/>
                    <a:ext cx="186382" cy="452471"/>
                    <a:chOff x="3037250" y="2100968"/>
                    <a:chExt cx="186382" cy="452471"/>
                  </a:xfrm>
                </p:grpSpPr>
                <p:grpSp>
                  <p:nvGrpSpPr>
                    <p:cNvPr id="368" name="组合 367">
                      <a:extLst>
                        <a:ext uri="{FF2B5EF4-FFF2-40B4-BE49-F238E27FC236}">
                          <a16:creationId xmlns:a16="http://schemas.microsoft.com/office/drawing/2014/main" id="{00F804F0-63CB-5FD2-FD08-E64266BFD005}"/>
                        </a:ext>
                      </a:extLst>
                    </p:cNvPr>
                    <p:cNvGrpSpPr/>
                    <p:nvPr/>
                  </p:nvGrpSpPr>
                  <p:grpSpPr>
                    <a:xfrm>
                      <a:off x="3045001" y="2477189"/>
                      <a:ext cx="133195" cy="76249"/>
                      <a:chOff x="3045001" y="2477189"/>
                      <a:chExt cx="133195" cy="76249"/>
                    </a:xfrm>
                  </p:grpSpPr>
                  <p:sp>
                    <p:nvSpPr>
                      <p:cNvPr id="387" name="任意多边形: 形状 386">
                        <a:extLst>
                          <a:ext uri="{FF2B5EF4-FFF2-40B4-BE49-F238E27FC236}">
                            <a16:creationId xmlns:a16="http://schemas.microsoft.com/office/drawing/2014/main" id="{64016A48-3EEA-797D-E2D2-DF9427F00C7D}"/>
                          </a:ext>
                        </a:extLst>
                      </p:cNvPr>
                      <p:cNvSpPr/>
                      <p:nvPr/>
                    </p:nvSpPr>
                    <p:spPr>
                      <a:xfrm>
                        <a:off x="3045001" y="2489261"/>
                        <a:ext cx="65361" cy="64177"/>
                      </a:xfrm>
                      <a:custGeom>
                        <a:avLst/>
                        <a:gdLst>
                          <a:gd name="connsiteX0" fmla="*/ 20247 w 65361"/>
                          <a:gd name="connsiteY0" fmla="*/ 3296 h 64177"/>
                          <a:gd name="connsiteX1" fmla="*/ 45594 w 65361"/>
                          <a:gd name="connsiteY1" fmla="*/ 37276 h 64177"/>
                          <a:gd name="connsiteX2" fmla="*/ 65362 w 65361"/>
                          <a:gd name="connsiteY2" fmla="*/ 64097 h 64177"/>
                          <a:gd name="connsiteX3" fmla="*/ 43745 w 65361"/>
                          <a:gd name="connsiteY3" fmla="*/ 63739 h 64177"/>
                          <a:gd name="connsiteX4" fmla="*/ 14912 w 65361"/>
                          <a:gd name="connsiteY4" fmla="*/ 57842 h 64177"/>
                          <a:gd name="connsiteX5" fmla="*/ 300 w 65361"/>
                          <a:gd name="connsiteY5" fmla="*/ 16922 h 64177"/>
                          <a:gd name="connsiteX6" fmla="*/ 20247 w 65361"/>
                          <a:gd name="connsiteY6" fmla="*/ 3296 h 6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61" h="64177">
                            <a:moveTo>
                              <a:pt x="20247" y="3296"/>
                            </a:moveTo>
                            <a:cubicBezTo>
                              <a:pt x="24727" y="7091"/>
                              <a:pt x="35291" y="23153"/>
                              <a:pt x="45594" y="37276"/>
                            </a:cubicBezTo>
                            <a:cubicBezTo>
                              <a:pt x="55735" y="51522"/>
                              <a:pt x="65362" y="64097"/>
                              <a:pt x="65362" y="64097"/>
                            </a:cubicBezTo>
                            <a:cubicBezTo>
                              <a:pt x="65362" y="64097"/>
                              <a:pt x="55156" y="64431"/>
                              <a:pt x="43745" y="63739"/>
                            </a:cubicBezTo>
                            <a:cubicBezTo>
                              <a:pt x="32383" y="63063"/>
                              <a:pt x="19742" y="61296"/>
                              <a:pt x="14912" y="57842"/>
                            </a:cubicBezTo>
                            <a:cubicBezTo>
                              <a:pt x="5293" y="51025"/>
                              <a:pt x="-1540" y="32373"/>
                              <a:pt x="300" y="16922"/>
                            </a:cubicBezTo>
                            <a:cubicBezTo>
                              <a:pt x="2190" y="1455"/>
                              <a:pt x="11223" y="-4222"/>
                              <a:pt x="20247" y="3296"/>
                            </a:cubicBezTo>
                            <a:close/>
                          </a:path>
                        </a:pathLst>
                      </a:custGeom>
                      <a:gradFill>
                        <a:gsLst>
                          <a:gs pos="0">
                            <a:srgbClr val="1871BF"/>
                          </a:gs>
                          <a:gs pos="50000">
                            <a:srgbClr val="288AAF"/>
                          </a:gs>
                          <a:gs pos="100000">
                            <a:srgbClr val="39A4A0"/>
                          </a:gs>
                        </a:gsLst>
                        <a:lin ang="6211582" scaled="1"/>
                      </a:gradFill>
                      <a:ln w="8132"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68201FC0-1E75-E317-F4E1-F51E8670CEC2}"/>
                          </a:ext>
                        </a:extLst>
                      </p:cNvPr>
                      <p:cNvSpPr/>
                      <p:nvPr/>
                    </p:nvSpPr>
                    <p:spPr>
                      <a:xfrm>
                        <a:off x="3134960" y="2477189"/>
                        <a:ext cx="43236" cy="72976"/>
                      </a:xfrm>
                      <a:custGeom>
                        <a:avLst/>
                        <a:gdLst>
                          <a:gd name="connsiteX0" fmla="*/ 40342 w 43236"/>
                          <a:gd name="connsiteY0" fmla="*/ 44747 h 72976"/>
                          <a:gd name="connsiteX1" fmla="*/ 18188 w 43236"/>
                          <a:gd name="connsiteY1" fmla="*/ 62128 h 72976"/>
                          <a:gd name="connsiteX2" fmla="*/ 0 w 43236"/>
                          <a:gd name="connsiteY2" fmla="*/ 72977 h 72976"/>
                          <a:gd name="connsiteX3" fmla="*/ 758 w 43236"/>
                          <a:gd name="connsiteY3" fmla="*/ 63455 h 72976"/>
                          <a:gd name="connsiteX4" fmla="*/ 3429 w 43236"/>
                          <a:gd name="connsiteY4" fmla="*/ 42010 h 72976"/>
                          <a:gd name="connsiteX5" fmla="*/ 12853 w 43236"/>
                          <a:gd name="connsiteY5" fmla="*/ 5317 h 72976"/>
                          <a:gd name="connsiteX6" fmla="*/ 36424 w 43236"/>
                          <a:gd name="connsiteY6" fmla="*/ 9626 h 72976"/>
                          <a:gd name="connsiteX7" fmla="*/ 40342 w 43236"/>
                          <a:gd name="connsiteY7" fmla="*/ 44747 h 7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36" h="72976">
                            <a:moveTo>
                              <a:pt x="40342" y="44747"/>
                            </a:moveTo>
                            <a:cubicBezTo>
                              <a:pt x="37711" y="49251"/>
                              <a:pt x="27571" y="56174"/>
                              <a:pt x="18188" y="62128"/>
                            </a:cubicBezTo>
                            <a:cubicBezTo>
                              <a:pt x="8764" y="68065"/>
                              <a:pt x="0" y="72977"/>
                              <a:pt x="0" y="72977"/>
                            </a:cubicBezTo>
                            <a:cubicBezTo>
                              <a:pt x="0" y="72977"/>
                              <a:pt x="293" y="69222"/>
                              <a:pt x="758" y="63455"/>
                            </a:cubicBezTo>
                            <a:cubicBezTo>
                              <a:pt x="1368" y="57673"/>
                              <a:pt x="2199" y="49943"/>
                              <a:pt x="3429" y="42010"/>
                            </a:cubicBezTo>
                            <a:cubicBezTo>
                              <a:pt x="5873" y="26086"/>
                              <a:pt x="9815" y="9634"/>
                              <a:pt x="12853" y="5317"/>
                            </a:cubicBezTo>
                            <a:cubicBezTo>
                              <a:pt x="18839" y="-3390"/>
                              <a:pt x="29183" y="-1020"/>
                              <a:pt x="36424" y="9626"/>
                            </a:cubicBezTo>
                            <a:cubicBezTo>
                              <a:pt x="43534" y="20312"/>
                              <a:pt x="45481" y="35657"/>
                              <a:pt x="40342" y="44747"/>
                            </a:cubicBezTo>
                            <a:close/>
                          </a:path>
                        </a:pathLst>
                      </a:custGeom>
                      <a:gradFill>
                        <a:gsLst>
                          <a:gs pos="0">
                            <a:srgbClr val="1871BF"/>
                          </a:gs>
                          <a:gs pos="50000">
                            <a:srgbClr val="288AAF"/>
                          </a:gs>
                          <a:gs pos="100000">
                            <a:srgbClr val="39A4A0"/>
                          </a:gs>
                        </a:gsLst>
                        <a:lin ang="6211583" scaled="1"/>
                      </a:gradFill>
                      <a:ln w="8132" cap="flat">
                        <a:noFill/>
                        <a:prstDash val="solid"/>
                        <a:miter/>
                      </a:ln>
                    </p:spPr>
                    <p:txBody>
                      <a:bodyPr rtlCol="0" anchor="ctr"/>
                      <a:lstStyle/>
                      <a:p>
                        <a:endParaRPr lang="zh-CN" altLang="en-US"/>
                      </a:p>
                    </p:txBody>
                  </p:sp>
                </p:grpSp>
                <p:grpSp>
                  <p:nvGrpSpPr>
                    <p:cNvPr id="369" name="组合 368">
                      <a:extLst>
                        <a:ext uri="{FF2B5EF4-FFF2-40B4-BE49-F238E27FC236}">
                          <a16:creationId xmlns:a16="http://schemas.microsoft.com/office/drawing/2014/main" id="{0C56F780-EB19-B36D-D9C4-D7F9F68B561E}"/>
                        </a:ext>
                      </a:extLst>
                    </p:cNvPr>
                    <p:cNvGrpSpPr/>
                    <p:nvPr/>
                  </p:nvGrpSpPr>
                  <p:grpSpPr>
                    <a:xfrm>
                      <a:off x="3037250" y="2418979"/>
                      <a:ext cx="124262" cy="66996"/>
                      <a:chOff x="3037250" y="2418979"/>
                      <a:chExt cx="124262" cy="66996"/>
                    </a:xfrm>
                  </p:grpSpPr>
                  <p:sp>
                    <p:nvSpPr>
                      <p:cNvPr id="385" name="任意多边形: 形状 384">
                        <a:extLst>
                          <a:ext uri="{FF2B5EF4-FFF2-40B4-BE49-F238E27FC236}">
                            <a16:creationId xmlns:a16="http://schemas.microsoft.com/office/drawing/2014/main" id="{7F876D52-6181-AE4E-33FF-78DCCFAF6C12}"/>
                          </a:ext>
                        </a:extLst>
                      </p:cNvPr>
                      <p:cNvSpPr/>
                      <p:nvPr/>
                    </p:nvSpPr>
                    <p:spPr>
                      <a:xfrm>
                        <a:off x="3037250" y="2418979"/>
                        <a:ext cx="56522" cy="66996"/>
                      </a:xfrm>
                      <a:custGeom>
                        <a:avLst/>
                        <a:gdLst>
                          <a:gd name="connsiteX0" fmla="*/ 21556 w 56522"/>
                          <a:gd name="connsiteY0" fmla="*/ 4338 h 66996"/>
                          <a:gd name="connsiteX1" fmla="*/ 41079 w 56522"/>
                          <a:gd name="connsiteY1" fmla="*/ 39532 h 66996"/>
                          <a:gd name="connsiteX2" fmla="*/ 56522 w 56522"/>
                          <a:gd name="connsiteY2" fmla="*/ 66996 h 66996"/>
                          <a:gd name="connsiteX3" fmla="*/ 36388 w 56522"/>
                          <a:gd name="connsiteY3" fmla="*/ 63852 h 66996"/>
                          <a:gd name="connsiteX4" fmla="*/ 10088 w 56522"/>
                          <a:gd name="connsiteY4" fmla="*/ 54461 h 66996"/>
                          <a:gd name="connsiteX5" fmla="*/ 1218 w 56522"/>
                          <a:gd name="connsiteY5" fmla="*/ 36722 h 66996"/>
                          <a:gd name="connsiteX6" fmla="*/ 1275 w 56522"/>
                          <a:gd name="connsiteY6" fmla="*/ 14103 h 66996"/>
                          <a:gd name="connsiteX7" fmla="*/ 21556 w 56522"/>
                          <a:gd name="connsiteY7" fmla="*/ 4338 h 6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22" h="66996">
                            <a:moveTo>
                              <a:pt x="21556" y="4338"/>
                            </a:moveTo>
                            <a:cubicBezTo>
                              <a:pt x="25213" y="8549"/>
                              <a:pt x="33073" y="25042"/>
                              <a:pt x="41079" y="39532"/>
                            </a:cubicBezTo>
                            <a:cubicBezTo>
                              <a:pt x="48898" y="54136"/>
                              <a:pt x="56522" y="66996"/>
                              <a:pt x="56522" y="66996"/>
                            </a:cubicBezTo>
                            <a:cubicBezTo>
                              <a:pt x="56522" y="66996"/>
                              <a:pt x="46887" y="66019"/>
                              <a:pt x="36388" y="63852"/>
                            </a:cubicBezTo>
                            <a:cubicBezTo>
                              <a:pt x="25848" y="61719"/>
                              <a:pt x="14234" y="58355"/>
                              <a:pt x="10088" y="54461"/>
                            </a:cubicBezTo>
                            <a:cubicBezTo>
                              <a:pt x="5991" y="50584"/>
                              <a:pt x="2961" y="44036"/>
                              <a:pt x="1218" y="36722"/>
                            </a:cubicBezTo>
                            <a:cubicBezTo>
                              <a:pt x="-321" y="29343"/>
                              <a:pt x="-509" y="21173"/>
                              <a:pt x="1275" y="14103"/>
                            </a:cubicBezTo>
                            <a:cubicBezTo>
                              <a:pt x="4989" y="-85"/>
                              <a:pt x="14112" y="-4003"/>
                              <a:pt x="21556" y="4338"/>
                            </a:cubicBezTo>
                            <a:close/>
                          </a:path>
                        </a:pathLst>
                      </a:custGeom>
                      <a:gradFill>
                        <a:gsLst>
                          <a:gs pos="0">
                            <a:srgbClr val="1871BF"/>
                          </a:gs>
                          <a:gs pos="50000">
                            <a:srgbClr val="288AAF"/>
                          </a:gs>
                          <a:gs pos="100000">
                            <a:srgbClr val="39A4A0"/>
                          </a:gs>
                        </a:gsLst>
                        <a:lin ang="6211585" scaled="1"/>
                      </a:gradFill>
                      <a:ln w="8132"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id="{AAAC10FA-1134-0444-959B-E1A7DDD8DEFB}"/>
                          </a:ext>
                        </a:extLst>
                      </p:cNvPr>
                      <p:cNvSpPr/>
                      <p:nvPr/>
                    </p:nvSpPr>
                    <p:spPr>
                      <a:xfrm>
                        <a:off x="3116724" y="2419899"/>
                        <a:ext cx="44788" cy="65547"/>
                      </a:xfrm>
                      <a:custGeom>
                        <a:avLst/>
                        <a:gdLst>
                          <a:gd name="connsiteX0" fmla="*/ 40464 w 44788"/>
                          <a:gd name="connsiteY0" fmla="*/ 42921 h 65547"/>
                          <a:gd name="connsiteX1" fmla="*/ 18000 w 44788"/>
                          <a:gd name="connsiteY1" fmla="*/ 57044 h 65547"/>
                          <a:gd name="connsiteX2" fmla="*/ 0 w 44788"/>
                          <a:gd name="connsiteY2" fmla="*/ 65547 h 65547"/>
                          <a:gd name="connsiteX3" fmla="*/ 1670 w 44788"/>
                          <a:gd name="connsiteY3" fmla="*/ 56734 h 65547"/>
                          <a:gd name="connsiteX4" fmla="*/ 6467 w 44788"/>
                          <a:gd name="connsiteY4" fmla="*/ 37024 h 65547"/>
                          <a:gd name="connsiteX5" fmla="*/ 19409 w 44788"/>
                          <a:gd name="connsiteY5" fmla="*/ 4004 h 65547"/>
                          <a:gd name="connsiteX6" fmla="*/ 40822 w 44788"/>
                          <a:gd name="connsiteY6" fmla="*/ 10325 h 65547"/>
                          <a:gd name="connsiteX7" fmla="*/ 40464 w 44788"/>
                          <a:gd name="connsiteY7" fmla="*/ 42921 h 6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88" h="65547">
                            <a:moveTo>
                              <a:pt x="40464" y="42921"/>
                            </a:moveTo>
                            <a:cubicBezTo>
                              <a:pt x="37572" y="46830"/>
                              <a:pt x="27302" y="52344"/>
                              <a:pt x="18000" y="57044"/>
                            </a:cubicBezTo>
                            <a:cubicBezTo>
                              <a:pt x="8642" y="61727"/>
                              <a:pt x="0" y="65547"/>
                              <a:pt x="0" y="65547"/>
                            </a:cubicBezTo>
                            <a:cubicBezTo>
                              <a:pt x="0" y="65547"/>
                              <a:pt x="660" y="62077"/>
                              <a:pt x="1670" y="56734"/>
                            </a:cubicBezTo>
                            <a:cubicBezTo>
                              <a:pt x="2908" y="51399"/>
                              <a:pt x="4414" y="44281"/>
                              <a:pt x="6467" y="37024"/>
                            </a:cubicBezTo>
                            <a:cubicBezTo>
                              <a:pt x="10466" y="22453"/>
                              <a:pt x="16119" y="7661"/>
                              <a:pt x="19409" y="4004"/>
                            </a:cubicBezTo>
                            <a:cubicBezTo>
                              <a:pt x="26072" y="-3391"/>
                              <a:pt x="35316" y="-117"/>
                              <a:pt x="40822" y="10325"/>
                            </a:cubicBezTo>
                            <a:cubicBezTo>
                              <a:pt x="46157" y="20824"/>
                              <a:pt x="46181" y="35012"/>
                              <a:pt x="40464" y="42921"/>
                            </a:cubicBezTo>
                            <a:close/>
                          </a:path>
                        </a:pathLst>
                      </a:custGeom>
                      <a:gradFill>
                        <a:gsLst>
                          <a:gs pos="0">
                            <a:srgbClr val="1871BF"/>
                          </a:gs>
                          <a:gs pos="50000">
                            <a:srgbClr val="288AAF"/>
                          </a:gs>
                          <a:gs pos="100000">
                            <a:srgbClr val="39A4A0"/>
                          </a:gs>
                        </a:gsLst>
                        <a:lin ang="6211589" scaled="1"/>
                      </a:gradFill>
                      <a:ln w="8132" cap="flat">
                        <a:noFill/>
                        <a:prstDash val="solid"/>
                        <a:miter/>
                      </a:ln>
                    </p:spPr>
                    <p:txBody>
                      <a:bodyPr rtlCol="0" anchor="ctr"/>
                      <a:lstStyle/>
                      <a:p>
                        <a:endParaRPr lang="zh-CN" altLang="en-US"/>
                      </a:p>
                    </p:txBody>
                  </p:sp>
                </p:grpSp>
                <p:grpSp>
                  <p:nvGrpSpPr>
                    <p:cNvPr id="370" name="组合 369">
                      <a:extLst>
                        <a:ext uri="{FF2B5EF4-FFF2-40B4-BE49-F238E27FC236}">
                          <a16:creationId xmlns:a16="http://schemas.microsoft.com/office/drawing/2014/main" id="{6B9B9F18-BB18-B2B0-8708-45E7746CDF72}"/>
                        </a:ext>
                      </a:extLst>
                    </p:cNvPr>
                    <p:cNvGrpSpPr/>
                    <p:nvPr/>
                  </p:nvGrpSpPr>
                  <p:grpSpPr>
                    <a:xfrm>
                      <a:off x="3038821" y="2347584"/>
                      <a:ext cx="114693" cy="71586"/>
                      <a:chOff x="3038821" y="2347584"/>
                      <a:chExt cx="114693" cy="71586"/>
                    </a:xfrm>
                  </p:grpSpPr>
                  <p:sp>
                    <p:nvSpPr>
                      <p:cNvPr id="383" name="任意多边形: 形状 382">
                        <a:extLst>
                          <a:ext uri="{FF2B5EF4-FFF2-40B4-BE49-F238E27FC236}">
                            <a16:creationId xmlns:a16="http://schemas.microsoft.com/office/drawing/2014/main" id="{0E8A9BFB-9B26-22DB-F066-92F74E0877BB}"/>
                          </a:ext>
                        </a:extLst>
                      </p:cNvPr>
                      <p:cNvSpPr/>
                      <p:nvPr/>
                    </p:nvSpPr>
                    <p:spPr>
                      <a:xfrm>
                        <a:off x="3038821" y="2347584"/>
                        <a:ext cx="46863" cy="69282"/>
                      </a:xfrm>
                      <a:custGeom>
                        <a:avLst/>
                        <a:gdLst>
                          <a:gd name="connsiteX0" fmla="*/ 23569 w 46863"/>
                          <a:gd name="connsiteY0" fmla="*/ 5605 h 69282"/>
                          <a:gd name="connsiteX1" fmla="*/ 36381 w 46863"/>
                          <a:gd name="connsiteY1" fmla="*/ 41500 h 69282"/>
                          <a:gd name="connsiteX2" fmla="*/ 46863 w 46863"/>
                          <a:gd name="connsiteY2" fmla="*/ 69282 h 69282"/>
                          <a:gd name="connsiteX3" fmla="*/ 28716 w 46863"/>
                          <a:gd name="connsiteY3" fmla="*/ 63190 h 69282"/>
                          <a:gd name="connsiteX4" fmla="*/ 5674 w 46863"/>
                          <a:gd name="connsiteY4" fmla="*/ 50150 h 69282"/>
                          <a:gd name="connsiteX5" fmla="*/ 46 w 46863"/>
                          <a:gd name="connsiteY5" fmla="*/ 32101 h 69282"/>
                          <a:gd name="connsiteX6" fmla="*/ 3475 w 46863"/>
                          <a:gd name="connsiteY6" fmla="*/ 11062 h 69282"/>
                          <a:gd name="connsiteX7" fmla="*/ 23569 w 46863"/>
                          <a:gd name="connsiteY7" fmla="*/ 5605 h 6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63" h="69282">
                            <a:moveTo>
                              <a:pt x="23569" y="5605"/>
                            </a:moveTo>
                            <a:cubicBezTo>
                              <a:pt x="26256" y="10166"/>
                              <a:pt x="31029" y="26806"/>
                              <a:pt x="36381" y="41500"/>
                            </a:cubicBezTo>
                            <a:cubicBezTo>
                              <a:pt x="41528" y="56275"/>
                              <a:pt x="46863" y="69282"/>
                              <a:pt x="46863" y="69282"/>
                            </a:cubicBezTo>
                            <a:cubicBezTo>
                              <a:pt x="46863" y="69282"/>
                              <a:pt x="38124" y="66887"/>
                              <a:pt x="28716" y="63190"/>
                            </a:cubicBezTo>
                            <a:cubicBezTo>
                              <a:pt x="19268" y="59525"/>
                              <a:pt x="8965" y="54467"/>
                              <a:pt x="5674" y="50150"/>
                            </a:cubicBezTo>
                            <a:cubicBezTo>
                              <a:pt x="2522" y="45825"/>
                              <a:pt x="600" y="39219"/>
                              <a:pt x="46" y="32101"/>
                            </a:cubicBezTo>
                            <a:cubicBezTo>
                              <a:pt x="-239" y="24949"/>
                              <a:pt x="779" y="17318"/>
                              <a:pt x="3475" y="11062"/>
                            </a:cubicBezTo>
                            <a:cubicBezTo>
                              <a:pt x="9079" y="-1497"/>
                              <a:pt x="18055" y="-3427"/>
                              <a:pt x="23569" y="5605"/>
                            </a:cubicBezTo>
                            <a:close/>
                          </a:path>
                        </a:pathLst>
                      </a:custGeom>
                      <a:gradFill>
                        <a:gsLst>
                          <a:gs pos="0">
                            <a:srgbClr val="1871BF"/>
                          </a:gs>
                          <a:gs pos="50000">
                            <a:srgbClr val="288AAF"/>
                          </a:gs>
                          <a:gs pos="100000">
                            <a:srgbClr val="39A4A0"/>
                          </a:gs>
                        </a:gsLst>
                        <a:lin ang="6211585" scaled="1"/>
                      </a:gradFill>
                      <a:ln w="8132"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id="{85E6FB13-C575-10E6-749B-FD87B51136A3}"/>
                          </a:ext>
                        </a:extLst>
                      </p:cNvPr>
                      <p:cNvSpPr/>
                      <p:nvPr/>
                    </p:nvSpPr>
                    <p:spPr>
                      <a:xfrm>
                        <a:off x="3106657" y="2362295"/>
                        <a:ext cx="46856" cy="56876"/>
                      </a:xfrm>
                      <a:custGeom>
                        <a:avLst/>
                        <a:gdLst>
                          <a:gd name="connsiteX0" fmla="*/ 40358 w 46856"/>
                          <a:gd name="connsiteY0" fmla="*/ 40636 h 56876"/>
                          <a:gd name="connsiteX1" fmla="*/ 17699 w 46856"/>
                          <a:gd name="connsiteY1" fmla="*/ 51004 h 56876"/>
                          <a:gd name="connsiteX2" fmla="*/ 0 w 46856"/>
                          <a:gd name="connsiteY2" fmla="*/ 56877 h 56876"/>
                          <a:gd name="connsiteX3" fmla="*/ 2688 w 46856"/>
                          <a:gd name="connsiteY3" fmla="*/ 48919 h 56876"/>
                          <a:gd name="connsiteX4" fmla="*/ 9717 w 46856"/>
                          <a:gd name="connsiteY4" fmla="*/ 31318 h 56876"/>
                          <a:gd name="connsiteX5" fmla="*/ 26275 w 46856"/>
                          <a:gd name="connsiteY5" fmla="*/ 2681 h 56876"/>
                          <a:gd name="connsiteX6" fmla="*/ 45171 w 46856"/>
                          <a:gd name="connsiteY6" fmla="*/ 11135 h 56876"/>
                          <a:gd name="connsiteX7" fmla="*/ 46467 w 46856"/>
                          <a:gd name="connsiteY7" fmla="*/ 27229 h 56876"/>
                          <a:gd name="connsiteX8" fmla="*/ 40358 w 46856"/>
                          <a:gd name="connsiteY8" fmla="*/ 40636 h 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56" h="56876">
                            <a:moveTo>
                              <a:pt x="40358" y="40636"/>
                            </a:moveTo>
                            <a:cubicBezTo>
                              <a:pt x="37189" y="43853"/>
                              <a:pt x="26984" y="47714"/>
                              <a:pt x="17699" y="51004"/>
                            </a:cubicBezTo>
                            <a:cubicBezTo>
                              <a:pt x="8463" y="54278"/>
                              <a:pt x="0" y="56877"/>
                              <a:pt x="0" y="56877"/>
                            </a:cubicBezTo>
                            <a:cubicBezTo>
                              <a:pt x="0" y="56877"/>
                              <a:pt x="920" y="53708"/>
                              <a:pt x="2688" y="48919"/>
                            </a:cubicBezTo>
                            <a:cubicBezTo>
                              <a:pt x="4545" y="44138"/>
                              <a:pt x="6777" y="37744"/>
                              <a:pt x="9717" y="31318"/>
                            </a:cubicBezTo>
                            <a:cubicBezTo>
                              <a:pt x="15337" y="18384"/>
                              <a:pt x="22749" y="5596"/>
                              <a:pt x="26275" y="2681"/>
                            </a:cubicBezTo>
                            <a:cubicBezTo>
                              <a:pt x="33573" y="-3192"/>
                              <a:pt x="41514" y="1011"/>
                              <a:pt x="45171" y="11135"/>
                            </a:cubicBezTo>
                            <a:cubicBezTo>
                              <a:pt x="46955" y="16234"/>
                              <a:pt x="47208" y="21927"/>
                              <a:pt x="46467" y="27229"/>
                            </a:cubicBezTo>
                            <a:cubicBezTo>
                              <a:pt x="45530" y="32507"/>
                              <a:pt x="43485" y="37378"/>
                              <a:pt x="40358" y="40636"/>
                            </a:cubicBezTo>
                            <a:close/>
                          </a:path>
                        </a:pathLst>
                      </a:custGeom>
                      <a:gradFill>
                        <a:gsLst>
                          <a:gs pos="0">
                            <a:srgbClr val="1871BF"/>
                          </a:gs>
                          <a:gs pos="50000">
                            <a:srgbClr val="288AAF"/>
                          </a:gs>
                          <a:gs pos="100000">
                            <a:srgbClr val="39A4A0"/>
                          </a:gs>
                        </a:gsLst>
                        <a:lin ang="6211586" scaled="1"/>
                      </a:gradFill>
                      <a:ln w="8132" cap="flat">
                        <a:noFill/>
                        <a:prstDash val="solid"/>
                        <a:miter/>
                      </a:ln>
                    </p:spPr>
                    <p:txBody>
                      <a:bodyPr rtlCol="0" anchor="ctr"/>
                      <a:lstStyle/>
                      <a:p>
                        <a:endParaRPr lang="zh-CN" altLang="en-US"/>
                      </a:p>
                    </p:txBody>
                  </p:sp>
                </p:grpSp>
                <p:grpSp>
                  <p:nvGrpSpPr>
                    <p:cNvPr id="371" name="组合 370">
                      <a:extLst>
                        <a:ext uri="{FF2B5EF4-FFF2-40B4-BE49-F238E27FC236}">
                          <a16:creationId xmlns:a16="http://schemas.microsoft.com/office/drawing/2014/main" id="{A6F8C5BA-6709-CA9B-C82C-487201CD5E27}"/>
                        </a:ext>
                      </a:extLst>
                    </p:cNvPr>
                    <p:cNvGrpSpPr/>
                    <p:nvPr/>
                  </p:nvGrpSpPr>
                  <p:grpSpPr>
                    <a:xfrm>
                      <a:off x="3051932" y="2277329"/>
                      <a:ext cx="104186" cy="75013"/>
                      <a:chOff x="3051932" y="2277329"/>
                      <a:chExt cx="104186" cy="75013"/>
                    </a:xfrm>
                  </p:grpSpPr>
                  <p:sp>
                    <p:nvSpPr>
                      <p:cNvPr id="381" name="任意多边形: 形状 380">
                        <a:extLst>
                          <a:ext uri="{FF2B5EF4-FFF2-40B4-BE49-F238E27FC236}">
                            <a16:creationId xmlns:a16="http://schemas.microsoft.com/office/drawing/2014/main" id="{565F73AA-33F9-2A66-2F3C-DCC605A02CB5}"/>
                          </a:ext>
                        </a:extLst>
                      </p:cNvPr>
                      <p:cNvSpPr/>
                      <p:nvPr/>
                    </p:nvSpPr>
                    <p:spPr>
                      <a:xfrm>
                        <a:off x="3051932" y="2277329"/>
                        <a:ext cx="36439" cy="69825"/>
                      </a:xfrm>
                      <a:custGeom>
                        <a:avLst/>
                        <a:gdLst>
                          <a:gd name="connsiteX0" fmla="*/ 26250 w 36439"/>
                          <a:gd name="connsiteY0" fmla="*/ 6971 h 69825"/>
                          <a:gd name="connsiteX1" fmla="*/ 31593 w 36439"/>
                          <a:gd name="connsiteY1" fmla="*/ 42393 h 69825"/>
                          <a:gd name="connsiteX2" fmla="*/ 34876 w 36439"/>
                          <a:gd name="connsiteY2" fmla="*/ 61566 h 69825"/>
                          <a:gd name="connsiteX3" fmla="*/ 36439 w 36439"/>
                          <a:gd name="connsiteY3" fmla="*/ 69825 h 69825"/>
                          <a:gd name="connsiteX4" fmla="*/ 20997 w 36439"/>
                          <a:gd name="connsiteY4" fmla="*/ 60752 h 69825"/>
                          <a:gd name="connsiteX5" fmla="*/ 2304 w 36439"/>
                          <a:gd name="connsiteY5" fmla="*/ 44169 h 69825"/>
                          <a:gd name="connsiteX6" fmla="*/ 325 w 36439"/>
                          <a:gd name="connsiteY6" fmla="*/ 26405 h 69825"/>
                          <a:gd name="connsiteX7" fmla="*/ 7159 w 36439"/>
                          <a:gd name="connsiteY7" fmla="*/ 7761 h 69825"/>
                          <a:gd name="connsiteX8" fmla="*/ 26250 w 36439"/>
                          <a:gd name="connsiteY8" fmla="*/ 6971 h 6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39" h="69825">
                            <a:moveTo>
                              <a:pt x="26250" y="6971"/>
                            </a:moveTo>
                            <a:cubicBezTo>
                              <a:pt x="27871" y="11638"/>
                              <a:pt x="29248" y="27895"/>
                              <a:pt x="31593" y="42393"/>
                            </a:cubicBezTo>
                            <a:cubicBezTo>
                              <a:pt x="32595" y="49650"/>
                              <a:pt x="33858" y="56525"/>
                              <a:pt x="34876" y="61566"/>
                            </a:cubicBezTo>
                            <a:cubicBezTo>
                              <a:pt x="35829" y="66575"/>
                              <a:pt x="36439" y="69825"/>
                              <a:pt x="36439" y="69825"/>
                            </a:cubicBezTo>
                            <a:cubicBezTo>
                              <a:pt x="36439" y="69825"/>
                              <a:pt x="28995" y="65989"/>
                              <a:pt x="20997" y="60752"/>
                            </a:cubicBezTo>
                            <a:cubicBezTo>
                              <a:pt x="13056" y="55547"/>
                              <a:pt x="4381" y="48820"/>
                              <a:pt x="2304" y="44169"/>
                            </a:cubicBezTo>
                            <a:cubicBezTo>
                              <a:pt x="203" y="39559"/>
                              <a:pt x="-473" y="33067"/>
                              <a:pt x="325" y="26405"/>
                            </a:cubicBezTo>
                            <a:cubicBezTo>
                              <a:pt x="1351" y="19775"/>
                              <a:pt x="3632" y="12933"/>
                              <a:pt x="7159" y="7761"/>
                            </a:cubicBezTo>
                            <a:cubicBezTo>
                              <a:pt x="14457" y="-2510"/>
                              <a:pt x="22878" y="-2395"/>
                              <a:pt x="26250" y="6971"/>
                            </a:cubicBezTo>
                            <a:close/>
                          </a:path>
                        </a:pathLst>
                      </a:custGeom>
                      <a:gradFill>
                        <a:gsLst>
                          <a:gs pos="0">
                            <a:srgbClr val="1871BF"/>
                          </a:gs>
                          <a:gs pos="50000">
                            <a:srgbClr val="288AAF"/>
                          </a:gs>
                          <a:gs pos="100000">
                            <a:srgbClr val="39A4A0"/>
                          </a:gs>
                        </a:gsLst>
                        <a:lin ang="6211579" scaled="1"/>
                      </a:gradFill>
                      <a:ln w="8132"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6D7731F4-0678-7779-E026-53E55639D2A7}"/>
                          </a:ext>
                        </a:extLst>
                      </p:cNvPr>
                      <p:cNvSpPr/>
                      <p:nvPr/>
                    </p:nvSpPr>
                    <p:spPr>
                      <a:xfrm>
                        <a:off x="3106901" y="2305468"/>
                        <a:ext cx="49217" cy="46874"/>
                      </a:xfrm>
                      <a:custGeom>
                        <a:avLst/>
                        <a:gdLst>
                          <a:gd name="connsiteX0" fmla="*/ 39641 w 49217"/>
                          <a:gd name="connsiteY0" fmla="*/ 37818 h 46874"/>
                          <a:gd name="connsiteX1" fmla="*/ 17202 w 49217"/>
                          <a:gd name="connsiteY1" fmla="*/ 43967 h 46874"/>
                          <a:gd name="connsiteX2" fmla="*/ 0 w 49217"/>
                          <a:gd name="connsiteY2" fmla="*/ 46875 h 46874"/>
                          <a:gd name="connsiteX3" fmla="*/ 3763 w 49217"/>
                          <a:gd name="connsiteY3" fmla="*/ 39992 h 46874"/>
                          <a:gd name="connsiteX4" fmla="*/ 13032 w 49217"/>
                          <a:gd name="connsiteY4" fmla="*/ 24981 h 46874"/>
                          <a:gd name="connsiteX5" fmla="*/ 32946 w 49217"/>
                          <a:gd name="connsiteY5" fmla="*/ 1508 h 46874"/>
                          <a:gd name="connsiteX6" fmla="*/ 48910 w 49217"/>
                          <a:gd name="connsiteY6" fmla="*/ 12072 h 46874"/>
                          <a:gd name="connsiteX7" fmla="*/ 39641 w 49217"/>
                          <a:gd name="connsiteY7" fmla="*/ 37818 h 4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17" h="46874">
                            <a:moveTo>
                              <a:pt x="39641" y="37818"/>
                            </a:moveTo>
                            <a:cubicBezTo>
                              <a:pt x="36220" y="40253"/>
                              <a:pt x="26300" y="42281"/>
                              <a:pt x="17202" y="43967"/>
                            </a:cubicBezTo>
                            <a:cubicBezTo>
                              <a:pt x="8023" y="45514"/>
                              <a:pt x="0" y="46875"/>
                              <a:pt x="0" y="46875"/>
                            </a:cubicBezTo>
                            <a:cubicBezTo>
                              <a:pt x="0" y="46875"/>
                              <a:pt x="1311" y="44097"/>
                              <a:pt x="3763" y="39992"/>
                            </a:cubicBezTo>
                            <a:cubicBezTo>
                              <a:pt x="6247" y="35895"/>
                              <a:pt x="9171" y="30365"/>
                              <a:pt x="13032" y="24981"/>
                            </a:cubicBezTo>
                            <a:cubicBezTo>
                              <a:pt x="20232" y="14026"/>
                              <a:pt x="29305" y="3642"/>
                              <a:pt x="32946" y="1508"/>
                            </a:cubicBezTo>
                            <a:cubicBezTo>
                              <a:pt x="40675" y="-2744"/>
                              <a:pt x="47200" y="2379"/>
                              <a:pt x="48910" y="12072"/>
                            </a:cubicBezTo>
                            <a:cubicBezTo>
                              <a:pt x="50376" y="21732"/>
                              <a:pt x="46483" y="32841"/>
                              <a:pt x="39641" y="37818"/>
                            </a:cubicBezTo>
                            <a:close/>
                          </a:path>
                        </a:pathLst>
                      </a:custGeom>
                      <a:gradFill>
                        <a:gsLst>
                          <a:gs pos="0">
                            <a:srgbClr val="1871BF"/>
                          </a:gs>
                          <a:gs pos="50000">
                            <a:srgbClr val="288AAF"/>
                          </a:gs>
                          <a:gs pos="100000">
                            <a:srgbClr val="39A4A0"/>
                          </a:gs>
                        </a:gsLst>
                        <a:lin ang="6211585" scaled="1"/>
                      </a:gradFill>
                      <a:ln w="8132" cap="flat">
                        <a:noFill/>
                        <a:prstDash val="solid"/>
                        <a:miter/>
                      </a:ln>
                    </p:spPr>
                    <p:txBody>
                      <a:bodyPr rtlCol="0" anchor="ctr"/>
                      <a:lstStyle/>
                      <a:p>
                        <a:endParaRPr lang="zh-CN" altLang="en-US"/>
                      </a:p>
                    </p:txBody>
                  </p:sp>
                </p:grpSp>
                <p:grpSp>
                  <p:nvGrpSpPr>
                    <p:cNvPr id="372" name="组合 371">
                      <a:extLst>
                        <a:ext uri="{FF2B5EF4-FFF2-40B4-BE49-F238E27FC236}">
                          <a16:creationId xmlns:a16="http://schemas.microsoft.com/office/drawing/2014/main" id="{CBD5D95D-0CCC-FF0A-5FFE-729082D4D54B}"/>
                        </a:ext>
                      </a:extLst>
                    </p:cNvPr>
                    <p:cNvGrpSpPr/>
                    <p:nvPr/>
                  </p:nvGrpSpPr>
                  <p:grpSpPr>
                    <a:xfrm>
                      <a:off x="3077753" y="2212983"/>
                      <a:ext cx="92951" cy="74004"/>
                      <a:chOff x="3077753" y="2212983"/>
                      <a:chExt cx="92951" cy="74004"/>
                    </a:xfrm>
                  </p:grpSpPr>
                  <p:sp>
                    <p:nvSpPr>
                      <p:cNvPr id="379" name="任意多边形: 形状 378">
                        <a:extLst>
                          <a:ext uri="{FF2B5EF4-FFF2-40B4-BE49-F238E27FC236}">
                            <a16:creationId xmlns:a16="http://schemas.microsoft.com/office/drawing/2014/main" id="{1CFC848A-B340-4439-9BB7-3A026CBE7C16}"/>
                          </a:ext>
                        </a:extLst>
                      </p:cNvPr>
                      <p:cNvSpPr/>
                      <p:nvPr/>
                    </p:nvSpPr>
                    <p:spPr>
                      <a:xfrm>
                        <a:off x="3077753" y="2212983"/>
                        <a:ext cx="27956" cy="66121"/>
                      </a:xfrm>
                      <a:custGeom>
                        <a:avLst/>
                        <a:gdLst>
                          <a:gd name="connsiteX0" fmla="*/ 27634 w 27956"/>
                          <a:gd name="connsiteY0" fmla="*/ 7771 h 66121"/>
                          <a:gd name="connsiteX1" fmla="*/ 26941 w 27956"/>
                          <a:gd name="connsiteY1" fmla="*/ 40375 h 66121"/>
                          <a:gd name="connsiteX2" fmla="*/ 26404 w 27956"/>
                          <a:gd name="connsiteY2" fmla="*/ 66121 h 66121"/>
                          <a:gd name="connsiteX3" fmla="*/ 14260 w 27956"/>
                          <a:gd name="connsiteY3" fmla="*/ 54547 h 66121"/>
                          <a:gd name="connsiteX4" fmla="*/ 625 w 27956"/>
                          <a:gd name="connsiteY4" fmla="*/ 35708 h 66121"/>
                          <a:gd name="connsiteX5" fmla="*/ 10570 w 27956"/>
                          <a:gd name="connsiteY5" fmla="*/ 4863 h 66121"/>
                          <a:gd name="connsiteX6" fmla="*/ 27634 w 27956"/>
                          <a:gd name="connsiteY6" fmla="*/ 7771 h 6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56" h="66121">
                            <a:moveTo>
                              <a:pt x="27634" y="7771"/>
                            </a:moveTo>
                            <a:cubicBezTo>
                              <a:pt x="28489" y="12218"/>
                              <a:pt x="27430" y="26887"/>
                              <a:pt x="26941" y="40375"/>
                            </a:cubicBezTo>
                            <a:cubicBezTo>
                              <a:pt x="26339" y="53863"/>
                              <a:pt x="26404" y="66121"/>
                              <a:pt x="26404" y="66121"/>
                            </a:cubicBezTo>
                            <a:cubicBezTo>
                              <a:pt x="26404" y="66121"/>
                              <a:pt x="20450" y="61022"/>
                              <a:pt x="14260" y="54547"/>
                            </a:cubicBezTo>
                            <a:cubicBezTo>
                              <a:pt x="7996" y="48064"/>
                              <a:pt x="1741" y="40269"/>
                              <a:pt x="625" y="35708"/>
                            </a:cubicBezTo>
                            <a:cubicBezTo>
                              <a:pt x="-1737" y="26537"/>
                              <a:pt x="2816" y="12389"/>
                              <a:pt x="10570" y="4863"/>
                            </a:cubicBezTo>
                            <a:cubicBezTo>
                              <a:pt x="18300" y="-2720"/>
                              <a:pt x="25833" y="-1197"/>
                              <a:pt x="27634" y="7771"/>
                            </a:cubicBezTo>
                            <a:close/>
                          </a:path>
                        </a:pathLst>
                      </a:custGeom>
                      <a:gradFill>
                        <a:gsLst>
                          <a:gs pos="0">
                            <a:srgbClr val="1871BF"/>
                          </a:gs>
                          <a:gs pos="50000">
                            <a:srgbClr val="288AAF"/>
                          </a:gs>
                          <a:gs pos="100000">
                            <a:srgbClr val="39A4A0"/>
                          </a:gs>
                        </a:gsLst>
                        <a:lin ang="6211584" scaled="1"/>
                      </a:gradFill>
                      <a:ln w="8132"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FD498AF3-A7B3-DF3A-DE52-03CB81688339}"/>
                          </a:ext>
                        </a:extLst>
                      </p:cNvPr>
                      <p:cNvSpPr/>
                      <p:nvPr/>
                    </p:nvSpPr>
                    <p:spPr>
                      <a:xfrm>
                        <a:off x="3119599" y="2248994"/>
                        <a:ext cx="51104" cy="37992"/>
                      </a:xfrm>
                      <a:custGeom>
                        <a:avLst/>
                        <a:gdLst>
                          <a:gd name="connsiteX0" fmla="*/ 37882 w 51104"/>
                          <a:gd name="connsiteY0" fmla="*/ 35868 h 37992"/>
                          <a:gd name="connsiteX1" fmla="*/ 16331 w 51104"/>
                          <a:gd name="connsiteY1" fmla="*/ 37977 h 37992"/>
                          <a:gd name="connsiteX2" fmla="*/ 0 w 51104"/>
                          <a:gd name="connsiteY2" fmla="*/ 37839 h 37992"/>
                          <a:gd name="connsiteX3" fmla="*/ 4732 w 51104"/>
                          <a:gd name="connsiteY3" fmla="*/ 32227 h 37992"/>
                          <a:gd name="connsiteX4" fmla="*/ 15858 w 51104"/>
                          <a:gd name="connsiteY4" fmla="*/ 20001 h 37992"/>
                          <a:gd name="connsiteX5" fmla="*/ 38167 w 51104"/>
                          <a:gd name="connsiteY5" fmla="*/ 902 h 37992"/>
                          <a:gd name="connsiteX6" fmla="*/ 51085 w 51104"/>
                          <a:gd name="connsiteY6" fmla="*/ 12826 h 37992"/>
                          <a:gd name="connsiteX7" fmla="*/ 47069 w 51104"/>
                          <a:gd name="connsiteY7" fmla="*/ 26623 h 37992"/>
                          <a:gd name="connsiteX8" fmla="*/ 37882 w 51104"/>
                          <a:gd name="connsiteY8" fmla="*/ 35868 h 3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04" h="37992">
                            <a:moveTo>
                              <a:pt x="37882" y="35868"/>
                            </a:moveTo>
                            <a:cubicBezTo>
                              <a:pt x="34298" y="37578"/>
                              <a:pt x="24932" y="37879"/>
                              <a:pt x="16331" y="37977"/>
                            </a:cubicBezTo>
                            <a:cubicBezTo>
                              <a:pt x="7746" y="38050"/>
                              <a:pt x="0" y="37839"/>
                              <a:pt x="0" y="37839"/>
                            </a:cubicBezTo>
                            <a:cubicBezTo>
                              <a:pt x="0" y="37839"/>
                              <a:pt x="1865" y="35631"/>
                              <a:pt x="4732" y="32227"/>
                            </a:cubicBezTo>
                            <a:cubicBezTo>
                              <a:pt x="7550" y="28847"/>
                              <a:pt x="11500" y="24399"/>
                              <a:pt x="15858" y="20001"/>
                            </a:cubicBezTo>
                            <a:cubicBezTo>
                              <a:pt x="24386" y="11115"/>
                              <a:pt x="34339" y="2482"/>
                              <a:pt x="38167" y="902"/>
                            </a:cubicBezTo>
                            <a:cubicBezTo>
                              <a:pt x="45823" y="-2291"/>
                              <a:pt x="51484" y="3304"/>
                              <a:pt x="51085" y="12826"/>
                            </a:cubicBezTo>
                            <a:cubicBezTo>
                              <a:pt x="51044" y="17607"/>
                              <a:pt x="49456" y="22494"/>
                              <a:pt x="47069" y="26623"/>
                            </a:cubicBezTo>
                            <a:cubicBezTo>
                              <a:pt x="44805" y="30752"/>
                              <a:pt x="41563" y="34141"/>
                              <a:pt x="37882" y="35868"/>
                            </a:cubicBezTo>
                            <a:close/>
                          </a:path>
                        </a:pathLst>
                      </a:custGeom>
                      <a:gradFill>
                        <a:gsLst>
                          <a:gs pos="0">
                            <a:srgbClr val="1871BF"/>
                          </a:gs>
                          <a:gs pos="50000">
                            <a:srgbClr val="288AAF"/>
                          </a:gs>
                          <a:gs pos="100000">
                            <a:srgbClr val="39A4A0"/>
                          </a:gs>
                        </a:gsLst>
                        <a:lin ang="6211584" scaled="1"/>
                      </a:gradFill>
                      <a:ln w="8132" cap="flat">
                        <a:noFill/>
                        <a:prstDash val="solid"/>
                        <a:miter/>
                      </a:ln>
                    </p:spPr>
                    <p:txBody>
                      <a:bodyPr rtlCol="0" anchor="ctr"/>
                      <a:lstStyle/>
                      <a:p>
                        <a:endParaRPr lang="zh-CN" altLang="en-US"/>
                      </a:p>
                    </p:txBody>
                  </p:sp>
                </p:grpSp>
                <p:grpSp>
                  <p:nvGrpSpPr>
                    <p:cNvPr id="373" name="组合 372">
                      <a:extLst>
                        <a:ext uri="{FF2B5EF4-FFF2-40B4-BE49-F238E27FC236}">
                          <a16:creationId xmlns:a16="http://schemas.microsoft.com/office/drawing/2014/main" id="{66F03B0E-7068-B04D-52F2-DDA8C5F673A5}"/>
                        </a:ext>
                      </a:extLst>
                    </p:cNvPr>
                    <p:cNvGrpSpPr/>
                    <p:nvPr/>
                  </p:nvGrpSpPr>
                  <p:grpSpPr>
                    <a:xfrm>
                      <a:off x="3112177" y="2155118"/>
                      <a:ext cx="82771" cy="71591"/>
                      <a:chOff x="3112177" y="2155118"/>
                      <a:chExt cx="82771" cy="71591"/>
                    </a:xfrm>
                  </p:grpSpPr>
                  <p:sp>
                    <p:nvSpPr>
                      <p:cNvPr id="377" name="任意多边形: 形状 376">
                        <a:extLst>
                          <a:ext uri="{FF2B5EF4-FFF2-40B4-BE49-F238E27FC236}">
                            <a16:creationId xmlns:a16="http://schemas.microsoft.com/office/drawing/2014/main" id="{A417AA8C-90F6-4C88-2BA2-F043722DB514}"/>
                          </a:ext>
                        </a:extLst>
                      </p:cNvPr>
                      <p:cNvSpPr/>
                      <p:nvPr/>
                    </p:nvSpPr>
                    <p:spPr>
                      <a:xfrm>
                        <a:off x="3112177" y="2155118"/>
                        <a:ext cx="26484" cy="60389"/>
                      </a:xfrm>
                      <a:custGeom>
                        <a:avLst/>
                        <a:gdLst>
                          <a:gd name="connsiteX0" fmla="*/ 26408 w 26484"/>
                          <a:gd name="connsiteY0" fmla="*/ 7921 h 60389"/>
                          <a:gd name="connsiteX1" fmla="*/ 22987 w 26484"/>
                          <a:gd name="connsiteY1" fmla="*/ 37209 h 60389"/>
                          <a:gd name="connsiteX2" fmla="*/ 19411 w 26484"/>
                          <a:gd name="connsiteY2" fmla="*/ 60390 h 60389"/>
                          <a:gd name="connsiteX3" fmla="*/ 10118 w 26484"/>
                          <a:gd name="connsiteY3" fmla="*/ 47887 h 60389"/>
                          <a:gd name="connsiteX4" fmla="*/ 149 w 26484"/>
                          <a:gd name="connsiteY4" fmla="*/ 28902 h 60389"/>
                          <a:gd name="connsiteX5" fmla="*/ 11495 w 26484"/>
                          <a:gd name="connsiteY5" fmla="*/ 3196 h 60389"/>
                          <a:gd name="connsiteX6" fmla="*/ 26408 w 26484"/>
                          <a:gd name="connsiteY6" fmla="*/ 7921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4" h="60389">
                            <a:moveTo>
                              <a:pt x="26408" y="7921"/>
                            </a:moveTo>
                            <a:cubicBezTo>
                              <a:pt x="26905" y="12050"/>
                              <a:pt x="24877" y="25114"/>
                              <a:pt x="22987" y="37209"/>
                            </a:cubicBezTo>
                            <a:cubicBezTo>
                              <a:pt x="21130" y="49264"/>
                              <a:pt x="19411" y="60390"/>
                              <a:pt x="19411" y="60390"/>
                            </a:cubicBezTo>
                            <a:cubicBezTo>
                              <a:pt x="19411" y="60390"/>
                              <a:pt x="14753" y="54672"/>
                              <a:pt x="10118" y="47887"/>
                            </a:cubicBezTo>
                            <a:cubicBezTo>
                              <a:pt x="5459" y="41103"/>
                              <a:pt x="719" y="33137"/>
                              <a:pt x="149" y="28902"/>
                            </a:cubicBezTo>
                            <a:cubicBezTo>
                              <a:pt x="-951" y="20537"/>
                              <a:pt x="4164" y="8857"/>
                              <a:pt x="11495" y="3196"/>
                            </a:cubicBezTo>
                            <a:cubicBezTo>
                              <a:pt x="18752" y="-2537"/>
                              <a:pt x="25431" y="-314"/>
                              <a:pt x="26408" y="7921"/>
                            </a:cubicBezTo>
                            <a:close/>
                          </a:path>
                        </a:pathLst>
                      </a:custGeom>
                      <a:gradFill>
                        <a:gsLst>
                          <a:gs pos="0">
                            <a:srgbClr val="1871BF"/>
                          </a:gs>
                          <a:gs pos="50000">
                            <a:srgbClr val="288AAF"/>
                          </a:gs>
                          <a:gs pos="100000">
                            <a:srgbClr val="39A4A0"/>
                          </a:gs>
                        </a:gsLst>
                        <a:lin ang="6211584" scaled="1"/>
                      </a:gradFill>
                      <a:ln w="8132"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54974500-B72E-BE99-9C73-06873E853787}"/>
                          </a:ext>
                        </a:extLst>
                      </p:cNvPr>
                      <p:cNvSpPr/>
                      <p:nvPr/>
                    </p:nvSpPr>
                    <p:spPr>
                      <a:xfrm>
                        <a:off x="3144352" y="2192269"/>
                        <a:ext cx="50597" cy="34439"/>
                      </a:xfrm>
                      <a:custGeom>
                        <a:avLst/>
                        <a:gdLst>
                          <a:gd name="connsiteX0" fmla="*/ 35357 w 50597"/>
                          <a:gd name="connsiteY0" fmla="*/ 33591 h 34439"/>
                          <a:gd name="connsiteX1" fmla="*/ 14978 w 50597"/>
                          <a:gd name="connsiteY1" fmla="*/ 33705 h 34439"/>
                          <a:gd name="connsiteX2" fmla="*/ 0 w 50597"/>
                          <a:gd name="connsiteY2" fmla="*/ 31962 h 34439"/>
                          <a:gd name="connsiteX3" fmla="*/ 4985 w 50597"/>
                          <a:gd name="connsiteY3" fmla="*/ 27311 h 34439"/>
                          <a:gd name="connsiteX4" fmla="*/ 16722 w 50597"/>
                          <a:gd name="connsiteY4" fmla="*/ 17098 h 34439"/>
                          <a:gd name="connsiteX5" fmla="*/ 39348 w 50597"/>
                          <a:gd name="connsiteY5" fmla="*/ 702 h 34439"/>
                          <a:gd name="connsiteX6" fmla="*/ 50409 w 50597"/>
                          <a:gd name="connsiteY6" fmla="*/ 12406 h 34439"/>
                          <a:gd name="connsiteX7" fmla="*/ 35357 w 50597"/>
                          <a:gd name="connsiteY7" fmla="*/ 33591 h 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97" h="34439">
                            <a:moveTo>
                              <a:pt x="35357" y="33591"/>
                            </a:moveTo>
                            <a:cubicBezTo>
                              <a:pt x="31773" y="34951"/>
                              <a:pt x="22895" y="34438"/>
                              <a:pt x="14978" y="33705"/>
                            </a:cubicBezTo>
                            <a:cubicBezTo>
                              <a:pt x="7070" y="32964"/>
                              <a:pt x="0" y="31962"/>
                              <a:pt x="0" y="31962"/>
                            </a:cubicBezTo>
                            <a:cubicBezTo>
                              <a:pt x="0" y="31962"/>
                              <a:pt x="1963" y="30129"/>
                              <a:pt x="4985" y="27311"/>
                            </a:cubicBezTo>
                            <a:cubicBezTo>
                              <a:pt x="8112" y="24591"/>
                              <a:pt x="12331" y="20917"/>
                              <a:pt x="16722" y="17098"/>
                            </a:cubicBezTo>
                            <a:cubicBezTo>
                              <a:pt x="25673" y="9637"/>
                              <a:pt x="35626" y="2029"/>
                              <a:pt x="39348" y="702"/>
                            </a:cubicBezTo>
                            <a:cubicBezTo>
                              <a:pt x="46727" y="-1994"/>
                              <a:pt x="51639" y="3324"/>
                              <a:pt x="50409" y="12406"/>
                            </a:cubicBezTo>
                            <a:cubicBezTo>
                              <a:pt x="49187" y="21488"/>
                              <a:pt x="42508" y="30830"/>
                              <a:pt x="35357" y="33591"/>
                            </a:cubicBezTo>
                            <a:close/>
                          </a:path>
                        </a:pathLst>
                      </a:custGeom>
                      <a:gradFill>
                        <a:gsLst>
                          <a:gs pos="0">
                            <a:srgbClr val="1871BF"/>
                          </a:gs>
                          <a:gs pos="50000">
                            <a:srgbClr val="288AAF"/>
                          </a:gs>
                          <a:gs pos="100000">
                            <a:srgbClr val="39A4A0"/>
                          </a:gs>
                        </a:gsLst>
                        <a:lin ang="6211588" scaled="1"/>
                      </a:gradFill>
                      <a:ln w="8132" cap="flat">
                        <a:noFill/>
                        <a:prstDash val="solid"/>
                        <a:miter/>
                      </a:ln>
                    </p:spPr>
                    <p:txBody>
                      <a:bodyPr rtlCol="0" anchor="ctr"/>
                      <a:lstStyle/>
                      <a:p>
                        <a:endParaRPr lang="zh-CN" altLang="en-US"/>
                      </a:p>
                    </p:txBody>
                  </p:sp>
                </p:grpSp>
                <p:grpSp>
                  <p:nvGrpSpPr>
                    <p:cNvPr id="374" name="组合 373">
                      <a:extLst>
                        <a:ext uri="{FF2B5EF4-FFF2-40B4-BE49-F238E27FC236}">
                          <a16:creationId xmlns:a16="http://schemas.microsoft.com/office/drawing/2014/main" id="{9BA00824-90DC-0056-5654-427020F2DEE4}"/>
                        </a:ext>
                      </a:extLst>
                    </p:cNvPr>
                    <p:cNvGrpSpPr/>
                    <p:nvPr/>
                  </p:nvGrpSpPr>
                  <p:grpSpPr>
                    <a:xfrm>
                      <a:off x="3149468" y="2100968"/>
                      <a:ext cx="74164" cy="65516"/>
                      <a:chOff x="3149468" y="2100968"/>
                      <a:chExt cx="74164" cy="65516"/>
                    </a:xfrm>
                  </p:grpSpPr>
                  <p:sp>
                    <p:nvSpPr>
                      <p:cNvPr id="375" name="任意多边形: 形状 374">
                        <a:extLst>
                          <a:ext uri="{FF2B5EF4-FFF2-40B4-BE49-F238E27FC236}">
                            <a16:creationId xmlns:a16="http://schemas.microsoft.com/office/drawing/2014/main" id="{DA636904-41A1-7CFC-9F54-A5FC89DBF83B}"/>
                          </a:ext>
                        </a:extLst>
                      </p:cNvPr>
                      <p:cNvSpPr/>
                      <p:nvPr/>
                    </p:nvSpPr>
                    <p:spPr>
                      <a:xfrm>
                        <a:off x="3149468" y="2100968"/>
                        <a:ext cx="23584" cy="54732"/>
                      </a:xfrm>
                      <a:custGeom>
                        <a:avLst/>
                        <a:gdLst>
                          <a:gd name="connsiteX0" fmla="*/ 23521 w 23584"/>
                          <a:gd name="connsiteY0" fmla="*/ 7525 h 54732"/>
                          <a:gd name="connsiteX1" fmla="*/ 15547 w 23584"/>
                          <a:gd name="connsiteY1" fmla="*/ 54733 h 54732"/>
                          <a:gd name="connsiteX2" fmla="*/ 72 w 23584"/>
                          <a:gd name="connsiteY2" fmla="*/ 24515 h 54732"/>
                          <a:gd name="connsiteX3" fmla="*/ 10416 w 23584"/>
                          <a:gd name="connsiteY3" fmla="*/ 2394 h 54732"/>
                          <a:gd name="connsiteX4" fmla="*/ 23521 w 23584"/>
                          <a:gd name="connsiteY4" fmla="*/ 7525 h 54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4" h="54732">
                            <a:moveTo>
                              <a:pt x="23521" y="7525"/>
                            </a:moveTo>
                            <a:cubicBezTo>
                              <a:pt x="24417" y="14969"/>
                              <a:pt x="15547" y="54733"/>
                              <a:pt x="15547" y="54733"/>
                            </a:cubicBezTo>
                            <a:cubicBezTo>
                              <a:pt x="15547" y="54733"/>
                              <a:pt x="813" y="32057"/>
                              <a:pt x="72" y="24515"/>
                            </a:cubicBezTo>
                            <a:cubicBezTo>
                              <a:pt x="-637" y="16883"/>
                              <a:pt x="3957" y="7061"/>
                              <a:pt x="10416" y="2394"/>
                            </a:cubicBezTo>
                            <a:cubicBezTo>
                              <a:pt x="16761" y="-2208"/>
                              <a:pt x="22674" y="-1"/>
                              <a:pt x="23521" y="7525"/>
                            </a:cubicBezTo>
                            <a:close/>
                          </a:path>
                        </a:pathLst>
                      </a:custGeom>
                      <a:gradFill>
                        <a:gsLst>
                          <a:gs pos="0">
                            <a:srgbClr val="1871BF"/>
                          </a:gs>
                          <a:gs pos="50000">
                            <a:srgbClr val="288AAF"/>
                          </a:gs>
                          <a:gs pos="100000">
                            <a:srgbClr val="39A4A0"/>
                          </a:gs>
                        </a:gsLst>
                        <a:lin ang="6211587" scaled="1"/>
                      </a:gradFill>
                      <a:ln w="8132"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id="{FE6A29FA-124C-302F-9F60-20E115A4CDF0}"/>
                          </a:ext>
                        </a:extLst>
                      </p:cNvPr>
                      <p:cNvSpPr/>
                      <p:nvPr/>
                    </p:nvSpPr>
                    <p:spPr>
                      <a:xfrm>
                        <a:off x="3175848" y="2134522"/>
                        <a:ext cx="47784" cy="31962"/>
                      </a:xfrm>
                      <a:custGeom>
                        <a:avLst/>
                        <a:gdLst>
                          <a:gd name="connsiteX0" fmla="*/ 32816 w 47784"/>
                          <a:gd name="connsiteY0" fmla="*/ 31156 h 31962"/>
                          <a:gd name="connsiteX1" fmla="*/ 0 w 47784"/>
                          <a:gd name="connsiteY1" fmla="*/ 29323 h 31962"/>
                          <a:gd name="connsiteX2" fmla="*/ 37352 w 47784"/>
                          <a:gd name="connsiteY2" fmla="*/ 783 h 31962"/>
                          <a:gd name="connsiteX3" fmla="*/ 47566 w 47784"/>
                          <a:gd name="connsiteY3" fmla="*/ 11160 h 31962"/>
                          <a:gd name="connsiteX4" fmla="*/ 32816 w 47784"/>
                          <a:gd name="connsiteY4" fmla="*/ 31156 h 31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84" h="31962">
                            <a:moveTo>
                              <a:pt x="32816" y="31156"/>
                            </a:moveTo>
                            <a:cubicBezTo>
                              <a:pt x="25974" y="33729"/>
                              <a:pt x="0" y="29323"/>
                              <a:pt x="0" y="29323"/>
                            </a:cubicBezTo>
                            <a:cubicBezTo>
                              <a:pt x="0" y="29323"/>
                              <a:pt x="30446" y="3577"/>
                              <a:pt x="37352" y="783"/>
                            </a:cubicBezTo>
                            <a:cubicBezTo>
                              <a:pt x="44259" y="-1953"/>
                              <a:pt x="48861" y="2714"/>
                              <a:pt x="47566" y="11160"/>
                            </a:cubicBezTo>
                            <a:cubicBezTo>
                              <a:pt x="46295" y="19647"/>
                              <a:pt x="39715" y="28549"/>
                              <a:pt x="32816" y="31156"/>
                            </a:cubicBezTo>
                            <a:close/>
                          </a:path>
                        </a:pathLst>
                      </a:custGeom>
                      <a:gradFill>
                        <a:gsLst>
                          <a:gs pos="0">
                            <a:srgbClr val="1871BF"/>
                          </a:gs>
                          <a:gs pos="50000">
                            <a:srgbClr val="288AAF"/>
                          </a:gs>
                          <a:gs pos="100000">
                            <a:srgbClr val="39A4A0"/>
                          </a:gs>
                        </a:gsLst>
                        <a:lin ang="6211581" scaled="1"/>
                      </a:gradFill>
                      <a:ln w="8132" cap="flat">
                        <a:noFill/>
                        <a:prstDash val="solid"/>
                        <a:miter/>
                      </a:ln>
                    </p:spPr>
                    <p:txBody>
                      <a:bodyPr rtlCol="0" anchor="ctr"/>
                      <a:lstStyle/>
                      <a:p>
                        <a:endParaRPr lang="zh-CN" altLang="en-US"/>
                      </a:p>
                    </p:txBody>
                  </p:sp>
                </p:grpSp>
              </p:grpSp>
              <p:sp>
                <p:nvSpPr>
                  <p:cNvPr id="351" name="任意多边形: 形状 350">
                    <a:extLst>
                      <a:ext uri="{FF2B5EF4-FFF2-40B4-BE49-F238E27FC236}">
                        <a16:creationId xmlns:a16="http://schemas.microsoft.com/office/drawing/2014/main" id="{A358E894-00C2-A9DF-08B5-9B2ECC4D4B87}"/>
                      </a:ext>
                    </a:extLst>
                  </p:cNvPr>
                  <p:cNvSpPr/>
                  <p:nvPr/>
                </p:nvSpPr>
                <p:spPr>
                  <a:xfrm>
                    <a:off x="3090204" y="1909928"/>
                    <a:ext cx="168375" cy="650540"/>
                  </a:xfrm>
                  <a:custGeom>
                    <a:avLst/>
                    <a:gdLst>
                      <a:gd name="connsiteX0" fmla="*/ 6223 w 168375"/>
                      <a:gd name="connsiteY0" fmla="*/ 559554 h 650540"/>
                      <a:gd name="connsiteX1" fmla="*/ 2233 w 168375"/>
                      <a:gd name="connsiteY1" fmla="*/ 443660 h 650540"/>
                      <a:gd name="connsiteX2" fmla="*/ 5303 w 168375"/>
                      <a:gd name="connsiteY2" fmla="*/ 421115 h 650540"/>
                      <a:gd name="connsiteX3" fmla="*/ 10296 w 168375"/>
                      <a:gd name="connsiteY3" fmla="*/ 397699 h 650540"/>
                      <a:gd name="connsiteX4" fmla="*/ 25869 w 168375"/>
                      <a:gd name="connsiteY4" fmla="*/ 349611 h 650540"/>
                      <a:gd name="connsiteX5" fmla="*/ 73916 w 168375"/>
                      <a:gd name="connsiteY5" fmla="*/ 255057 h 650540"/>
                      <a:gd name="connsiteX6" fmla="*/ 124650 w 168375"/>
                      <a:gd name="connsiteY6" fmla="*/ 165520 h 650540"/>
                      <a:gd name="connsiteX7" fmla="*/ 157295 w 168375"/>
                      <a:gd name="connsiteY7" fmla="*/ 83835 h 650540"/>
                      <a:gd name="connsiteX8" fmla="*/ 167753 w 168375"/>
                      <a:gd name="connsiteY8" fmla="*/ 23205 h 650540"/>
                      <a:gd name="connsiteX9" fmla="*/ 168054 w 168375"/>
                      <a:gd name="connsiteY9" fmla="*/ 6052 h 650540"/>
                      <a:gd name="connsiteX10" fmla="*/ 167883 w 168375"/>
                      <a:gd name="connsiteY10" fmla="*/ 0 h 650540"/>
                      <a:gd name="connsiteX11" fmla="*/ 168176 w 168375"/>
                      <a:gd name="connsiteY11" fmla="*/ 6052 h 650540"/>
                      <a:gd name="connsiteX12" fmla="*/ 168201 w 168375"/>
                      <a:gd name="connsiteY12" fmla="*/ 23229 h 650540"/>
                      <a:gd name="connsiteX13" fmla="*/ 158867 w 168375"/>
                      <a:gd name="connsiteY13" fmla="*/ 84259 h 650540"/>
                      <a:gd name="connsiteX14" fmla="*/ 127599 w 168375"/>
                      <a:gd name="connsiteY14" fmla="*/ 166995 h 650540"/>
                      <a:gd name="connsiteX15" fmla="*/ 78436 w 168375"/>
                      <a:gd name="connsiteY15" fmla="*/ 257631 h 650540"/>
                      <a:gd name="connsiteX16" fmla="*/ 32491 w 168375"/>
                      <a:gd name="connsiteY16" fmla="*/ 352193 h 650540"/>
                      <a:gd name="connsiteX17" fmla="*/ 18066 w 168375"/>
                      <a:gd name="connsiteY17" fmla="*/ 399548 h 650540"/>
                      <a:gd name="connsiteX18" fmla="*/ 13586 w 168375"/>
                      <a:gd name="connsiteY18" fmla="*/ 422484 h 650540"/>
                      <a:gd name="connsiteX19" fmla="*/ 10964 w 168375"/>
                      <a:gd name="connsiteY19" fmla="*/ 444548 h 650540"/>
                      <a:gd name="connsiteX20" fmla="*/ 16478 w 168375"/>
                      <a:gd name="connsiteY20" fmla="*/ 557852 h 650540"/>
                      <a:gd name="connsiteX21" fmla="*/ 34682 w 168375"/>
                      <a:gd name="connsiteY21" fmla="*/ 650525 h 650540"/>
                      <a:gd name="connsiteX22" fmla="*/ 6223 w 168375"/>
                      <a:gd name="connsiteY22" fmla="*/ 559554 h 6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75" h="650540">
                        <a:moveTo>
                          <a:pt x="6223" y="559554"/>
                        </a:moveTo>
                        <a:cubicBezTo>
                          <a:pt x="4415" y="546636"/>
                          <a:pt x="-3925" y="502499"/>
                          <a:pt x="2233" y="443660"/>
                        </a:cubicBezTo>
                        <a:cubicBezTo>
                          <a:pt x="2819" y="436314"/>
                          <a:pt x="4244" y="428829"/>
                          <a:pt x="5303" y="421115"/>
                        </a:cubicBezTo>
                        <a:cubicBezTo>
                          <a:pt x="6891" y="413484"/>
                          <a:pt x="8138" y="405575"/>
                          <a:pt x="10296" y="397699"/>
                        </a:cubicBezTo>
                        <a:cubicBezTo>
                          <a:pt x="14059" y="381816"/>
                          <a:pt x="19394" y="365657"/>
                          <a:pt x="25869" y="349611"/>
                        </a:cubicBezTo>
                        <a:cubicBezTo>
                          <a:pt x="38697" y="317415"/>
                          <a:pt x="56054" y="285699"/>
                          <a:pt x="73916" y="255057"/>
                        </a:cubicBezTo>
                        <a:cubicBezTo>
                          <a:pt x="91745" y="224375"/>
                          <a:pt x="109916" y="194467"/>
                          <a:pt x="124650" y="165520"/>
                        </a:cubicBezTo>
                        <a:cubicBezTo>
                          <a:pt x="139507" y="136663"/>
                          <a:pt x="150372" y="108498"/>
                          <a:pt x="157295" y="83835"/>
                        </a:cubicBezTo>
                        <a:cubicBezTo>
                          <a:pt x="164161" y="59132"/>
                          <a:pt x="166890" y="37972"/>
                          <a:pt x="167753" y="23205"/>
                        </a:cubicBezTo>
                        <a:cubicBezTo>
                          <a:pt x="168038" y="15809"/>
                          <a:pt x="168323" y="10002"/>
                          <a:pt x="168054" y="6052"/>
                        </a:cubicBezTo>
                        <a:cubicBezTo>
                          <a:pt x="167940" y="2101"/>
                          <a:pt x="167883" y="0"/>
                          <a:pt x="167883" y="0"/>
                        </a:cubicBezTo>
                        <a:cubicBezTo>
                          <a:pt x="167883" y="0"/>
                          <a:pt x="167981" y="2101"/>
                          <a:pt x="168176" y="6052"/>
                        </a:cubicBezTo>
                        <a:cubicBezTo>
                          <a:pt x="168519" y="10002"/>
                          <a:pt x="168348" y="15809"/>
                          <a:pt x="168201" y="23229"/>
                        </a:cubicBezTo>
                        <a:cubicBezTo>
                          <a:pt x="167623" y="38037"/>
                          <a:pt x="165293" y="59311"/>
                          <a:pt x="158867" y="84259"/>
                        </a:cubicBezTo>
                        <a:cubicBezTo>
                          <a:pt x="152384" y="109166"/>
                          <a:pt x="141999" y="137689"/>
                          <a:pt x="127599" y="166995"/>
                        </a:cubicBezTo>
                        <a:cubicBezTo>
                          <a:pt x="113329" y="196365"/>
                          <a:pt x="95662" y="226689"/>
                          <a:pt x="78436" y="257631"/>
                        </a:cubicBezTo>
                        <a:cubicBezTo>
                          <a:pt x="61169" y="288533"/>
                          <a:pt x="44537" y="320322"/>
                          <a:pt x="32491" y="352193"/>
                        </a:cubicBezTo>
                        <a:cubicBezTo>
                          <a:pt x="26406" y="368092"/>
                          <a:pt x="21471" y="383983"/>
                          <a:pt x="18066" y="399548"/>
                        </a:cubicBezTo>
                        <a:cubicBezTo>
                          <a:pt x="16087" y="407269"/>
                          <a:pt x="15012" y="415015"/>
                          <a:pt x="13586" y="422484"/>
                        </a:cubicBezTo>
                        <a:cubicBezTo>
                          <a:pt x="12682" y="430042"/>
                          <a:pt x="11412" y="437356"/>
                          <a:pt x="10964" y="444548"/>
                        </a:cubicBezTo>
                        <a:cubicBezTo>
                          <a:pt x="5898" y="502076"/>
                          <a:pt x="14694" y="545170"/>
                          <a:pt x="16478" y="557852"/>
                        </a:cubicBezTo>
                        <a:cubicBezTo>
                          <a:pt x="25087" y="608961"/>
                          <a:pt x="37712" y="649506"/>
                          <a:pt x="34682" y="650525"/>
                        </a:cubicBezTo>
                        <a:cubicBezTo>
                          <a:pt x="32287" y="651453"/>
                          <a:pt x="15061" y="611844"/>
                          <a:pt x="6223" y="559554"/>
                        </a:cubicBezTo>
                        <a:close/>
                      </a:path>
                    </a:pathLst>
                  </a:custGeom>
                  <a:gradFill>
                    <a:gsLst>
                      <a:gs pos="0">
                        <a:srgbClr val="1871BF"/>
                      </a:gs>
                      <a:gs pos="50000">
                        <a:srgbClr val="288AAF"/>
                      </a:gs>
                      <a:gs pos="100000">
                        <a:srgbClr val="39A4A0"/>
                      </a:gs>
                    </a:gsLst>
                    <a:lin ang="6211582" scaled="1"/>
                  </a:gradFill>
                  <a:ln w="8132"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B8CCA5A4-C335-6698-3DF2-39542D241033}"/>
                      </a:ext>
                    </a:extLst>
                  </p:cNvPr>
                  <p:cNvSpPr/>
                  <p:nvPr/>
                </p:nvSpPr>
                <p:spPr>
                  <a:xfrm>
                    <a:off x="3159688" y="1840791"/>
                    <a:ext cx="241148" cy="221381"/>
                  </a:xfrm>
                  <a:custGeom>
                    <a:avLst/>
                    <a:gdLst>
                      <a:gd name="connsiteX0" fmla="*/ 38656 w 241148"/>
                      <a:gd name="connsiteY0" fmla="*/ 11724 h 221381"/>
                      <a:gd name="connsiteX1" fmla="*/ 23857 w 241148"/>
                      <a:gd name="connsiteY1" fmla="*/ 19290 h 221381"/>
                      <a:gd name="connsiteX2" fmla="*/ 13366 w 241148"/>
                      <a:gd name="connsiteY2" fmla="*/ 65040 h 221381"/>
                      <a:gd name="connsiteX3" fmla="*/ 25176 w 241148"/>
                      <a:gd name="connsiteY3" fmla="*/ 88791 h 221381"/>
                      <a:gd name="connsiteX4" fmla="*/ 0 w 241148"/>
                      <a:gd name="connsiteY4" fmla="*/ 141260 h 221381"/>
                      <a:gd name="connsiteX5" fmla="*/ 17080 w 241148"/>
                      <a:gd name="connsiteY5" fmla="*/ 171070 h 221381"/>
                      <a:gd name="connsiteX6" fmla="*/ 83152 w 241148"/>
                      <a:gd name="connsiteY6" fmla="*/ 178466 h 221381"/>
                      <a:gd name="connsiteX7" fmla="*/ 99425 w 241148"/>
                      <a:gd name="connsiteY7" fmla="*/ 202844 h 221381"/>
                      <a:gd name="connsiteX8" fmla="*/ 137698 w 241148"/>
                      <a:gd name="connsiteY8" fmla="*/ 221170 h 221381"/>
                      <a:gd name="connsiteX9" fmla="*/ 196569 w 241148"/>
                      <a:gd name="connsiteY9" fmla="*/ 162518 h 221381"/>
                      <a:gd name="connsiteX10" fmla="*/ 238841 w 241148"/>
                      <a:gd name="connsiteY10" fmla="*/ 137888 h 221381"/>
                      <a:gd name="connsiteX11" fmla="*/ 230379 w 241148"/>
                      <a:gd name="connsiteY11" fmla="*/ 93173 h 221381"/>
                      <a:gd name="connsiteX12" fmla="*/ 195632 w 241148"/>
                      <a:gd name="connsiteY12" fmla="*/ 55836 h 221381"/>
                      <a:gd name="connsiteX13" fmla="*/ 186420 w 241148"/>
                      <a:gd name="connsiteY13" fmla="*/ 17384 h 221381"/>
                      <a:gd name="connsiteX14" fmla="*/ 128901 w 241148"/>
                      <a:gd name="connsiteY14" fmla="*/ 6617 h 221381"/>
                      <a:gd name="connsiteX15" fmla="*/ 105729 w 241148"/>
                      <a:gd name="connsiteY15" fmla="*/ 21326 h 221381"/>
                      <a:gd name="connsiteX16" fmla="*/ 76415 w 241148"/>
                      <a:gd name="connsiteY16" fmla="*/ 17669 h 221381"/>
                      <a:gd name="connsiteX17" fmla="*/ 38656 w 241148"/>
                      <a:gd name="connsiteY17" fmla="*/ 11724 h 2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1148" h="221381">
                        <a:moveTo>
                          <a:pt x="38656" y="11724"/>
                        </a:moveTo>
                        <a:cubicBezTo>
                          <a:pt x="33777" y="12994"/>
                          <a:pt x="28882" y="15397"/>
                          <a:pt x="23857" y="19290"/>
                        </a:cubicBezTo>
                        <a:cubicBezTo>
                          <a:pt x="10947" y="29292"/>
                          <a:pt x="6215" y="50404"/>
                          <a:pt x="13366" y="65040"/>
                        </a:cubicBezTo>
                        <a:cubicBezTo>
                          <a:pt x="17284" y="73055"/>
                          <a:pt x="24353" y="79913"/>
                          <a:pt x="25176" y="88791"/>
                        </a:cubicBezTo>
                        <a:cubicBezTo>
                          <a:pt x="27090" y="109381"/>
                          <a:pt x="-81" y="119774"/>
                          <a:pt x="0" y="141260"/>
                        </a:cubicBezTo>
                        <a:cubicBezTo>
                          <a:pt x="41" y="153241"/>
                          <a:pt x="6769" y="164978"/>
                          <a:pt x="17080" y="171070"/>
                        </a:cubicBezTo>
                        <a:cubicBezTo>
                          <a:pt x="38534" y="183752"/>
                          <a:pt x="62610" y="161231"/>
                          <a:pt x="83152" y="178466"/>
                        </a:cubicBezTo>
                        <a:cubicBezTo>
                          <a:pt x="90677" y="184778"/>
                          <a:pt x="93829" y="194772"/>
                          <a:pt x="99425" y="202844"/>
                        </a:cubicBezTo>
                        <a:cubicBezTo>
                          <a:pt x="107887" y="215045"/>
                          <a:pt x="122939" y="222782"/>
                          <a:pt x="137698" y="221170"/>
                        </a:cubicBezTo>
                        <a:cubicBezTo>
                          <a:pt x="173193" y="217284"/>
                          <a:pt x="166319" y="173375"/>
                          <a:pt x="196569" y="162518"/>
                        </a:cubicBezTo>
                        <a:cubicBezTo>
                          <a:pt x="212248" y="156890"/>
                          <a:pt x="231397" y="155717"/>
                          <a:pt x="238841" y="137888"/>
                        </a:cubicBezTo>
                        <a:cubicBezTo>
                          <a:pt x="244054" y="125402"/>
                          <a:pt x="240095" y="102824"/>
                          <a:pt x="230379" y="93173"/>
                        </a:cubicBezTo>
                        <a:cubicBezTo>
                          <a:pt x="216581" y="79473"/>
                          <a:pt x="200275" y="77665"/>
                          <a:pt x="195632" y="55836"/>
                        </a:cubicBezTo>
                        <a:cubicBezTo>
                          <a:pt x="192871" y="42862"/>
                          <a:pt x="193197" y="28779"/>
                          <a:pt x="186420" y="17384"/>
                        </a:cubicBezTo>
                        <a:cubicBezTo>
                          <a:pt x="175303" y="-1308"/>
                          <a:pt x="147301" y="-4973"/>
                          <a:pt x="128901" y="6617"/>
                        </a:cubicBezTo>
                        <a:cubicBezTo>
                          <a:pt x="121123" y="11520"/>
                          <a:pt x="114526" y="18647"/>
                          <a:pt x="105729" y="21326"/>
                        </a:cubicBezTo>
                        <a:cubicBezTo>
                          <a:pt x="96126" y="24259"/>
                          <a:pt x="85766" y="21302"/>
                          <a:pt x="76415" y="17669"/>
                        </a:cubicBezTo>
                        <a:cubicBezTo>
                          <a:pt x="62846" y="12383"/>
                          <a:pt x="50808" y="8547"/>
                          <a:pt x="38656" y="11724"/>
                        </a:cubicBezTo>
                        <a:close/>
                      </a:path>
                    </a:pathLst>
                  </a:custGeom>
                  <a:gradFill>
                    <a:gsLst>
                      <a:gs pos="0">
                        <a:srgbClr val="F9A3A1"/>
                      </a:gs>
                      <a:gs pos="50000">
                        <a:srgbClr val="FCB26E"/>
                      </a:gs>
                      <a:gs pos="100000">
                        <a:srgbClr val="FFC23B"/>
                      </a:gs>
                    </a:gsLst>
                    <a:lin ang="17438818" scaled="1"/>
                  </a:gradFill>
                  <a:ln w="8132" cap="flat">
                    <a:noFill/>
                    <a:prstDash val="solid"/>
                    <a:miter/>
                  </a:ln>
                </p:spPr>
                <p:txBody>
                  <a:bodyPr rtlCol="0" anchor="ctr"/>
                  <a:lstStyle/>
                  <a:p>
                    <a:endParaRPr lang="zh-CN" altLang="en-US"/>
                  </a:p>
                </p:txBody>
              </p:sp>
              <p:grpSp>
                <p:nvGrpSpPr>
                  <p:cNvPr id="353" name="组合 352">
                    <a:extLst>
                      <a:ext uri="{FF2B5EF4-FFF2-40B4-BE49-F238E27FC236}">
                        <a16:creationId xmlns:a16="http://schemas.microsoft.com/office/drawing/2014/main" id="{515CE13E-8A8C-09BF-D2B5-6A87A2B7693E}"/>
                      </a:ext>
                    </a:extLst>
                  </p:cNvPr>
                  <p:cNvGrpSpPr/>
                  <p:nvPr/>
                </p:nvGrpSpPr>
                <p:grpSpPr>
                  <a:xfrm>
                    <a:off x="3243288" y="1909350"/>
                    <a:ext cx="77441" cy="71715"/>
                    <a:chOff x="3243288" y="1909350"/>
                    <a:chExt cx="77441" cy="71715"/>
                  </a:xfrm>
                  <a:solidFill>
                    <a:srgbClr val="FFFFFF"/>
                  </a:solidFill>
                </p:grpSpPr>
                <p:sp>
                  <p:nvSpPr>
                    <p:cNvPr id="354" name="任意多边形: 形状 353">
                      <a:extLst>
                        <a:ext uri="{FF2B5EF4-FFF2-40B4-BE49-F238E27FC236}">
                          <a16:creationId xmlns:a16="http://schemas.microsoft.com/office/drawing/2014/main" id="{223B1B5F-F033-41D8-9165-D7216605361D}"/>
                        </a:ext>
                      </a:extLst>
                    </p:cNvPr>
                    <p:cNvSpPr/>
                    <p:nvPr/>
                  </p:nvSpPr>
                  <p:spPr>
                    <a:xfrm>
                      <a:off x="3285910" y="1910286"/>
                      <a:ext cx="14163" cy="14172"/>
                    </a:xfrm>
                    <a:custGeom>
                      <a:avLst/>
                      <a:gdLst>
                        <a:gd name="connsiteX0" fmla="*/ 14164 w 14163"/>
                        <a:gd name="connsiteY0" fmla="*/ 7086 h 14172"/>
                        <a:gd name="connsiteX1" fmla="*/ 7078 w 14163"/>
                        <a:gd name="connsiteY1" fmla="*/ 14172 h 14172"/>
                        <a:gd name="connsiteX2" fmla="*/ 0 w 14163"/>
                        <a:gd name="connsiteY2" fmla="*/ 7086 h 14172"/>
                        <a:gd name="connsiteX3" fmla="*/ 7078 w 14163"/>
                        <a:gd name="connsiteY3" fmla="*/ 0 h 14172"/>
                        <a:gd name="connsiteX4" fmla="*/ 14164 w 14163"/>
                        <a:gd name="connsiteY4" fmla="*/ 7086 h 1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3" h="14172">
                          <a:moveTo>
                            <a:pt x="14164" y="7086"/>
                          </a:moveTo>
                          <a:cubicBezTo>
                            <a:pt x="14164" y="10996"/>
                            <a:pt x="10996" y="14172"/>
                            <a:pt x="7078" y="14172"/>
                          </a:cubicBezTo>
                          <a:cubicBezTo>
                            <a:pt x="3168" y="14172"/>
                            <a:pt x="0" y="11004"/>
                            <a:pt x="0" y="7086"/>
                          </a:cubicBezTo>
                          <a:cubicBezTo>
                            <a:pt x="0" y="3168"/>
                            <a:pt x="3168" y="0"/>
                            <a:pt x="7078" y="0"/>
                          </a:cubicBezTo>
                          <a:cubicBezTo>
                            <a:pt x="10996" y="8"/>
                            <a:pt x="14164" y="3177"/>
                            <a:pt x="14164" y="7086"/>
                          </a:cubicBezTo>
                          <a:close/>
                        </a:path>
                      </a:pathLst>
                    </a:custGeom>
                    <a:solidFill>
                      <a:srgbClr val="FFFFFF"/>
                    </a:solidFill>
                    <a:ln w="8132"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ACDFB9BA-6A8A-8AE8-F51E-02A4FC4CCE24}"/>
                        </a:ext>
                      </a:extLst>
                    </p:cNvPr>
                    <p:cNvSpPr/>
                    <p:nvPr/>
                  </p:nvSpPr>
                  <p:spPr>
                    <a:xfrm>
                      <a:off x="3295415" y="1935389"/>
                      <a:ext cx="9309" cy="9309"/>
                    </a:xfrm>
                    <a:custGeom>
                      <a:avLst/>
                      <a:gdLst>
                        <a:gd name="connsiteX0" fmla="*/ 9310 w 9309"/>
                        <a:gd name="connsiteY0" fmla="*/ 4659 h 9309"/>
                        <a:gd name="connsiteX1" fmla="*/ 4659 w 9309"/>
                        <a:gd name="connsiteY1" fmla="*/ 9310 h 9309"/>
                        <a:gd name="connsiteX2" fmla="*/ 0 w 9309"/>
                        <a:gd name="connsiteY2" fmla="*/ 4659 h 9309"/>
                        <a:gd name="connsiteX3" fmla="*/ 4659 w 9309"/>
                        <a:gd name="connsiteY3" fmla="*/ 0 h 9309"/>
                        <a:gd name="connsiteX4" fmla="*/ 9310 w 9309"/>
                        <a:gd name="connsiteY4" fmla="*/ 4659 h 9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 h="9309">
                          <a:moveTo>
                            <a:pt x="9310" y="4659"/>
                          </a:moveTo>
                          <a:cubicBezTo>
                            <a:pt x="9310" y="7233"/>
                            <a:pt x="7224" y="9310"/>
                            <a:pt x="4659" y="9310"/>
                          </a:cubicBezTo>
                          <a:cubicBezTo>
                            <a:pt x="2085" y="9310"/>
                            <a:pt x="0" y="7225"/>
                            <a:pt x="0" y="4659"/>
                          </a:cubicBezTo>
                          <a:cubicBezTo>
                            <a:pt x="0" y="2093"/>
                            <a:pt x="2085" y="0"/>
                            <a:pt x="4659" y="0"/>
                          </a:cubicBezTo>
                          <a:cubicBezTo>
                            <a:pt x="7233" y="0"/>
                            <a:pt x="9310" y="2085"/>
                            <a:pt x="9310" y="4659"/>
                          </a:cubicBezTo>
                          <a:close/>
                        </a:path>
                      </a:pathLst>
                    </a:custGeom>
                    <a:solidFill>
                      <a:srgbClr val="FFFFFF"/>
                    </a:solidFill>
                    <a:ln w="8132"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49C1DA93-8F4C-FACE-E866-1417266A7B2E}"/>
                        </a:ext>
                      </a:extLst>
                    </p:cNvPr>
                    <p:cNvSpPr/>
                    <p:nvPr/>
                  </p:nvSpPr>
                  <p:spPr>
                    <a:xfrm>
                      <a:off x="3279797" y="1934872"/>
                      <a:ext cx="8714" cy="8714"/>
                    </a:xfrm>
                    <a:custGeom>
                      <a:avLst/>
                      <a:gdLst>
                        <a:gd name="connsiteX0" fmla="*/ 4174 w 8714"/>
                        <a:gd name="connsiteY0" fmla="*/ 4 h 8714"/>
                        <a:gd name="connsiteX1" fmla="*/ 8711 w 8714"/>
                        <a:gd name="connsiteY1" fmla="*/ 4174 h 8714"/>
                        <a:gd name="connsiteX2" fmla="*/ 4540 w 8714"/>
                        <a:gd name="connsiteY2" fmla="*/ 8711 h 8714"/>
                        <a:gd name="connsiteX3" fmla="*/ 4 w 8714"/>
                        <a:gd name="connsiteY3" fmla="*/ 4540 h 8714"/>
                        <a:gd name="connsiteX4" fmla="*/ 4174 w 8714"/>
                        <a:gd name="connsiteY4" fmla="*/ 4 h 8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 h="8714">
                          <a:moveTo>
                            <a:pt x="4174" y="4"/>
                          </a:moveTo>
                          <a:cubicBezTo>
                            <a:pt x="6577" y="-94"/>
                            <a:pt x="8613" y="1771"/>
                            <a:pt x="8711" y="4174"/>
                          </a:cubicBezTo>
                          <a:cubicBezTo>
                            <a:pt x="8816" y="6577"/>
                            <a:pt x="6943" y="8613"/>
                            <a:pt x="4540" y="8711"/>
                          </a:cubicBezTo>
                          <a:cubicBezTo>
                            <a:pt x="2138" y="8808"/>
                            <a:pt x="101" y="6943"/>
                            <a:pt x="4" y="4540"/>
                          </a:cubicBezTo>
                          <a:cubicBezTo>
                            <a:pt x="-94" y="2138"/>
                            <a:pt x="1771" y="110"/>
                            <a:pt x="4174" y="4"/>
                          </a:cubicBezTo>
                          <a:close/>
                        </a:path>
                      </a:pathLst>
                    </a:custGeom>
                    <a:solidFill>
                      <a:srgbClr val="FFFFFF"/>
                    </a:solidFill>
                    <a:ln w="8132"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91ED7D32-B04A-45FB-DE5F-EA73CA1DF010}"/>
                        </a:ext>
                      </a:extLst>
                    </p:cNvPr>
                    <p:cNvSpPr/>
                    <p:nvPr/>
                  </p:nvSpPr>
                  <p:spPr>
                    <a:xfrm>
                      <a:off x="3265034" y="1938940"/>
                      <a:ext cx="7232" cy="7240"/>
                    </a:xfrm>
                    <a:custGeom>
                      <a:avLst/>
                      <a:gdLst>
                        <a:gd name="connsiteX0" fmla="*/ 7233 w 7232"/>
                        <a:gd name="connsiteY0" fmla="*/ 3616 h 7240"/>
                        <a:gd name="connsiteX1" fmla="*/ 3616 w 7232"/>
                        <a:gd name="connsiteY1" fmla="*/ 7241 h 7240"/>
                        <a:gd name="connsiteX2" fmla="*/ 0 w 7232"/>
                        <a:gd name="connsiteY2" fmla="*/ 3616 h 7240"/>
                        <a:gd name="connsiteX3" fmla="*/ 3616 w 7232"/>
                        <a:gd name="connsiteY3" fmla="*/ 0 h 7240"/>
                        <a:gd name="connsiteX4" fmla="*/ 7233 w 7232"/>
                        <a:gd name="connsiteY4" fmla="*/ 3616 h 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 h="7240">
                          <a:moveTo>
                            <a:pt x="7233" y="3616"/>
                          </a:moveTo>
                          <a:cubicBezTo>
                            <a:pt x="7233" y="5612"/>
                            <a:pt x="5612" y="7241"/>
                            <a:pt x="3616" y="7241"/>
                          </a:cubicBezTo>
                          <a:cubicBezTo>
                            <a:pt x="1621" y="7241"/>
                            <a:pt x="0" y="5620"/>
                            <a:pt x="0" y="3616"/>
                          </a:cubicBezTo>
                          <a:cubicBezTo>
                            <a:pt x="0" y="1613"/>
                            <a:pt x="1621" y="0"/>
                            <a:pt x="3616" y="0"/>
                          </a:cubicBezTo>
                          <a:cubicBezTo>
                            <a:pt x="5620" y="-8"/>
                            <a:pt x="7233" y="1613"/>
                            <a:pt x="7233" y="3616"/>
                          </a:cubicBezTo>
                          <a:close/>
                        </a:path>
                      </a:pathLst>
                    </a:custGeom>
                    <a:solidFill>
                      <a:srgbClr val="FFFFFF"/>
                    </a:solidFill>
                    <a:ln w="8132"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AB072D76-21DF-9241-BCB2-0D96C5074849}"/>
                        </a:ext>
                      </a:extLst>
                    </p:cNvPr>
                    <p:cNvSpPr/>
                    <p:nvPr/>
                  </p:nvSpPr>
                  <p:spPr>
                    <a:xfrm>
                      <a:off x="3243296" y="1924459"/>
                      <a:ext cx="12461" cy="12461"/>
                    </a:xfrm>
                    <a:custGeom>
                      <a:avLst/>
                      <a:gdLst>
                        <a:gd name="connsiteX0" fmla="*/ 12462 w 12461"/>
                        <a:gd name="connsiteY0" fmla="*/ 6231 h 12461"/>
                        <a:gd name="connsiteX1" fmla="*/ 6231 w 12461"/>
                        <a:gd name="connsiteY1" fmla="*/ 12462 h 12461"/>
                        <a:gd name="connsiteX2" fmla="*/ 0 w 12461"/>
                        <a:gd name="connsiteY2" fmla="*/ 6231 h 12461"/>
                        <a:gd name="connsiteX3" fmla="*/ 6231 w 12461"/>
                        <a:gd name="connsiteY3" fmla="*/ 0 h 12461"/>
                        <a:gd name="connsiteX4" fmla="*/ 12462 w 12461"/>
                        <a:gd name="connsiteY4" fmla="*/ 6231 h 12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1" h="12461">
                          <a:moveTo>
                            <a:pt x="12462" y="6231"/>
                          </a:moveTo>
                          <a:cubicBezTo>
                            <a:pt x="12462" y="9676"/>
                            <a:pt x="9668" y="12462"/>
                            <a:pt x="6231" y="12462"/>
                          </a:cubicBezTo>
                          <a:cubicBezTo>
                            <a:pt x="2785" y="12462"/>
                            <a:pt x="0" y="9668"/>
                            <a:pt x="0" y="6231"/>
                          </a:cubicBezTo>
                          <a:cubicBezTo>
                            <a:pt x="0" y="2786"/>
                            <a:pt x="2794" y="0"/>
                            <a:pt x="6231" y="0"/>
                          </a:cubicBezTo>
                          <a:cubicBezTo>
                            <a:pt x="9668" y="0"/>
                            <a:pt x="12462" y="2794"/>
                            <a:pt x="12462" y="6231"/>
                          </a:cubicBezTo>
                          <a:close/>
                        </a:path>
                      </a:pathLst>
                    </a:custGeom>
                    <a:solidFill>
                      <a:srgbClr val="FFFFFF"/>
                    </a:solidFill>
                    <a:ln w="8132"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2B0DB85E-C117-39B3-EDEE-58F35809EADA}"/>
                        </a:ext>
                      </a:extLst>
                    </p:cNvPr>
                    <p:cNvSpPr/>
                    <p:nvPr/>
                  </p:nvSpPr>
                  <p:spPr>
                    <a:xfrm>
                      <a:off x="3270304" y="1909350"/>
                      <a:ext cx="6157" cy="6157"/>
                    </a:xfrm>
                    <a:custGeom>
                      <a:avLst/>
                      <a:gdLst>
                        <a:gd name="connsiteX0" fmla="*/ 6158 w 6157"/>
                        <a:gd name="connsiteY0" fmla="*/ 3079 h 6157"/>
                        <a:gd name="connsiteX1" fmla="*/ 3079 w 6157"/>
                        <a:gd name="connsiteY1" fmla="*/ 6158 h 6157"/>
                        <a:gd name="connsiteX2" fmla="*/ 0 w 6157"/>
                        <a:gd name="connsiteY2" fmla="*/ 3079 h 6157"/>
                        <a:gd name="connsiteX3" fmla="*/ 3079 w 6157"/>
                        <a:gd name="connsiteY3" fmla="*/ 0 h 6157"/>
                        <a:gd name="connsiteX4" fmla="*/ 6158 w 6157"/>
                        <a:gd name="connsiteY4" fmla="*/ 3079 h 6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7" h="6157">
                          <a:moveTo>
                            <a:pt x="6158" y="3079"/>
                          </a:moveTo>
                          <a:cubicBezTo>
                            <a:pt x="6158" y="4781"/>
                            <a:pt x="4781" y="6158"/>
                            <a:pt x="3079" y="6158"/>
                          </a:cubicBezTo>
                          <a:cubicBezTo>
                            <a:pt x="1377" y="6158"/>
                            <a:pt x="0" y="4781"/>
                            <a:pt x="0" y="3079"/>
                          </a:cubicBezTo>
                          <a:cubicBezTo>
                            <a:pt x="0" y="1376"/>
                            <a:pt x="1377" y="0"/>
                            <a:pt x="3079" y="0"/>
                          </a:cubicBezTo>
                          <a:cubicBezTo>
                            <a:pt x="4781" y="0"/>
                            <a:pt x="6158" y="1376"/>
                            <a:pt x="6158" y="3079"/>
                          </a:cubicBezTo>
                          <a:close/>
                        </a:path>
                      </a:pathLst>
                    </a:custGeom>
                    <a:solidFill>
                      <a:srgbClr val="FFFFFF"/>
                    </a:solidFill>
                    <a:ln w="8132"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E9FB9CC7-9511-C32B-FAA1-A808425453CC}"/>
                        </a:ext>
                      </a:extLst>
                    </p:cNvPr>
                    <p:cNvSpPr/>
                    <p:nvPr/>
                  </p:nvSpPr>
                  <p:spPr>
                    <a:xfrm>
                      <a:off x="3260050" y="1953625"/>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12"/>
                            <a:pt x="11012" y="14188"/>
                            <a:pt x="7094" y="14188"/>
                          </a:cubicBezTo>
                          <a:cubicBezTo>
                            <a:pt x="3176" y="14188"/>
                            <a:pt x="0" y="11012"/>
                            <a:pt x="0" y="7094"/>
                          </a:cubicBezTo>
                          <a:cubicBezTo>
                            <a:pt x="0" y="3176"/>
                            <a:pt x="3176" y="0"/>
                            <a:pt x="7094" y="0"/>
                          </a:cubicBezTo>
                          <a:cubicBezTo>
                            <a:pt x="11012" y="0"/>
                            <a:pt x="14188" y="3176"/>
                            <a:pt x="14188" y="7094"/>
                          </a:cubicBezTo>
                          <a:close/>
                        </a:path>
                      </a:pathLst>
                    </a:custGeom>
                    <a:solidFill>
                      <a:srgbClr val="FFFFFF"/>
                    </a:solidFill>
                    <a:ln w="8132"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2CC35749-616A-43CE-E89A-7129FBEE65C8}"/>
                        </a:ext>
                      </a:extLst>
                    </p:cNvPr>
                    <p:cNvSpPr/>
                    <p:nvPr/>
                  </p:nvSpPr>
                  <p:spPr>
                    <a:xfrm>
                      <a:off x="3288858" y="1953625"/>
                      <a:ext cx="8161" cy="8161"/>
                    </a:xfrm>
                    <a:custGeom>
                      <a:avLst/>
                      <a:gdLst>
                        <a:gd name="connsiteX0" fmla="*/ 8161 w 8161"/>
                        <a:gd name="connsiteY0" fmla="*/ 4081 h 8161"/>
                        <a:gd name="connsiteX1" fmla="*/ 4081 w 8161"/>
                        <a:gd name="connsiteY1" fmla="*/ 8161 h 8161"/>
                        <a:gd name="connsiteX2" fmla="*/ 0 w 8161"/>
                        <a:gd name="connsiteY2" fmla="*/ 4081 h 8161"/>
                        <a:gd name="connsiteX3" fmla="*/ 4081 w 8161"/>
                        <a:gd name="connsiteY3" fmla="*/ 0 h 8161"/>
                        <a:gd name="connsiteX4" fmla="*/ 8161 w 8161"/>
                        <a:gd name="connsiteY4" fmla="*/ 4081 h 8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1" h="8161">
                          <a:moveTo>
                            <a:pt x="8161" y="4081"/>
                          </a:moveTo>
                          <a:cubicBezTo>
                            <a:pt x="8161" y="6337"/>
                            <a:pt x="6329" y="8161"/>
                            <a:pt x="4081" y="8161"/>
                          </a:cubicBezTo>
                          <a:cubicBezTo>
                            <a:pt x="1833" y="8161"/>
                            <a:pt x="0" y="6329"/>
                            <a:pt x="0" y="4081"/>
                          </a:cubicBezTo>
                          <a:cubicBezTo>
                            <a:pt x="0" y="1833"/>
                            <a:pt x="1833" y="0"/>
                            <a:pt x="4081" y="0"/>
                          </a:cubicBezTo>
                          <a:cubicBezTo>
                            <a:pt x="6329" y="0"/>
                            <a:pt x="8161" y="1824"/>
                            <a:pt x="8161" y="4081"/>
                          </a:cubicBezTo>
                          <a:close/>
                        </a:path>
                      </a:pathLst>
                    </a:custGeom>
                    <a:solidFill>
                      <a:srgbClr val="FFFFFF"/>
                    </a:solidFill>
                    <a:ln w="8132"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8632D6E7-2603-3C34-6471-93101F00614B}"/>
                        </a:ext>
                      </a:extLst>
                    </p:cNvPr>
                    <p:cNvSpPr/>
                    <p:nvPr/>
                  </p:nvSpPr>
                  <p:spPr>
                    <a:xfrm>
                      <a:off x="3312063" y="1928262"/>
                      <a:ext cx="8666" cy="8666"/>
                    </a:xfrm>
                    <a:custGeom>
                      <a:avLst/>
                      <a:gdLst>
                        <a:gd name="connsiteX0" fmla="*/ 8666 w 8666"/>
                        <a:gd name="connsiteY0" fmla="*/ 4333 h 8666"/>
                        <a:gd name="connsiteX1" fmla="*/ 4333 w 8666"/>
                        <a:gd name="connsiteY1" fmla="*/ 8666 h 8666"/>
                        <a:gd name="connsiteX2" fmla="*/ 0 w 8666"/>
                        <a:gd name="connsiteY2" fmla="*/ 4333 h 8666"/>
                        <a:gd name="connsiteX3" fmla="*/ 4333 w 8666"/>
                        <a:gd name="connsiteY3" fmla="*/ 0 h 8666"/>
                        <a:gd name="connsiteX4" fmla="*/ 8666 w 8666"/>
                        <a:gd name="connsiteY4" fmla="*/ 4333 h 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 h="8666">
                          <a:moveTo>
                            <a:pt x="8666" y="4333"/>
                          </a:moveTo>
                          <a:cubicBezTo>
                            <a:pt x="8666" y="6728"/>
                            <a:pt x="6728" y="8666"/>
                            <a:pt x="4333" y="8666"/>
                          </a:cubicBezTo>
                          <a:cubicBezTo>
                            <a:pt x="1939" y="8666"/>
                            <a:pt x="0" y="6728"/>
                            <a:pt x="0" y="4333"/>
                          </a:cubicBezTo>
                          <a:cubicBezTo>
                            <a:pt x="0" y="1939"/>
                            <a:pt x="1939" y="0"/>
                            <a:pt x="4333" y="0"/>
                          </a:cubicBezTo>
                          <a:cubicBezTo>
                            <a:pt x="6728" y="0"/>
                            <a:pt x="8666" y="1939"/>
                            <a:pt x="8666" y="4333"/>
                          </a:cubicBezTo>
                          <a:close/>
                        </a:path>
                      </a:pathLst>
                    </a:custGeom>
                    <a:solidFill>
                      <a:srgbClr val="FFFFFF"/>
                    </a:solidFill>
                    <a:ln w="8132"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D62F77E4-0548-6B73-9C74-EF192892FAF2}"/>
                        </a:ext>
                      </a:extLst>
                    </p:cNvPr>
                    <p:cNvSpPr/>
                    <p:nvPr/>
                  </p:nvSpPr>
                  <p:spPr>
                    <a:xfrm>
                      <a:off x="3308202" y="1955776"/>
                      <a:ext cx="8193" cy="8193"/>
                    </a:xfrm>
                    <a:custGeom>
                      <a:avLst/>
                      <a:gdLst>
                        <a:gd name="connsiteX0" fmla="*/ 8194 w 8193"/>
                        <a:gd name="connsiteY0" fmla="*/ 4097 h 8193"/>
                        <a:gd name="connsiteX1" fmla="*/ 4097 w 8193"/>
                        <a:gd name="connsiteY1" fmla="*/ 8194 h 8193"/>
                        <a:gd name="connsiteX2" fmla="*/ 0 w 8193"/>
                        <a:gd name="connsiteY2" fmla="*/ 4097 h 8193"/>
                        <a:gd name="connsiteX3" fmla="*/ 4097 w 8193"/>
                        <a:gd name="connsiteY3" fmla="*/ 0 h 8193"/>
                        <a:gd name="connsiteX4" fmla="*/ 8194 w 8193"/>
                        <a:gd name="connsiteY4" fmla="*/ 4097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3" h="8193">
                          <a:moveTo>
                            <a:pt x="8194" y="4097"/>
                          </a:moveTo>
                          <a:cubicBezTo>
                            <a:pt x="8194" y="6361"/>
                            <a:pt x="6361" y="8194"/>
                            <a:pt x="4097" y="8194"/>
                          </a:cubicBezTo>
                          <a:cubicBezTo>
                            <a:pt x="1833" y="8194"/>
                            <a:pt x="0" y="6361"/>
                            <a:pt x="0" y="4097"/>
                          </a:cubicBezTo>
                          <a:cubicBezTo>
                            <a:pt x="0" y="1833"/>
                            <a:pt x="1833" y="0"/>
                            <a:pt x="4097" y="0"/>
                          </a:cubicBezTo>
                          <a:cubicBezTo>
                            <a:pt x="6361" y="0"/>
                            <a:pt x="8194" y="1833"/>
                            <a:pt x="8194" y="4097"/>
                          </a:cubicBezTo>
                          <a:close/>
                        </a:path>
                      </a:pathLst>
                    </a:custGeom>
                    <a:solidFill>
                      <a:srgbClr val="FFFFFF"/>
                    </a:solidFill>
                    <a:ln w="8132"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7C22CF7A-890C-A7BA-9051-961D9D3EC029}"/>
                        </a:ext>
                      </a:extLst>
                    </p:cNvPr>
                    <p:cNvSpPr/>
                    <p:nvPr/>
                  </p:nvSpPr>
                  <p:spPr>
                    <a:xfrm>
                      <a:off x="3243288" y="1945888"/>
                      <a:ext cx="7737" cy="7737"/>
                    </a:xfrm>
                    <a:custGeom>
                      <a:avLst/>
                      <a:gdLst>
                        <a:gd name="connsiteX0" fmla="*/ 7737 w 7737"/>
                        <a:gd name="connsiteY0" fmla="*/ 3869 h 7737"/>
                        <a:gd name="connsiteX1" fmla="*/ 3869 w 7737"/>
                        <a:gd name="connsiteY1" fmla="*/ 7738 h 7737"/>
                        <a:gd name="connsiteX2" fmla="*/ 0 w 7737"/>
                        <a:gd name="connsiteY2" fmla="*/ 3869 h 7737"/>
                        <a:gd name="connsiteX3" fmla="*/ 3869 w 7737"/>
                        <a:gd name="connsiteY3" fmla="*/ 0 h 7737"/>
                        <a:gd name="connsiteX4" fmla="*/ 7737 w 7737"/>
                        <a:gd name="connsiteY4" fmla="*/ 3869 h 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7" h="7737">
                          <a:moveTo>
                            <a:pt x="7737" y="3869"/>
                          </a:moveTo>
                          <a:cubicBezTo>
                            <a:pt x="7737" y="6003"/>
                            <a:pt x="6003" y="7738"/>
                            <a:pt x="3869" y="7738"/>
                          </a:cubicBezTo>
                          <a:cubicBezTo>
                            <a:pt x="1735" y="7738"/>
                            <a:pt x="0" y="6003"/>
                            <a:pt x="0" y="3869"/>
                          </a:cubicBezTo>
                          <a:cubicBezTo>
                            <a:pt x="0" y="1735"/>
                            <a:pt x="1735" y="0"/>
                            <a:pt x="3869" y="0"/>
                          </a:cubicBezTo>
                          <a:cubicBezTo>
                            <a:pt x="6011" y="0"/>
                            <a:pt x="7737" y="1727"/>
                            <a:pt x="7737" y="3869"/>
                          </a:cubicBezTo>
                          <a:close/>
                        </a:path>
                      </a:pathLst>
                    </a:custGeom>
                    <a:solidFill>
                      <a:srgbClr val="FFFFFF"/>
                    </a:solidFill>
                    <a:ln w="8132"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550DA4AD-FBBD-1DD4-9477-2E2D9A352F51}"/>
                        </a:ext>
                      </a:extLst>
                    </p:cNvPr>
                    <p:cNvSpPr/>
                    <p:nvPr/>
                  </p:nvSpPr>
                  <p:spPr>
                    <a:xfrm>
                      <a:off x="3285910" y="1969956"/>
                      <a:ext cx="11109" cy="11109"/>
                    </a:xfrm>
                    <a:custGeom>
                      <a:avLst/>
                      <a:gdLst>
                        <a:gd name="connsiteX0" fmla="*/ 11109 w 11109"/>
                        <a:gd name="connsiteY0" fmla="*/ 5555 h 11109"/>
                        <a:gd name="connsiteX1" fmla="*/ 5555 w 11109"/>
                        <a:gd name="connsiteY1" fmla="*/ 11110 h 11109"/>
                        <a:gd name="connsiteX2" fmla="*/ 0 w 11109"/>
                        <a:gd name="connsiteY2" fmla="*/ 5555 h 11109"/>
                        <a:gd name="connsiteX3" fmla="*/ 5555 w 11109"/>
                        <a:gd name="connsiteY3" fmla="*/ 0 h 11109"/>
                        <a:gd name="connsiteX4" fmla="*/ 11109 w 11109"/>
                        <a:gd name="connsiteY4" fmla="*/ 5555 h 11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09" h="11109">
                          <a:moveTo>
                            <a:pt x="11109" y="5555"/>
                          </a:moveTo>
                          <a:cubicBezTo>
                            <a:pt x="11109" y="8625"/>
                            <a:pt x="8625" y="11110"/>
                            <a:pt x="5555" y="11110"/>
                          </a:cubicBezTo>
                          <a:cubicBezTo>
                            <a:pt x="2484" y="11110"/>
                            <a:pt x="0" y="8625"/>
                            <a:pt x="0" y="5555"/>
                          </a:cubicBezTo>
                          <a:cubicBezTo>
                            <a:pt x="0" y="2484"/>
                            <a:pt x="2484" y="0"/>
                            <a:pt x="5555" y="0"/>
                          </a:cubicBezTo>
                          <a:cubicBezTo>
                            <a:pt x="8625" y="0"/>
                            <a:pt x="11109" y="2492"/>
                            <a:pt x="11109" y="5555"/>
                          </a:cubicBezTo>
                          <a:close/>
                        </a:path>
                      </a:pathLst>
                    </a:custGeom>
                    <a:solidFill>
                      <a:srgbClr val="FFFFFF"/>
                    </a:solidFill>
                    <a:ln w="8132"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B1ADEFB6-AB34-6F6D-99BC-567D9200EC99}"/>
                        </a:ext>
                      </a:extLst>
                    </p:cNvPr>
                    <p:cNvSpPr/>
                    <p:nvPr/>
                  </p:nvSpPr>
                  <p:spPr>
                    <a:xfrm>
                      <a:off x="3263918" y="1921249"/>
                      <a:ext cx="9464" cy="9456"/>
                    </a:xfrm>
                    <a:custGeom>
                      <a:avLst/>
                      <a:gdLst>
                        <a:gd name="connsiteX0" fmla="*/ 9465 w 9464"/>
                        <a:gd name="connsiteY0" fmla="*/ 4724 h 9456"/>
                        <a:gd name="connsiteX1" fmla="*/ 4732 w 9464"/>
                        <a:gd name="connsiteY1" fmla="*/ 9456 h 9456"/>
                        <a:gd name="connsiteX2" fmla="*/ 0 w 9464"/>
                        <a:gd name="connsiteY2" fmla="*/ 4724 h 9456"/>
                        <a:gd name="connsiteX3" fmla="*/ 4732 w 9464"/>
                        <a:gd name="connsiteY3" fmla="*/ 0 h 9456"/>
                        <a:gd name="connsiteX4" fmla="*/ 9465 w 9464"/>
                        <a:gd name="connsiteY4" fmla="*/ 4724 h 9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4" h="9456">
                          <a:moveTo>
                            <a:pt x="9465" y="4724"/>
                          </a:moveTo>
                          <a:cubicBezTo>
                            <a:pt x="9465" y="7339"/>
                            <a:pt x="7347" y="9456"/>
                            <a:pt x="4732" y="9456"/>
                          </a:cubicBezTo>
                          <a:cubicBezTo>
                            <a:pt x="2118" y="9456"/>
                            <a:pt x="0" y="7339"/>
                            <a:pt x="0" y="4724"/>
                          </a:cubicBezTo>
                          <a:cubicBezTo>
                            <a:pt x="0" y="2110"/>
                            <a:pt x="2118" y="0"/>
                            <a:pt x="4732" y="0"/>
                          </a:cubicBezTo>
                          <a:cubicBezTo>
                            <a:pt x="7347" y="0"/>
                            <a:pt x="9465" y="2118"/>
                            <a:pt x="9465" y="4724"/>
                          </a:cubicBezTo>
                          <a:close/>
                        </a:path>
                      </a:pathLst>
                    </a:custGeom>
                    <a:solidFill>
                      <a:srgbClr val="FFFFFF"/>
                    </a:solidFill>
                    <a:ln w="8132"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06863297-8D14-4BE2-1C68-7B0F3AE37D15}"/>
                        </a:ext>
                      </a:extLst>
                    </p:cNvPr>
                    <p:cNvSpPr/>
                    <p:nvPr/>
                  </p:nvSpPr>
                  <p:spPr>
                    <a:xfrm>
                      <a:off x="3247164" y="1963978"/>
                      <a:ext cx="5978" cy="5978"/>
                    </a:xfrm>
                    <a:custGeom>
                      <a:avLst/>
                      <a:gdLst>
                        <a:gd name="connsiteX0" fmla="*/ 5978 w 5978"/>
                        <a:gd name="connsiteY0" fmla="*/ 2989 h 5978"/>
                        <a:gd name="connsiteX1" fmla="*/ 2989 w 5978"/>
                        <a:gd name="connsiteY1" fmla="*/ 5978 h 5978"/>
                        <a:gd name="connsiteX2" fmla="*/ 0 w 5978"/>
                        <a:gd name="connsiteY2" fmla="*/ 2989 h 5978"/>
                        <a:gd name="connsiteX3" fmla="*/ 2989 w 5978"/>
                        <a:gd name="connsiteY3" fmla="*/ 0 h 5978"/>
                        <a:gd name="connsiteX4" fmla="*/ 5978 w 5978"/>
                        <a:gd name="connsiteY4" fmla="*/ 2989 h 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78" h="5978">
                          <a:moveTo>
                            <a:pt x="5978" y="2989"/>
                          </a:moveTo>
                          <a:cubicBezTo>
                            <a:pt x="5978" y="4643"/>
                            <a:pt x="4643" y="5978"/>
                            <a:pt x="2989" y="5978"/>
                          </a:cubicBezTo>
                          <a:cubicBezTo>
                            <a:pt x="1336" y="5978"/>
                            <a:pt x="0" y="4643"/>
                            <a:pt x="0" y="2989"/>
                          </a:cubicBezTo>
                          <a:cubicBezTo>
                            <a:pt x="0" y="1336"/>
                            <a:pt x="1336" y="0"/>
                            <a:pt x="2989" y="0"/>
                          </a:cubicBezTo>
                          <a:cubicBezTo>
                            <a:pt x="4643" y="0"/>
                            <a:pt x="5978" y="1336"/>
                            <a:pt x="5978" y="2989"/>
                          </a:cubicBezTo>
                          <a:close/>
                        </a:path>
                      </a:pathLst>
                    </a:custGeom>
                    <a:solidFill>
                      <a:srgbClr val="FFFFFF"/>
                    </a:solidFill>
                    <a:ln w="8132" cap="flat">
                      <a:noFill/>
                      <a:prstDash val="solid"/>
                      <a:miter/>
                    </a:ln>
                  </p:spPr>
                  <p:txBody>
                    <a:bodyPr rtlCol="0" anchor="ctr"/>
                    <a:lstStyle/>
                    <a:p>
                      <a:endParaRPr lang="zh-CN" altLang="en-US"/>
                    </a:p>
                  </p:txBody>
                </p:sp>
              </p:grpSp>
            </p:grpSp>
            <p:grpSp>
              <p:nvGrpSpPr>
                <p:cNvPr id="288" name="组合 287">
                  <a:extLst>
                    <a:ext uri="{FF2B5EF4-FFF2-40B4-BE49-F238E27FC236}">
                      <a16:creationId xmlns:a16="http://schemas.microsoft.com/office/drawing/2014/main" id="{4A45AF6D-60A6-6AC2-7DC9-BB741A9EEDEA}"/>
                    </a:ext>
                  </a:extLst>
                </p:cNvPr>
                <p:cNvGrpSpPr/>
                <p:nvPr/>
              </p:nvGrpSpPr>
              <p:grpSpPr>
                <a:xfrm>
                  <a:off x="1427017" y="2179971"/>
                  <a:ext cx="2079382" cy="1587392"/>
                  <a:chOff x="1427017" y="2179971"/>
                  <a:chExt cx="2079382" cy="1587392"/>
                </a:xfrm>
              </p:grpSpPr>
              <p:sp>
                <p:nvSpPr>
                  <p:cNvPr id="289" name="任意多边形: 形状 288">
                    <a:extLst>
                      <a:ext uri="{FF2B5EF4-FFF2-40B4-BE49-F238E27FC236}">
                        <a16:creationId xmlns:a16="http://schemas.microsoft.com/office/drawing/2014/main" id="{4AD7749C-DED3-675B-9636-FDF258FB537C}"/>
                      </a:ext>
                    </a:extLst>
                  </p:cNvPr>
                  <p:cNvSpPr/>
                  <p:nvPr/>
                </p:nvSpPr>
                <p:spPr>
                  <a:xfrm>
                    <a:off x="2811763" y="2364356"/>
                    <a:ext cx="40724" cy="83729"/>
                  </a:xfrm>
                  <a:custGeom>
                    <a:avLst/>
                    <a:gdLst>
                      <a:gd name="connsiteX0" fmla="*/ 40724 w 40724"/>
                      <a:gd name="connsiteY0" fmla="*/ 17430 h 83729"/>
                      <a:gd name="connsiteX1" fmla="*/ 40724 w 40724"/>
                      <a:gd name="connsiteY1" fmla="*/ 83729 h 83729"/>
                      <a:gd name="connsiteX2" fmla="*/ 0 w 40724"/>
                      <a:gd name="connsiteY2" fmla="*/ 83729 h 83729"/>
                      <a:gd name="connsiteX3" fmla="*/ 7168 w 40724"/>
                      <a:gd name="connsiteY3" fmla="*/ 21747 h 83729"/>
                      <a:gd name="connsiteX4" fmla="*/ 9692 w 40724"/>
                      <a:gd name="connsiteY4" fmla="*/ 0 h 83729"/>
                      <a:gd name="connsiteX5" fmla="*/ 23295 w 40724"/>
                      <a:gd name="connsiteY5" fmla="*/ 0 h 83729"/>
                      <a:gd name="connsiteX6" fmla="*/ 29973 w 40724"/>
                      <a:gd name="connsiteY6" fmla="*/ 1385 h 83729"/>
                      <a:gd name="connsiteX7" fmla="*/ 30055 w 40724"/>
                      <a:gd name="connsiteY7" fmla="*/ 1385 h 83729"/>
                      <a:gd name="connsiteX8" fmla="*/ 40724 w 40724"/>
                      <a:gd name="connsiteY8" fmla="*/ 17430 h 8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24" h="83729">
                        <a:moveTo>
                          <a:pt x="40724" y="17430"/>
                        </a:moveTo>
                        <a:lnTo>
                          <a:pt x="40724" y="83729"/>
                        </a:lnTo>
                        <a:lnTo>
                          <a:pt x="0" y="83729"/>
                        </a:lnTo>
                        <a:lnTo>
                          <a:pt x="7168" y="21747"/>
                        </a:lnTo>
                        <a:lnTo>
                          <a:pt x="9692" y="0"/>
                        </a:lnTo>
                        <a:lnTo>
                          <a:pt x="23295" y="0"/>
                        </a:lnTo>
                        <a:cubicBezTo>
                          <a:pt x="25657" y="0"/>
                          <a:pt x="27937" y="489"/>
                          <a:pt x="29973" y="1385"/>
                        </a:cubicBezTo>
                        <a:cubicBezTo>
                          <a:pt x="29973" y="1385"/>
                          <a:pt x="29973" y="1303"/>
                          <a:pt x="30055" y="1385"/>
                        </a:cubicBezTo>
                        <a:cubicBezTo>
                          <a:pt x="36326" y="3991"/>
                          <a:pt x="40724" y="10263"/>
                          <a:pt x="40724" y="17430"/>
                        </a:cubicBezTo>
                        <a:close/>
                      </a:path>
                    </a:pathLst>
                  </a:custGeom>
                  <a:solidFill>
                    <a:schemeClr val="accent1">
                      <a:lumMod val="50000"/>
                    </a:schemeClr>
                  </a:solidFill>
                  <a:ln w="8132"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B8963D33-B89E-CA14-AC43-A4522E3EBE39}"/>
                      </a:ext>
                    </a:extLst>
                  </p:cNvPr>
                  <p:cNvSpPr/>
                  <p:nvPr/>
                </p:nvSpPr>
                <p:spPr>
                  <a:xfrm>
                    <a:off x="2381566" y="3662571"/>
                    <a:ext cx="170285" cy="104792"/>
                  </a:xfrm>
                  <a:custGeom>
                    <a:avLst/>
                    <a:gdLst>
                      <a:gd name="connsiteX0" fmla="*/ 170285 w 170285"/>
                      <a:gd name="connsiteY0" fmla="*/ 52396 h 104792"/>
                      <a:gd name="connsiteX1" fmla="*/ 85147 w 170285"/>
                      <a:gd name="connsiteY1" fmla="*/ 104792 h 104792"/>
                      <a:gd name="connsiteX2" fmla="*/ 0 w 170285"/>
                      <a:gd name="connsiteY2" fmla="*/ 52396 h 104792"/>
                      <a:gd name="connsiteX3" fmla="*/ 85147 w 170285"/>
                      <a:gd name="connsiteY3" fmla="*/ 0 h 104792"/>
                      <a:gd name="connsiteX4" fmla="*/ 170285 w 170285"/>
                      <a:gd name="connsiteY4" fmla="*/ 52396 h 10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85" h="104792">
                        <a:moveTo>
                          <a:pt x="170285" y="52396"/>
                        </a:moveTo>
                        <a:cubicBezTo>
                          <a:pt x="170285" y="81335"/>
                          <a:pt x="132159" y="104792"/>
                          <a:pt x="85147" y="104792"/>
                        </a:cubicBezTo>
                        <a:cubicBezTo>
                          <a:pt x="38118" y="104792"/>
                          <a:pt x="0" y="81335"/>
                          <a:pt x="0" y="52396"/>
                        </a:cubicBezTo>
                        <a:cubicBezTo>
                          <a:pt x="0" y="23457"/>
                          <a:pt x="38126" y="0"/>
                          <a:pt x="85147" y="0"/>
                        </a:cubicBezTo>
                        <a:cubicBezTo>
                          <a:pt x="132159" y="0"/>
                          <a:pt x="170285" y="23457"/>
                          <a:pt x="170285" y="52396"/>
                        </a:cubicBezTo>
                        <a:close/>
                      </a:path>
                    </a:pathLst>
                  </a:custGeom>
                  <a:solidFill>
                    <a:srgbClr val="FF970B"/>
                  </a:solidFill>
                  <a:ln w="8132"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CFB8D8BE-3E12-2D51-4B43-894DDD23BABB}"/>
                      </a:ext>
                    </a:extLst>
                  </p:cNvPr>
                  <p:cNvSpPr/>
                  <p:nvPr/>
                </p:nvSpPr>
                <p:spPr>
                  <a:xfrm>
                    <a:off x="1427017" y="2444380"/>
                    <a:ext cx="2079382" cy="1297872"/>
                  </a:xfrm>
                  <a:custGeom>
                    <a:avLst/>
                    <a:gdLst>
                      <a:gd name="connsiteX0" fmla="*/ 2079383 w 2079382"/>
                      <a:gd name="connsiteY0" fmla="*/ 1297872 h 1297872"/>
                      <a:gd name="connsiteX1" fmla="*/ 0 w 2079382"/>
                      <a:gd name="connsiteY1" fmla="*/ 1297872 h 1297872"/>
                      <a:gd name="connsiteX2" fmla="*/ 0 w 2079382"/>
                      <a:gd name="connsiteY2" fmla="*/ 0 h 1297872"/>
                      <a:gd name="connsiteX3" fmla="*/ 114639 w 2079382"/>
                      <a:gd name="connsiteY3" fmla="*/ 0 h 1297872"/>
                      <a:gd name="connsiteX4" fmla="*/ 1027959 w 2079382"/>
                      <a:gd name="connsiteY4" fmla="*/ 86833 h 1297872"/>
                      <a:gd name="connsiteX5" fmla="*/ 1525709 w 2079382"/>
                      <a:gd name="connsiteY5" fmla="*/ 0 h 1297872"/>
                      <a:gd name="connsiteX6" fmla="*/ 2079383 w 2079382"/>
                      <a:gd name="connsiteY6" fmla="*/ 0 h 129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9382" h="1297872">
                        <a:moveTo>
                          <a:pt x="2079383" y="1297872"/>
                        </a:moveTo>
                        <a:lnTo>
                          <a:pt x="0" y="1297872"/>
                        </a:lnTo>
                        <a:lnTo>
                          <a:pt x="0" y="0"/>
                        </a:lnTo>
                        <a:lnTo>
                          <a:pt x="114639" y="0"/>
                        </a:lnTo>
                        <a:lnTo>
                          <a:pt x="1027959" y="86833"/>
                        </a:lnTo>
                        <a:lnTo>
                          <a:pt x="1525709" y="0"/>
                        </a:lnTo>
                        <a:lnTo>
                          <a:pt x="2079383" y="0"/>
                        </a:lnTo>
                        <a:close/>
                      </a:path>
                    </a:pathLst>
                  </a:custGeom>
                  <a:solidFill>
                    <a:schemeClr val="accent1">
                      <a:lumMod val="75000"/>
                    </a:schemeClr>
                  </a:solidFill>
                  <a:ln w="8132" cap="flat">
                    <a:noFill/>
                    <a:prstDash val="solid"/>
                    <a:miter/>
                  </a:ln>
                </p:spPr>
                <p:txBody>
                  <a:bodyPr rtlCol="0" anchor="ctr"/>
                  <a:lstStyle/>
                  <a:p>
                    <a:endParaRPr lang="zh-CN" altLang="en-US"/>
                  </a:p>
                </p:txBody>
              </p:sp>
              <p:grpSp>
                <p:nvGrpSpPr>
                  <p:cNvPr id="328" name="组合 327">
                    <a:extLst>
                      <a:ext uri="{FF2B5EF4-FFF2-40B4-BE49-F238E27FC236}">
                        <a16:creationId xmlns:a16="http://schemas.microsoft.com/office/drawing/2014/main" id="{BCF6EB06-025F-4FBB-121B-FEAA98F86781}"/>
                      </a:ext>
                    </a:extLst>
                  </p:cNvPr>
                  <p:cNvGrpSpPr/>
                  <p:nvPr/>
                </p:nvGrpSpPr>
                <p:grpSpPr>
                  <a:xfrm>
                    <a:off x="1471545" y="2179971"/>
                    <a:ext cx="1990318" cy="1512377"/>
                    <a:chOff x="1471545" y="2179971"/>
                    <a:chExt cx="1990318" cy="1512377"/>
                  </a:xfrm>
                </p:grpSpPr>
                <p:sp>
                  <p:nvSpPr>
                    <p:cNvPr id="333" name="任意多边形: 形状 332">
                      <a:extLst>
                        <a:ext uri="{FF2B5EF4-FFF2-40B4-BE49-F238E27FC236}">
                          <a16:creationId xmlns:a16="http://schemas.microsoft.com/office/drawing/2014/main" id="{6ABA0B74-0E01-F010-606E-9123E15C3D89}"/>
                        </a:ext>
                      </a:extLst>
                    </p:cNvPr>
                    <p:cNvSpPr/>
                    <p:nvPr/>
                  </p:nvSpPr>
                  <p:spPr>
                    <a:xfrm>
                      <a:off x="1471545" y="2495562"/>
                      <a:ext cx="995493" cy="1196696"/>
                    </a:xfrm>
                    <a:custGeom>
                      <a:avLst/>
                      <a:gdLst>
                        <a:gd name="connsiteX0" fmla="*/ 0 w 995493"/>
                        <a:gd name="connsiteY0" fmla="*/ 0 h 1196696"/>
                        <a:gd name="connsiteX1" fmla="*/ 995493 w 995493"/>
                        <a:gd name="connsiteY1" fmla="*/ 0 h 1196696"/>
                        <a:gd name="connsiteX2" fmla="*/ 995493 w 995493"/>
                        <a:gd name="connsiteY2" fmla="*/ 1196697 h 1196696"/>
                        <a:gd name="connsiteX3" fmla="*/ 0 w 995493"/>
                        <a:gd name="connsiteY3" fmla="*/ 1196697 h 1196696"/>
                      </a:gdLst>
                      <a:ahLst/>
                      <a:cxnLst>
                        <a:cxn ang="0">
                          <a:pos x="connsiteX0" y="connsiteY0"/>
                        </a:cxn>
                        <a:cxn ang="0">
                          <a:pos x="connsiteX1" y="connsiteY1"/>
                        </a:cxn>
                        <a:cxn ang="0">
                          <a:pos x="connsiteX2" y="connsiteY2"/>
                        </a:cxn>
                        <a:cxn ang="0">
                          <a:pos x="connsiteX3" y="connsiteY3"/>
                        </a:cxn>
                      </a:cxnLst>
                      <a:rect l="l" t="t" r="r" b="b"/>
                      <a:pathLst>
                        <a:path w="995493" h="1196696">
                          <a:moveTo>
                            <a:pt x="0" y="0"/>
                          </a:moveTo>
                          <a:lnTo>
                            <a:pt x="995493" y="0"/>
                          </a:lnTo>
                          <a:lnTo>
                            <a:pt x="995493" y="1196697"/>
                          </a:lnTo>
                          <a:lnTo>
                            <a:pt x="0" y="1196697"/>
                          </a:lnTo>
                          <a:close/>
                        </a:path>
                      </a:pathLst>
                    </a:custGeom>
                    <a:solidFill>
                      <a:schemeClr val="accent1">
                        <a:lumMod val="50000"/>
                      </a:schemeClr>
                    </a:solidFill>
                    <a:ln w="8132"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E68627D6-9EC3-B6FD-4E6B-DA9265CA9E63}"/>
                        </a:ext>
                      </a:extLst>
                    </p:cNvPr>
                    <p:cNvSpPr/>
                    <p:nvPr/>
                  </p:nvSpPr>
                  <p:spPr>
                    <a:xfrm>
                      <a:off x="1471553" y="2370750"/>
                      <a:ext cx="995493" cy="1321598"/>
                    </a:xfrm>
                    <a:custGeom>
                      <a:avLst/>
                      <a:gdLst>
                        <a:gd name="connsiteX0" fmla="*/ 995493 w 995493"/>
                        <a:gd name="connsiteY0" fmla="*/ 1321599 h 1321598"/>
                        <a:gd name="connsiteX1" fmla="*/ 0 w 995493"/>
                        <a:gd name="connsiteY1" fmla="*/ 1321599 h 1321598"/>
                        <a:gd name="connsiteX2" fmla="*/ 0 w 995493"/>
                        <a:gd name="connsiteY2" fmla="*/ 84202 h 1321598"/>
                        <a:gd name="connsiteX3" fmla="*/ 995493 w 995493"/>
                        <a:gd name="connsiteY3" fmla="*/ 84202 h 1321598"/>
                        <a:gd name="connsiteX4" fmla="*/ 995493 w 995493"/>
                        <a:gd name="connsiteY4" fmla="*/ 1321599 h 13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93" h="1321598">
                          <a:moveTo>
                            <a:pt x="995493" y="1321599"/>
                          </a:moveTo>
                          <a:cubicBezTo>
                            <a:pt x="656462" y="1209337"/>
                            <a:pt x="339031" y="1209329"/>
                            <a:pt x="0" y="1321599"/>
                          </a:cubicBezTo>
                          <a:cubicBezTo>
                            <a:pt x="0" y="909133"/>
                            <a:pt x="0" y="496667"/>
                            <a:pt x="0" y="84202"/>
                          </a:cubicBezTo>
                          <a:cubicBezTo>
                            <a:pt x="339031" y="-28067"/>
                            <a:pt x="656462" y="-28067"/>
                            <a:pt x="995493" y="84202"/>
                          </a:cubicBezTo>
                          <a:cubicBezTo>
                            <a:pt x="995493" y="496667"/>
                            <a:pt x="995493" y="909141"/>
                            <a:pt x="995493" y="1321599"/>
                          </a:cubicBezTo>
                          <a:close/>
                        </a:path>
                      </a:pathLst>
                    </a:custGeom>
                    <a:solidFill>
                      <a:srgbClr val="D5CFCD"/>
                    </a:solidFill>
                    <a:ln w="8132"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08171DE6-7F83-8AA7-D324-C4207CA1DE73}"/>
                        </a:ext>
                      </a:extLst>
                    </p:cNvPr>
                    <p:cNvSpPr/>
                    <p:nvPr/>
                  </p:nvSpPr>
                  <p:spPr>
                    <a:xfrm>
                      <a:off x="1471545" y="2440666"/>
                      <a:ext cx="45301" cy="1251682"/>
                    </a:xfrm>
                    <a:custGeom>
                      <a:avLst/>
                      <a:gdLst>
                        <a:gd name="connsiteX0" fmla="*/ 0 w 45301"/>
                        <a:gd name="connsiteY0" fmla="*/ 14286 h 1251682"/>
                        <a:gd name="connsiteX1" fmla="*/ 0 w 45301"/>
                        <a:gd name="connsiteY1" fmla="*/ 1251683 h 1251682"/>
                        <a:gd name="connsiteX2" fmla="*/ 45302 w 45301"/>
                        <a:gd name="connsiteY2" fmla="*/ 1237388 h 1251682"/>
                        <a:gd name="connsiteX3" fmla="*/ 45302 w 45301"/>
                        <a:gd name="connsiteY3" fmla="*/ 0 h 1251682"/>
                        <a:gd name="connsiteX4" fmla="*/ 0 w 45301"/>
                        <a:gd name="connsiteY4" fmla="*/ 14286 h 125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01" h="1251682">
                          <a:moveTo>
                            <a:pt x="0" y="14286"/>
                          </a:moveTo>
                          <a:cubicBezTo>
                            <a:pt x="0" y="426752"/>
                            <a:pt x="0" y="839217"/>
                            <a:pt x="0" y="1251683"/>
                          </a:cubicBezTo>
                          <a:cubicBezTo>
                            <a:pt x="15150" y="1246666"/>
                            <a:pt x="30234" y="1241950"/>
                            <a:pt x="45302" y="1237388"/>
                          </a:cubicBezTo>
                          <a:lnTo>
                            <a:pt x="45302" y="0"/>
                          </a:lnTo>
                          <a:cubicBezTo>
                            <a:pt x="30242" y="4561"/>
                            <a:pt x="15150" y="9277"/>
                            <a:pt x="0" y="14286"/>
                          </a:cubicBezTo>
                          <a:close/>
                        </a:path>
                      </a:pathLst>
                    </a:custGeom>
                    <a:solidFill>
                      <a:srgbClr val="B3B3B3"/>
                    </a:solidFill>
                    <a:ln w="8132" cap="flat">
                      <a:noFill/>
                      <a:prstDash val="solid"/>
                      <a:miter/>
                    </a:ln>
                  </p:spPr>
                  <p:txBody>
                    <a:bodyPr rtlCol="0" anchor="ctr"/>
                    <a:lstStyle/>
                    <a:p>
                      <a:endParaRPr lang="zh-CN" altLang="en-US"/>
                    </a:p>
                  </p:txBody>
                </p:sp>
                <p:grpSp>
                  <p:nvGrpSpPr>
                    <p:cNvPr id="336" name="组合 335">
                      <a:extLst>
                        <a:ext uri="{FF2B5EF4-FFF2-40B4-BE49-F238E27FC236}">
                          <a16:creationId xmlns:a16="http://schemas.microsoft.com/office/drawing/2014/main" id="{CA98A970-602D-B5D0-221B-F3A4AA0E9172}"/>
                        </a:ext>
                      </a:extLst>
                    </p:cNvPr>
                    <p:cNvGrpSpPr/>
                    <p:nvPr/>
                  </p:nvGrpSpPr>
                  <p:grpSpPr>
                    <a:xfrm>
                      <a:off x="1590746" y="2266227"/>
                      <a:ext cx="875763" cy="1425876"/>
                      <a:chOff x="1590746" y="2266227"/>
                      <a:chExt cx="875763" cy="1425876"/>
                    </a:xfrm>
                  </p:grpSpPr>
                  <p:sp>
                    <p:nvSpPr>
                      <p:cNvPr id="348" name="任意多边形: 形状 347">
                        <a:extLst>
                          <a:ext uri="{FF2B5EF4-FFF2-40B4-BE49-F238E27FC236}">
                            <a16:creationId xmlns:a16="http://schemas.microsoft.com/office/drawing/2014/main" id="{64452FF3-1E11-35B3-D82F-DB273978E0F8}"/>
                          </a:ext>
                        </a:extLst>
                      </p:cNvPr>
                      <p:cNvSpPr/>
                      <p:nvPr/>
                    </p:nvSpPr>
                    <p:spPr>
                      <a:xfrm>
                        <a:off x="1590746" y="2302965"/>
                        <a:ext cx="875763" cy="1389138"/>
                      </a:xfrm>
                      <a:custGeom>
                        <a:avLst/>
                        <a:gdLst>
                          <a:gd name="connsiteX0" fmla="*/ 875763 w 875763"/>
                          <a:gd name="connsiteY0" fmla="*/ 1389139 h 1389138"/>
                          <a:gd name="connsiteX1" fmla="*/ 0 w 875763"/>
                          <a:gd name="connsiteY1" fmla="*/ 1262893 h 1389138"/>
                          <a:gd name="connsiteX2" fmla="*/ 0 w 875763"/>
                          <a:gd name="connsiteY2" fmla="*/ 25496 h 1389138"/>
                          <a:gd name="connsiteX3" fmla="*/ 875763 w 875763"/>
                          <a:gd name="connsiteY3" fmla="*/ 151742 h 1389138"/>
                          <a:gd name="connsiteX4" fmla="*/ 875763 w 875763"/>
                          <a:gd name="connsiteY4" fmla="*/ 1389139 h 1389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763" h="1389138">
                            <a:moveTo>
                              <a:pt x="875763" y="1389139"/>
                            </a:moveTo>
                            <a:cubicBezTo>
                              <a:pt x="577505" y="1200047"/>
                              <a:pt x="298258" y="1227438"/>
                              <a:pt x="0" y="1262893"/>
                            </a:cubicBezTo>
                            <a:cubicBezTo>
                              <a:pt x="0" y="850427"/>
                              <a:pt x="0" y="437962"/>
                              <a:pt x="0" y="25496"/>
                            </a:cubicBezTo>
                            <a:cubicBezTo>
                              <a:pt x="298258" y="-9959"/>
                              <a:pt x="577505" y="-37358"/>
                              <a:pt x="875763" y="151742"/>
                            </a:cubicBezTo>
                            <a:cubicBezTo>
                              <a:pt x="875763" y="564199"/>
                              <a:pt x="875763" y="976665"/>
                              <a:pt x="875763" y="1389139"/>
                            </a:cubicBezTo>
                            <a:close/>
                          </a:path>
                        </a:pathLst>
                      </a:custGeom>
                      <a:solidFill>
                        <a:srgbClr val="E7E7E1"/>
                      </a:solidFill>
                      <a:ln w="8132"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D93D462D-8172-9D37-859B-1AC74B8CAB16}"/>
                          </a:ext>
                        </a:extLst>
                      </p:cNvPr>
                      <p:cNvSpPr/>
                      <p:nvPr/>
                    </p:nvSpPr>
                    <p:spPr>
                      <a:xfrm>
                        <a:off x="1590746" y="2266227"/>
                        <a:ext cx="875763" cy="1425876"/>
                      </a:xfrm>
                      <a:custGeom>
                        <a:avLst/>
                        <a:gdLst>
                          <a:gd name="connsiteX0" fmla="*/ 875763 w 875763"/>
                          <a:gd name="connsiteY0" fmla="*/ 1425877 h 1425876"/>
                          <a:gd name="connsiteX1" fmla="*/ 0 w 875763"/>
                          <a:gd name="connsiteY1" fmla="*/ 1251739 h 1425876"/>
                          <a:gd name="connsiteX2" fmla="*/ 0 w 875763"/>
                          <a:gd name="connsiteY2" fmla="*/ 14342 h 1425876"/>
                          <a:gd name="connsiteX3" fmla="*/ 875763 w 875763"/>
                          <a:gd name="connsiteY3" fmla="*/ 188480 h 1425876"/>
                          <a:gd name="connsiteX4" fmla="*/ 875763 w 875763"/>
                          <a:gd name="connsiteY4" fmla="*/ 1425877 h 14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763" h="1425876">
                            <a:moveTo>
                              <a:pt x="875763" y="1425877"/>
                            </a:moveTo>
                            <a:cubicBezTo>
                              <a:pt x="577505" y="1236785"/>
                              <a:pt x="298258" y="1216293"/>
                              <a:pt x="0" y="1251739"/>
                            </a:cubicBezTo>
                            <a:cubicBezTo>
                              <a:pt x="0" y="839274"/>
                              <a:pt x="0" y="426808"/>
                              <a:pt x="0" y="14342"/>
                            </a:cubicBezTo>
                            <a:cubicBezTo>
                              <a:pt x="298258" y="-21112"/>
                              <a:pt x="577505" y="-620"/>
                              <a:pt x="875763" y="188480"/>
                            </a:cubicBezTo>
                            <a:cubicBezTo>
                              <a:pt x="875763" y="600937"/>
                              <a:pt x="875763" y="1013403"/>
                              <a:pt x="875763" y="1425877"/>
                            </a:cubicBezTo>
                            <a:close/>
                          </a:path>
                        </a:pathLst>
                      </a:custGeom>
                      <a:solidFill>
                        <a:srgbClr val="E6E6E6"/>
                      </a:solidFill>
                      <a:ln w="8132" cap="flat">
                        <a:noFill/>
                        <a:prstDash val="solid"/>
                        <a:miter/>
                      </a:ln>
                    </p:spPr>
                    <p:txBody>
                      <a:bodyPr rtlCol="0" anchor="ctr"/>
                      <a:lstStyle/>
                      <a:p>
                        <a:endParaRPr lang="zh-CN" altLang="en-US"/>
                      </a:p>
                    </p:txBody>
                  </p:sp>
                </p:grpSp>
                <p:grpSp>
                  <p:nvGrpSpPr>
                    <p:cNvPr id="337" name="组合 336">
                      <a:extLst>
                        <a:ext uri="{FF2B5EF4-FFF2-40B4-BE49-F238E27FC236}">
                          <a16:creationId xmlns:a16="http://schemas.microsoft.com/office/drawing/2014/main" id="{71CD0977-A219-3F82-FA9A-9937C6224C62}"/>
                        </a:ext>
                      </a:extLst>
                    </p:cNvPr>
                    <p:cNvGrpSpPr/>
                    <p:nvPr/>
                  </p:nvGrpSpPr>
                  <p:grpSpPr>
                    <a:xfrm>
                      <a:off x="1774829" y="2179971"/>
                      <a:ext cx="691501" cy="1511538"/>
                      <a:chOff x="1774829" y="2179971"/>
                      <a:chExt cx="691501" cy="1511538"/>
                    </a:xfrm>
                  </p:grpSpPr>
                  <p:sp>
                    <p:nvSpPr>
                      <p:cNvPr id="346" name="任意多边形: 形状 345">
                        <a:extLst>
                          <a:ext uri="{FF2B5EF4-FFF2-40B4-BE49-F238E27FC236}">
                            <a16:creationId xmlns:a16="http://schemas.microsoft.com/office/drawing/2014/main" id="{BCE199B5-84C1-8B53-359A-2355F7EC11A2}"/>
                          </a:ext>
                        </a:extLst>
                      </p:cNvPr>
                      <p:cNvSpPr/>
                      <p:nvPr/>
                    </p:nvSpPr>
                    <p:spPr>
                      <a:xfrm>
                        <a:off x="1774829" y="2218183"/>
                        <a:ext cx="691501" cy="1473326"/>
                      </a:xfrm>
                      <a:custGeom>
                        <a:avLst/>
                        <a:gdLst>
                          <a:gd name="connsiteX0" fmla="*/ 691501 w 691501"/>
                          <a:gd name="connsiteY0" fmla="*/ 1473327 h 1473326"/>
                          <a:gd name="connsiteX1" fmla="*/ 0 w 691501"/>
                          <a:gd name="connsiteY1" fmla="*/ 1241564 h 1473326"/>
                          <a:gd name="connsiteX2" fmla="*/ 0 w 691501"/>
                          <a:gd name="connsiteY2" fmla="*/ 4167 h 1473326"/>
                          <a:gd name="connsiteX3" fmla="*/ 691501 w 691501"/>
                          <a:gd name="connsiteY3" fmla="*/ 235930 h 1473326"/>
                          <a:gd name="connsiteX4" fmla="*/ 691501 w 691501"/>
                          <a:gd name="connsiteY4" fmla="*/ 1473327 h 1473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501" h="1473326">
                            <a:moveTo>
                              <a:pt x="691501" y="1473327"/>
                            </a:moveTo>
                            <a:cubicBezTo>
                              <a:pt x="456000" y="1268646"/>
                              <a:pt x="235501" y="1221698"/>
                              <a:pt x="0" y="1241564"/>
                            </a:cubicBezTo>
                            <a:cubicBezTo>
                              <a:pt x="0" y="829090"/>
                              <a:pt x="0" y="416624"/>
                              <a:pt x="0" y="4167"/>
                            </a:cubicBezTo>
                            <a:cubicBezTo>
                              <a:pt x="235501" y="-15690"/>
                              <a:pt x="456000" y="31241"/>
                              <a:pt x="691501" y="235930"/>
                            </a:cubicBezTo>
                            <a:cubicBezTo>
                              <a:pt x="691501" y="648396"/>
                              <a:pt x="691501" y="1060869"/>
                              <a:pt x="691501" y="1473327"/>
                            </a:cubicBezTo>
                            <a:close/>
                          </a:path>
                        </a:pathLst>
                      </a:custGeom>
                      <a:solidFill>
                        <a:srgbClr val="E7E7E1">
                          <a:alpha val="59000"/>
                        </a:srgbClr>
                      </a:solidFill>
                      <a:ln w="8132"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8BB39EF1-8F69-A906-EB0A-19C7E805A55E}"/>
                          </a:ext>
                        </a:extLst>
                      </p:cNvPr>
                      <p:cNvSpPr/>
                      <p:nvPr/>
                    </p:nvSpPr>
                    <p:spPr>
                      <a:xfrm>
                        <a:off x="1774829" y="2179971"/>
                        <a:ext cx="691501" cy="1511538"/>
                      </a:xfrm>
                      <a:custGeom>
                        <a:avLst/>
                        <a:gdLst>
                          <a:gd name="connsiteX0" fmla="*/ 691501 w 691501"/>
                          <a:gd name="connsiteY0" fmla="*/ 1511538 h 1511538"/>
                          <a:gd name="connsiteX1" fmla="*/ 0 w 691501"/>
                          <a:gd name="connsiteY1" fmla="*/ 1240167 h 1511538"/>
                          <a:gd name="connsiteX2" fmla="*/ 0 w 691501"/>
                          <a:gd name="connsiteY2" fmla="*/ 2770 h 1511538"/>
                          <a:gd name="connsiteX3" fmla="*/ 691501 w 691501"/>
                          <a:gd name="connsiteY3" fmla="*/ 274142 h 1511538"/>
                          <a:gd name="connsiteX4" fmla="*/ 691501 w 691501"/>
                          <a:gd name="connsiteY4" fmla="*/ 1511538 h 151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501" h="1511538">
                            <a:moveTo>
                              <a:pt x="691501" y="1511538"/>
                            </a:moveTo>
                            <a:cubicBezTo>
                              <a:pt x="456000" y="1306857"/>
                              <a:pt x="235501" y="1220309"/>
                              <a:pt x="0" y="1240167"/>
                            </a:cubicBezTo>
                            <a:cubicBezTo>
                              <a:pt x="0" y="827693"/>
                              <a:pt x="0" y="415227"/>
                              <a:pt x="0" y="2770"/>
                            </a:cubicBezTo>
                            <a:cubicBezTo>
                              <a:pt x="235501" y="-17087"/>
                              <a:pt x="456000" y="69452"/>
                              <a:pt x="691501" y="274142"/>
                            </a:cubicBezTo>
                            <a:cubicBezTo>
                              <a:pt x="691501" y="686607"/>
                              <a:pt x="691501" y="1099081"/>
                              <a:pt x="691501" y="1511538"/>
                            </a:cubicBezTo>
                            <a:close/>
                          </a:path>
                        </a:pathLst>
                      </a:custGeom>
                      <a:solidFill>
                        <a:srgbClr val="FFFFFF"/>
                      </a:solidFill>
                      <a:ln w="8132" cap="flat">
                        <a:noFill/>
                        <a:prstDash val="solid"/>
                        <a:miter/>
                      </a:ln>
                    </p:spPr>
                    <p:txBody>
                      <a:bodyPr rtlCol="0" anchor="ctr"/>
                      <a:lstStyle/>
                      <a:p>
                        <a:endParaRPr lang="zh-CN" altLang="en-US"/>
                      </a:p>
                    </p:txBody>
                  </p:sp>
                </p:grpSp>
                <p:sp>
                  <p:nvSpPr>
                    <p:cNvPr id="338" name="任意多边形: 形状 337">
                      <a:extLst>
                        <a:ext uri="{FF2B5EF4-FFF2-40B4-BE49-F238E27FC236}">
                          <a16:creationId xmlns:a16="http://schemas.microsoft.com/office/drawing/2014/main" id="{BE6C3EC8-294D-FDF4-AB53-D6D0AB5AB356}"/>
                        </a:ext>
                      </a:extLst>
                    </p:cNvPr>
                    <p:cNvSpPr/>
                    <p:nvPr/>
                  </p:nvSpPr>
                  <p:spPr>
                    <a:xfrm>
                      <a:off x="2466363" y="2495562"/>
                      <a:ext cx="995501" cy="1196696"/>
                    </a:xfrm>
                    <a:custGeom>
                      <a:avLst/>
                      <a:gdLst>
                        <a:gd name="connsiteX0" fmla="*/ 0 w 995501"/>
                        <a:gd name="connsiteY0" fmla="*/ 0 h 1196696"/>
                        <a:gd name="connsiteX1" fmla="*/ 995501 w 995501"/>
                        <a:gd name="connsiteY1" fmla="*/ 0 h 1196696"/>
                        <a:gd name="connsiteX2" fmla="*/ 995501 w 995501"/>
                        <a:gd name="connsiteY2" fmla="*/ 1196697 h 1196696"/>
                        <a:gd name="connsiteX3" fmla="*/ 0 w 995501"/>
                        <a:gd name="connsiteY3" fmla="*/ 1196697 h 1196696"/>
                      </a:gdLst>
                      <a:ahLst/>
                      <a:cxnLst>
                        <a:cxn ang="0">
                          <a:pos x="connsiteX0" y="connsiteY0"/>
                        </a:cxn>
                        <a:cxn ang="0">
                          <a:pos x="connsiteX1" y="connsiteY1"/>
                        </a:cxn>
                        <a:cxn ang="0">
                          <a:pos x="connsiteX2" y="connsiteY2"/>
                        </a:cxn>
                        <a:cxn ang="0">
                          <a:pos x="connsiteX3" y="connsiteY3"/>
                        </a:cxn>
                      </a:cxnLst>
                      <a:rect l="l" t="t" r="r" b="b"/>
                      <a:pathLst>
                        <a:path w="995501" h="1196696">
                          <a:moveTo>
                            <a:pt x="0" y="0"/>
                          </a:moveTo>
                          <a:lnTo>
                            <a:pt x="995501" y="0"/>
                          </a:lnTo>
                          <a:lnTo>
                            <a:pt x="995501" y="1196697"/>
                          </a:lnTo>
                          <a:lnTo>
                            <a:pt x="0" y="1196697"/>
                          </a:lnTo>
                          <a:close/>
                        </a:path>
                      </a:pathLst>
                    </a:custGeom>
                    <a:solidFill>
                      <a:schemeClr val="accent1">
                        <a:lumMod val="50000"/>
                      </a:schemeClr>
                    </a:solidFill>
                    <a:ln w="8132"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9DB96EB0-A7AC-C7A6-3ED9-A65D0DAEA779}"/>
                        </a:ext>
                      </a:extLst>
                    </p:cNvPr>
                    <p:cNvSpPr/>
                    <p:nvPr/>
                  </p:nvSpPr>
                  <p:spPr>
                    <a:xfrm>
                      <a:off x="2466363" y="2370750"/>
                      <a:ext cx="995501" cy="1321598"/>
                    </a:xfrm>
                    <a:custGeom>
                      <a:avLst/>
                      <a:gdLst>
                        <a:gd name="connsiteX0" fmla="*/ 995501 w 995501"/>
                        <a:gd name="connsiteY0" fmla="*/ 1321599 h 1321598"/>
                        <a:gd name="connsiteX1" fmla="*/ 0 w 995501"/>
                        <a:gd name="connsiteY1" fmla="*/ 1321599 h 1321598"/>
                        <a:gd name="connsiteX2" fmla="*/ 0 w 995501"/>
                        <a:gd name="connsiteY2" fmla="*/ 84202 h 1321598"/>
                        <a:gd name="connsiteX3" fmla="*/ 995501 w 995501"/>
                        <a:gd name="connsiteY3" fmla="*/ 84202 h 1321598"/>
                        <a:gd name="connsiteX4" fmla="*/ 995501 w 995501"/>
                        <a:gd name="connsiteY4" fmla="*/ 1321599 h 13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501" h="1321598">
                          <a:moveTo>
                            <a:pt x="995501" y="1321599"/>
                          </a:moveTo>
                          <a:cubicBezTo>
                            <a:pt x="656470" y="1209337"/>
                            <a:pt x="339031" y="1209329"/>
                            <a:pt x="0" y="1321599"/>
                          </a:cubicBezTo>
                          <a:cubicBezTo>
                            <a:pt x="0" y="909133"/>
                            <a:pt x="0" y="496667"/>
                            <a:pt x="0" y="84202"/>
                          </a:cubicBezTo>
                          <a:cubicBezTo>
                            <a:pt x="339031" y="-28067"/>
                            <a:pt x="656470" y="-28067"/>
                            <a:pt x="995501" y="84202"/>
                          </a:cubicBezTo>
                          <a:cubicBezTo>
                            <a:pt x="995501" y="496667"/>
                            <a:pt x="995501" y="909141"/>
                            <a:pt x="995501" y="1321599"/>
                          </a:cubicBezTo>
                          <a:close/>
                        </a:path>
                      </a:pathLst>
                    </a:custGeom>
                    <a:solidFill>
                      <a:srgbClr val="E6E6E6"/>
                    </a:solidFill>
                    <a:ln w="8132" cap="flat">
                      <a:noFill/>
                      <a:prstDash val="solid"/>
                      <a:miter/>
                    </a:ln>
                  </p:spPr>
                  <p:txBody>
                    <a:bodyPr rtlCol="0" anchor="ctr"/>
                    <a:lstStyle/>
                    <a:p>
                      <a:endParaRPr lang="zh-CN" altLang="en-US" dirty="0"/>
                    </a:p>
                  </p:txBody>
                </p:sp>
                <p:grpSp>
                  <p:nvGrpSpPr>
                    <p:cNvPr id="340" name="组合 339">
                      <a:extLst>
                        <a:ext uri="{FF2B5EF4-FFF2-40B4-BE49-F238E27FC236}">
                          <a16:creationId xmlns:a16="http://schemas.microsoft.com/office/drawing/2014/main" id="{B680CE5A-2228-CEFC-739F-1B14AC04BA30}"/>
                        </a:ext>
                      </a:extLst>
                    </p:cNvPr>
                    <p:cNvGrpSpPr/>
                    <p:nvPr/>
                  </p:nvGrpSpPr>
                  <p:grpSpPr>
                    <a:xfrm>
                      <a:off x="3411700" y="2439191"/>
                      <a:ext cx="50164" cy="1253156"/>
                      <a:chOff x="3411700" y="2439191"/>
                      <a:chExt cx="50164" cy="1253156"/>
                    </a:xfrm>
                  </p:grpSpPr>
                  <p:sp>
                    <p:nvSpPr>
                      <p:cNvPr id="342" name="任意多边形: 形状 341">
                        <a:extLst>
                          <a:ext uri="{FF2B5EF4-FFF2-40B4-BE49-F238E27FC236}">
                            <a16:creationId xmlns:a16="http://schemas.microsoft.com/office/drawing/2014/main" id="{9A72A57F-711D-A299-E43D-71416779D4B6}"/>
                          </a:ext>
                        </a:extLst>
                      </p:cNvPr>
                      <p:cNvSpPr/>
                      <p:nvPr/>
                    </p:nvSpPr>
                    <p:spPr>
                      <a:xfrm>
                        <a:off x="3411700" y="2439191"/>
                        <a:ext cx="13626" cy="1241574"/>
                      </a:xfrm>
                      <a:custGeom>
                        <a:avLst/>
                        <a:gdLst>
                          <a:gd name="connsiteX0" fmla="*/ 0 w 13626"/>
                          <a:gd name="connsiteY0" fmla="*/ 0 h 1241574"/>
                          <a:gd name="connsiteX1" fmla="*/ 0 w 13626"/>
                          <a:gd name="connsiteY1" fmla="*/ 1237397 h 1241574"/>
                          <a:gd name="connsiteX2" fmla="*/ 13626 w 13626"/>
                          <a:gd name="connsiteY2" fmla="*/ 1241575 h 1241574"/>
                          <a:gd name="connsiteX3" fmla="*/ 13626 w 13626"/>
                          <a:gd name="connsiteY3" fmla="*/ 4178 h 1241574"/>
                          <a:gd name="connsiteX4" fmla="*/ 0 w 13626"/>
                          <a:gd name="connsiteY4" fmla="*/ 0 h 124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6" h="1241574">
                            <a:moveTo>
                              <a:pt x="0" y="0"/>
                            </a:moveTo>
                            <a:lnTo>
                              <a:pt x="0" y="1237397"/>
                            </a:lnTo>
                            <a:cubicBezTo>
                              <a:pt x="4537" y="1238757"/>
                              <a:pt x="9081" y="1240182"/>
                              <a:pt x="13626" y="1241575"/>
                            </a:cubicBezTo>
                            <a:lnTo>
                              <a:pt x="13626" y="4178"/>
                            </a:lnTo>
                            <a:cubicBezTo>
                              <a:pt x="9090" y="2785"/>
                              <a:pt x="4537" y="1360"/>
                              <a:pt x="0" y="0"/>
                            </a:cubicBezTo>
                            <a:close/>
                          </a:path>
                        </a:pathLst>
                      </a:custGeom>
                      <a:solidFill>
                        <a:srgbClr val="999999"/>
                      </a:solidFill>
                      <a:ln w="8132"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0E88EC70-EFAF-04EB-D669-C17739EB53FD}"/>
                          </a:ext>
                        </a:extLst>
                      </p:cNvPr>
                      <p:cNvSpPr/>
                      <p:nvPr/>
                    </p:nvSpPr>
                    <p:spPr>
                      <a:xfrm>
                        <a:off x="3425326" y="2443370"/>
                        <a:ext cx="12396" cy="1241330"/>
                      </a:xfrm>
                      <a:custGeom>
                        <a:avLst/>
                        <a:gdLst>
                          <a:gd name="connsiteX0" fmla="*/ 0 w 12396"/>
                          <a:gd name="connsiteY0" fmla="*/ 0 h 1241330"/>
                          <a:gd name="connsiteX1" fmla="*/ 0 w 12396"/>
                          <a:gd name="connsiteY1" fmla="*/ 1237397 h 1241330"/>
                          <a:gd name="connsiteX2" fmla="*/ 12397 w 12396"/>
                          <a:gd name="connsiteY2" fmla="*/ 1241331 h 1241330"/>
                          <a:gd name="connsiteX3" fmla="*/ 12397 w 12396"/>
                          <a:gd name="connsiteY3" fmla="*/ 3934 h 1241330"/>
                          <a:gd name="connsiteX4" fmla="*/ 0 w 12396"/>
                          <a:gd name="connsiteY4" fmla="*/ 0 h 124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6" h="1241330">
                            <a:moveTo>
                              <a:pt x="0" y="0"/>
                            </a:moveTo>
                            <a:lnTo>
                              <a:pt x="0" y="1237397"/>
                            </a:lnTo>
                            <a:cubicBezTo>
                              <a:pt x="4129" y="1238659"/>
                              <a:pt x="8267" y="1240035"/>
                              <a:pt x="12397" y="1241331"/>
                            </a:cubicBezTo>
                            <a:lnTo>
                              <a:pt x="12397" y="3934"/>
                            </a:lnTo>
                            <a:cubicBezTo>
                              <a:pt x="8275" y="2639"/>
                              <a:pt x="4129" y="1262"/>
                              <a:pt x="0" y="0"/>
                            </a:cubicBezTo>
                            <a:close/>
                          </a:path>
                        </a:pathLst>
                      </a:custGeom>
                      <a:solidFill>
                        <a:srgbClr val="B3B3B3"/>
                      </a:solidFill>
                      <a:ln w="8132"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A3F741A7-870C-B944-FA4C-BF7CFB72B97A}"/>
                          </a:ext>
                        </a:extLst>
                      </p:cNvPr>
                      <p:cNvSpPr/>
                      <p:nvPr/>
                    </p:nvSpPr>
                    <p:spPr>
                      <a:xfrm>
                        <a:off x="3437730" y="2447304"/>
                        <a:ext cx="12396" cy="1241330"/>
                      </a:xfrm>
                      <a:custGeom>
                        <a:avLst/>
                        <a:gdLst>
                          <a:gd name="connsiteX0" fmla="*/ 0 w 12396"/>
                          <a:gd name="connsiteY0" fmla="*/ 0 h 1241330"/>
                          <a:gd name="connsiteX1" fmla="*/ 0 w 12396"/>
                          <a:gd name="connsiteY1" fmla="*/ 1237397 h 1241330"/>
                          <a:gd name="connsiteX2" fmla="*/ 12397 w 12396"/>
                          <a:gd name="connsiteY2" fmla="*/ 1241331 h 1241330"/>
                          <a:gd name="connsiteX3" fmla="*/ 12397 w 12396"/>
                          <a:gd name="connsiteY3" fmla="*/ 3934 h 1241330"/>
                          <a:gd name="connsiteX4" fmla="*/ 0 w 12396"/>
                          <a:gd name="connsiteY4" fmla="*/ 0 h 124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6" h="1241330">
                            <a:moveTo>
                              <a:pt x="0" y="0"/>
                            </a:moveTo>
                            <a:lnTo>
                              <a:pt x="0" y="1237397"/>
                            </a:lnTo>
                            <a:cubicBezTo>
                              <a:pt x="4130" y="1238692"/>
                              <a:pt x="8267" y="1240027"/>
                              <a:pt x="12397" y="1241331"/>
                            </a:cubicBezTo>
                            <a:lnTo>
                              <a:pt x="12397" y="3934"/>
                            </a:lnTo>
                            <a:cubicBezTo>
                              <a:pt x="8267" y="2631"/>
                              <a:pt x="4130" y="1287"/>
                              <a:pt x="0" y="0"/>
                            </a:cubicBezTo>
                            <a:close/>
                          </a:path>
                        </a:pathLst>
                      </a:custGeom>
                      <a:solidFill>
                        <a:srgbClr val="999999"/>
                      </a:solidFill>
                      <a:ln w="8132"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E6AC7112-00F9-B849-E7BB-23C12FFBEBAD}"/>
                          </a:ext>
                        </a:extLst>
                      </p:cNvPr>
                      <p:cNvSpPr/>
                      <p:nvPr/>
                    </p:nvSpPr>
                    <p:spPr>
                      <a:xfrm>
                        <a:off x="3450127" y="2451230"/>
                        <a:ext cx="11736" cy="1241118"/>
                      </a:xfrm>
                      <a:custGeom>
                        <a:avLst/>
                        <a:gdLst>
                          <a:gd name="connsiteX0" fmla="*/ 11737 w 11736"/>
                          <a:gd name="connsiteY0" fmla="*/ 3722 h 1241118"/>
                          <a:gd name="connsiteX1" fmla="*/ 0 w 11736"/>
                          <a:gd name="connsiteY1" fmla="*/ 0 h 1241118"/>
                          <a:gd name="connsiteX2" fmla="*/ 0 w 11736"/>
                          <a:gd name="connsiteY2" fmla="*/ 1237397 h 1241118"/>
                          <a:gd name="connsiteX3" fmla="*/ 11737 w 11736"/>
                          <a:gd name="connsiteY3" fmla="*/ 1241119 h 1241118"/>
                          <a:gd name="connsiteX4" fmla="*/ 11737 w 11736"/>
                          <a:gd name="connsiteY4" fmla="*/ 3722 h 1241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6" h="1241118">
                            <a:moveTo>
                              <a:pt x="11737" y="3722"/>
                            </a:moveTo>
                            <a:cubicBezTo>
                              <a:pt x="7811" y="2427"/>
                              <a:pt x="3910" y="1230"/>
                              <a:pt x="0" y="0"/>
                            </a:cubicBezTo>
                            <a:lnTo>
                              <a:pt x="0" y="1237397"/>
                            </a:lnTo>
                            <a:cubicBezTo>
                              <a:pt x="3910" y="1238627"/>
                              <a:pt x="7811" y="1239816"/>
                              <a:pt x="11737" y="1241119"/>
                            </a:cubicBezTo>
                            <a:cubicBezTo>
                              <a:pt x="11737" y="828661"/>
                              <a:pt x="11737" y="416188"/>
                              <a:pt x="11737" y="3722"/>
                            </a:cubicBezTo>
                            <a:close/>
                          </a:path>
                        </a:pathLst>
                      </a:custGeom>
                      <a:solidFill>
                        <a:srgbClr val="B3B3B3"/>
                      </a:solidFill>
                      <a:ln w="8132" cap="flat">
                        <a:noFill/>
                        <a:prstDash val="solid"/>
                        <a:miter/>
                      </a:ln>
                    </p:spPr>
                    <p:txBody>
                      <a:bodyPr rtlCol="0" anchor="ctr"/>
                      <a:lstStyle/>
                      <a:p>
                        <a:endParaRPr lang="zh-CN" altLang="en-US"/>
                      </a:p>
                    </p:txBody>
                  </p:sp>
                </p:grpSp>
                <p:sp>
                  <p:nvSpPr>
                    <p:cNvPr id="341" name="任意多边形: 形状 340">
                      <a:extLst>
                        <a:ext uri="{FF2B5EF4-FFF2-40B4-BE49-F238E27FC236}">
                          <a16:creationId xmlns:a16="http://schemas.microsoft.com/office/drawing/2014/main" id="{62CA71E5-AC85-8C7B-D316-B4AC609A1074}"/>
                        </a:ext>
                      </a:extLst>
                    </p:cNvPr>
                    <p:cNvSpPr/>
                    <p:nvPr/>
                  </p:nvSpPr>
                  <p:spPr>
                    <a:xfrm>
                      <a:off x="2466363" y="2418560"/>
                      <a:ext cx="122759" cy="1232566"/>
                    </a:xfrm>
                    <a:custGeom>
                      <a:avLst/>
                      <a:gdLst>
                        <a:gd name="connsiteX0" fmla="*/ 0 w 122759"/>
                        <a:gd name="connsiteY0" fmla="*/ 35927 h 1232566"/>
                        <a:gd name="connsiteX1" fmla="*/ 0 w 122759"/>
                        <a:gd name="connsiteY1" fmla="*/ 1232567 h 1232566"/>
                        <a:gd name="connsiteX2" fmla="*/ 122760 w 122759"/>
                        <a:gd name="connsiteY2" fmla="*/ 0 h 1232566"/>
                        <a:gd name="connsiteX3" fmla="*/ 0 w 122759"/>
                        <a:gd name="connsiteY3" fmla="*/ 35927 h 1232566"/>
                      </a:gdLst>
                      <a:ahLst/>
                      <a:cxnLst>
                        <a:cxn ang="0">
                          <a:pos x="connsiteX0" y="connsiteY0"/>
                        </a:cxn>
                        <a:cxn ang="0">
                          <a:pos x="connsiteX1" y="connsiteY1"/>
                        </a:cxn>
                        <a:cxn ang="0">
                          <a:pos x="connsiteX2" y="connsiteY2"/>
                        </a:cxn>
                        <a:cxn ang="0">
                          <a:pos x="connsiteX3" y="connsiteY3"/>
                        </a:cxn>
                      </a:cxnLst>
                      <a:rect l="l" t="t" r="r" b="b"/>
                      <a:pathLst>
                        <a:path w="122759" h="1232566">
                          <a:moveTo>
                            <a:pt x="0" y="35927"/>
                          </a:moveTo>
                          <a:cubicBezTo>
                            <a:pt x="0" y="434807"/>
                            <a:pt x="0" y="833687"/>
                            <a:pt x="0" y="1232567"/>
                          </a:cubicBezTo>
                          <a:lnTo>
                            <a:pt x="122760" y="0"/>
                          </a:lnTo>
                          <a:cubicBezTo>
                            <a:pt x="82109" y="10320"/>
                            <a:pt x="41213" y="22276"/>
                            <a:pt x="0" y="35927"/>
                          </a:cubicBezTo>
                          <a:close/>
                        </a:path>
                      </a:pathLst>
                    </a:custGeom>
                    <a:solidFill>
                      <a:srgbClr val="E6E6E6">
                        <a:alpha val="44000"/>
                      </a:srgbClr>
                    </a:solidFill>
                    <a:ln w="8132" cap="flat">
                      <a:noFill/>
                      <a:prstDash val="solid"/>
                      <a:miter/>
                    </a:ln>
                  </p:spPr>
                  <p:txBody>
                    <a:bodyPr rtlCol="0" anchor="ctr"/>
                    <a:lstStyle/>
                    <a:p>
                      <a:endParaRPr lang="zh-CN" altLang="en-US"/>
                    </a:p>
                  </p:txBody>
                </p:sp>
              </p:grpSp>
              <p:grpSp>
                <p:nvGrpSpPr>
                  <p:cNvPr id="329" name="组合 328">
                    <a:extLst>
                      <a:ext uri="{FF2B5EF4-FFF2-40B4-BE49-F238E27FC236}">
                        <a16:creationId xmlns:a16="http://schemas.microsoft.com/office/drawing/2014/main" id="{B2D8E313-886F-85F3-C153-CDEFEAFE976B}"/>
                      </a:ext>
                    </a:extLst>
                  </p:cNvPr>
                  <p:cNvGrpSpPr/>
                  <p:nvPr/>
                </p:nvGrpSpPr>
                <p:grpSpPr>
                  <a:xfrm>
                    <a:off x="2672314" y="2362154"/>
                    <a:ext cx="164290" cy="303033"/>
                    <a:chOff x="2672314" y="2362154"/>
                    <a:chExt cx="164290" cy="303033"/>
                  </a:xfrm>
                </p:grpSpPr>
                <p:sp>
                  <p:nvSpPr>
                    <p:cNvPr id="330" name="任意多边形: 形状 329">
                      <a:extLst>
                        <a:ext uri="{FF2B5EF4-FFF2-40B4-BE49-F238E27FC236}">
                          <a16:creationId xmlns:a16="http://schemas.microsoft.com/office/drawing/2014/main" id="{E24C002F-2299-AB95-A2CE-14898F832E1B}"/>
                        </a:ext>
                      </a:extLst>
                    </p:cNvPr>
                    <p:cNvSpPr/>
                    <p:nvPr/>
                  </p:nvSpPr>
                  <p:spPr>
                    <a:xfrm>
                      <a:off x="2676802" y="2372815"/>
                      <a:ext cx="159802" cy="292372"/>
                    </a:xfrm>
                    <a:custGeom>
                      <a:avLst/>
                      <a:gdLst>
                        <a:gd name="connsiteX0" fmla="*/ 159803 w 159802"/>
                        <a:gd name="connsiteY0" fmla="*/ 2153 h 292372"/>
                        <a:gd name="connsiteX1" fmla="*/ 159477 w 159802"/>
                        <a:gd name="connsiteY1" fmla="*/ 25285 h 292372"/>
                        <a:gd name="connsiteX2" fmla="*/ 158744 w 159802"/>
                        <a:gd name="connsiteY2" fmla="*/ 85883 h 292372"/>
                        <a:gd name="connsiteX3" fmla="*/ 156227 w 159802"/>
                        <a:gd name="connsiteY3" fmla="*/ 292372 h 292372"/>
                        <a:gd name="connsiteX4" fmla="*/ 79983 w 159802"/>
                        <a:gd name="connsiteY4" fmla="*/ 222163 h 292372"/>
                        <a:gd name="connsiteX5" fmla="*/ 0 w 159802"/>
                        <a:gd name="connsiteY5" fmla="*/ 290409 h 292372"/>
                        <a:gd name="connsiteX6" fmla="*/ 3347 w 159802"/>
                        <a:gd name="connsiteY6" fmla="*/ 23827 h 292372"/>
                        <a:gd name="connsiteX7" fmla="*/ 27904 w 159802"/>
                        <a:gd name="connsiteY7" fmla="*/ 3 h 292372"/>
                        <a:gd name="connsiteX8" fmla="*/ 143627 w 159802"/>
                        <a:gd name="connsiteY8" fmla="*/ 1925 h 292372"/>
                        <a:gd name="connsiteX9" fmla="*/ 159803 w 159802"/>
                        <a:gd name="connsiteY9" fmla="*/ 2153 h 29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02" h="292372">
                          <a:moveTo>
                            <a:pt x="159803" y="2153"/>
                          </a:moveTo>
                          <a:lnTo>
                            <a:pt x="159477" y="25285"/>
                          </a:lnTo>
                          <a:lnTo>
                            <a:pt x="158744" y="85883"/>
                          </a:lnTo>
                          <a:lnTo>
                            <a:pt x="156227" y="292372"/>
                          </a:lnTo>
                          <a:cubicBezTo>
                            <a:pt x="123859" y="265804"/>
                            <a:pt x="107749" y="245914"/>
                            <a:pt x="79983" y="222163"/>
                          </a:cubicBezTo>
                          <a:cubicBezTo>
                            <a:pt x="55051" y="244326"/>
                            <a:pt x="21625" y="264216"/>
                            <a:pt x="0" y="290409"/>
                          </a:cubicBezTo>
                          <a:lnTo>
                            <a:pt x="3347" y="23827"/>
                          </a:lnTo>
                          <a:cubicBezTo>
                            <a:pt x="3510" y="10445"/>
                            <a:pt x="14530" y="-209"/>
                            <a:pt x="27904" y="3"/>
                          </a:cubicBezTo>
                          <a:cubicBezTo>
                            <a:pt x="70453" y="663"/>
                            <a:pt x="99449" y="1176"/>
                            <a:pt x="143627" y="1925"/>
                          </a:cubicBezTo>
                          <a:cubicBezTo>
                            <a:pt x="148831" y="1950"/>
                            <a:pt x="154199" y="2048"/>
                            <a:pt x="159803" y="2153"/>
                          </a:cubicBezTo>
                          <a:close/>
                        </a:path>
                      </a:pathLst>
                    </a:custGeom>
                    <a:solidFill>
                      <a:srgbClr val="CCCCCC"/>
                    </a:solidFill>
                    <a:ln w="8132"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C0F14477-FE95-C92A-1136-5E6B6B502685}"/>
                        </a:ext>
                      </a:extLst>
                    </p:cNvPr>
                    <p:cNvSpPr/>
                    <p:nvPr/>
                  </p:nvSpPr>
                  <p:spPr>
                    <a:xfrm>
                      <a:off x="2672314" y="2362154"/>
                      <a:ext cx="159835" cy="292404"/>
                    </a:xfrm>
                    <a:custGeom>
                      <a:avLst/>
                      <a:gdLst>
                        <a:gd name="connsiteX0" fmla="*/ 159836 w 159835"/>
                        <a:gd name="connsiteY0" fmla="*/ 2162 h 292404"/>
                        <a:gd name="connsiteX1" fmla="*/ 159510 w 159835"/>
                        <a:gd name="connsiteY1" fmla="*/ 25293 h 292404"/>
                        <a:gd name="connsiteX2" fmla="*/ 158777 w 159835"/>
                        <a:gd name="connsiteY2" fmla="*/ 85899 h 292404"/>
                        <a:gd name="connsiteX3" fmla="*/ 156252 w 159835"/>
                        <a:gd name="connsiteY3" fmla="*/ 292405 h 292404"/>
                        <a:gd name="connsiteX4" fmla="*/ 79999 w 159835"/>
                        <a:gd name="connsiteY4" fmla="*/ 222180 h 292404"/>
                        <a:gd name="connsiteX5" fmla="*/ 0 w 159835"/>
                        <a:gd name="connsiteY5" fmla="*/ 290418 h 292404"/>
                        <a:gd name="connsiteX6" fmla="*/ 3348 w 159835"/>
                        <a:gd name="connsiteY6" fmla="*/ 23819 h 292404"/>
                        <a:gd name="connsiteX7" fmla="*/ 27913 w 159835"/>
                        <a:gd name="connsiteY7" fmla="*/ 3 h 292404"/>
                        <a:gd name="connsiteX8" fmla="*/ 143652 w 159835"/>
                        <a:gd name="connsiteY8" fmla="*/ 1934 h 292404"/>
                        <a:gd name="connsiteX9" fmla="*/ 159836 w 159835"/>
                        <a:gd name="connsiteY9" fmla="*/ 2162 h 2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35" h="292404">
                          <a:moveTo>
                            <a:pt x="159836" y="2162"/>
                          </a:moveTo>
                          <a:lnTo>
                            <a:pt x="159510" y="25293"/>
                          </a:lnTo>
                          <a:lnTo>
                            <a:pt x="158777" y="85899"/>
                          </a:lnTo>
                          <a:lnTo>
                            <a:pt x="156252" y="292405"/>
                          </a:lnTo>
                          <a:cubicBezTo>
                            <a:pt x="123884" y="265828"/>
                            <a:pt x="107773" y="245930"/>
                            <a:pt x="79999" y="222180"/>
                          </a:cubicBezTo>
                          <a:cubicBezTo>
                            <a:pt x="55068" y="244342"/>
                            <a:pt x="21625" y="264232"/>
                            <a:pt x="0" y="290418"/>
                          </a:cubicBezTo>
                          <a:lnTo>
                            <a:pt x="3348" y="23819"/>
                          </a:lnTo>
                          <a:cubicBezTo>
                            <a:pt x="3511" y="10437"/>
                            <a:pt x="14531" y="-217"/>
                            <a:pt x="27913" y="3"/>
                          </a:cubicBezTo>
                          <a:cubicBezTo>
                            <a:pt x="70470" y="663"/>
                            <a:pt x="99465" y="1192"/>
                            <a:pt x="143652" y="1934"/>
                          </a:cubicBezTo>
                          <a:cubicBezTo>
                            <a:pt x="148856" y="1958"/>
                            <a:pt x="154224" y="2056"/>
                            <a:pt x="159836" y="2162"/>
                          </a:cubicBezTo>
                          <a:close/>
                        </a:path>
                      </a:pathLst>
                    </a:custGeom>
                    <a:solidFill>
                      <a:schemeClr val="accent1"/>
                    </a:solidFill>
                    <a:ln w="8132" cap="flat">
                      <a:noFill/>
                      <a:prstDash val="solid"/>
                      <a:miter/>
                    </a:ln>
                  </p:spPr>
                  <p:txBody>
                    <a:bodyPr rtlCol="0" anchor="ctr"/>
                    <a:lstStyle/>
                    <a:p>
                      <a:endParaRPr lang="zh-CN" altLang="en-US"/>
                    </a:p>
                  </p:txBody>
                </p:sp>
              </p:grpSp>
            </p:grpSp>
          </p:grpSp>
        </p:grpSp>
        <p:grpSp>
          <p:nvGrpSpPr>
            <p:cNvPr id="2" name="组合 1">
              <a:extLst>
                <a:ext uri="{FF2B5EF4-FFF2-40B4-BE49-F238E27FC236}">
                  <a16:creationId xmlns:a16="http://schemas.microsoft.com/office/drawing/2014/main" id="{2B3BB31E-89EB-2CEC-2380-0C3FB262817B}"/>
                </a:ext>
              </a:extLst>
            </p:cNvPr>
            <p:cNvGrpSpPr/>
            <p:nvPr/>
          </p:nvGrpSpPr>
          <p:grpSpPr>
            <a:xfrm>
              <a:off x="826928" y="1073150"/>
              <a:ext cx="1964812" cy="1009319"/>
              <a:chOff x="826928" y="1073150"/>
              <a:chExt cx="1964812" cy="1009319"/>
            </a:xfrm>
          </p:grpSpPr>
          <p:sp>
            <p:nvSpPr>
              <p:cNvPr id="290" name="矩形 289">
                <a:extLst>
                  <a:ext uri="{FF2B5EF4-FFF2-40B4-BE49-F238E27FC236}">
                    <a16:creationId xmlns:a16="http://schemas.microsoft.com/office/drawing/2014/main" id="{8A261995-FE37-451C-EC69-9FAB7F2F9454}"/>
                  </a:ext>
                </a:extLst>
              </p:cNvPr>
              <p:cNvSpPr/>
              <p:nvPr/>
            </p:nvSpPr>
            <p:spPr>
              <a:xfrm>
                <a:off x="826928" y="1073150"/>
                <a:ext cx="1964812" cy="9233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00000"/>
                  </a:lnSpc>
                </a:pPr>
                <a:r>
                  <a:rPr kumimoji="1" lang="zh-CN" altLang="en-US" sz="5400" b="1" dirty="0">
                    <a:solidFill>
                      <a:schemeClr val="accent1"/>
                    </a:solidFill>
                  </a:rPr>
                  <a:t>目录</a:t>
                </a:r>
                <a:endParaRPr kumimoji="1" lang="en-US" altLang="zh-CN" sz="5400" b="1" dirty="0">
                  <a:solidFill>
                    <a:schemeClr val="accent1"/>
                  </a:solidFill>
                </a:endParaRPr>
              </a:p>
            </p:txBody>
          </p:sp>
          <p:cxnSp>
            <p:nvCxnSpPr>
              <p:cNvPr id="291" name="直接连接符 290">
                <a:extLst>
                  <a:ext uri="{FF2B5EF4-FFF2-40B4-BE49-F238E27FC236}">
                    <a16:creationId xmlns:a16="http://schemas.microsoft.com/office/drawing/2014/main" id="{2FD3BFD4-F78B-99F7-0AC1-BFB1E8E50D9B}"/>
                  </a:ext>
                </a:extLst>
              </p:cNvPr>
              <p:cNvCxnSpPr>
                <a:cxnSpLocks/>
              </p:cNvCxnSpPr>
              <p:nvPr/>
            </p:nvCxnSpPr>
            <p:spPr>
              <a:xfrm>
                <a:off x="962152" y="2082469"/>
                <a:ext cx="143322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组合 3">
              <a:extLst>
                <a:ext uri="{FF2B5EF4-FFF2-40B4-BE49-F238E27FC236}">
                  <a16:creationId xmlns:a16="http://schemas.microsoft.com/office/drawing/2014/main" id="{AC5995D1-BC72-3597-C746-30E91DF49A12}"/>
                </a:ext>
              </a:extLst>
            </p:cNvPr>
            <p:cNvGrpSpPr/>
            <p:nvPr/>
          </p:nvGrpSpPr>
          <p:grpSpPr>
            <a:xfrm>
              <a:off x="5053178" y="1073150"/>
              <a:ext cx="6703395" cy="5286652"/>
              <a:chOff x="5053178" y="1073150"/>
              <a:chExt cx="6703395" cy="5286652"/>
            </a:xfrm>
          </p:grpSpPr>
          <p:grpSp>
            <p:nvGrpSpPr>
              <p:cNvPr id="481" name="组合 480">
                <a:extLst>
                  <a:ext uri="{FF2B5EF4-FFF2-40B4-BE49-F238E27FC236}">
                    <a16:creationId xmlns:a16="http://schemas.microsoft.com/office/drawing/2014/main" id="{23028895-E815-7415-CCDA-94FCF078FEDA}"/>
                  </a:ext>
                </a:extLst>
              </p:cNvPr>
              <p:cNvGrpSpPr/>
              <p:nvPr/>
            </p:nvGrpSpPr>
            <p:grpSpPr>
              <a:xfrm>
                <a:off x="5053178" y="1073150"/>
                <a:ext cx="3263104" cy="1741498"/>
                <a:chOff x="5053178" y="1073150"/>
                <a:chExt cx="3263104" cy="1741498"/>
              </a:xfrm>
            </p:grpSpPr>
            <p:cxnSp>
              <p:nvCxnSpPr>
                <p:cNvPr id="295" name="直接箭头连接符 294">
                  <a:extLst>
                    <a:ext uri="{FF2B5EF4-FFF2-40B4-BE49-F238E27FC236}">
                      <a16:creationId xmlns:a16="http://schemas.microsoft.com/office/drawing/2014/main" id="{3B0D30FB-27E7-F061-C42F-0FFC15564868}"/>
                    </a:ext>
                  </a:extLst>
                </p:cNvPr>
                <p:cNvCxnSpPr>
                  <a:cxnSpLocks/>
                </p:cNvCxnSpPr>
                <p:nvPr/>
              </p:nvCxnSpPr>
              <p:spPr>
                <a:xfrm>
                  <a:off x="5148233" y="1649855"/>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298" name="矩形 297">
                  <a:extLst>
                    <a:ext uri="{FF2B5EF4-FFF2-40B4-BE49-F238E27FC236}">
                      <a16:creationId xmlns:a16="http://schemas.microsoft.com/office/drawing/2014/main" id="{57125071-FD31-E648-3D76-C4AC8580683A}"/>
                    </a:ext>
                  </a:extLst>
                </p:cNvPr>
                <p:cNvSpPr/>
                <p:nvPr/>
              </p:nvSpPr>
              <p:spPr>
                <a:xfrm>
                  <a:off x="5053178" y="1789119"/>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dirty="0">
                      <a:solidFill>
                        <a:schemeClr val="tx1"/>
                      </a:solidFill>
                    </a:rPr>
                    <a:t>新学年工作计划</a:t>
                  </a:r>
                  <a:endParaRPr kumimoji="1" lang="en-US" altLang="zh-CN" sz="2000" b="1" dirty="0">
                    <a:solidFill>
                      <a:schemeClr val="tx1"/>
                    </a:solidFill>
                  </a:endParaRPr>
                </a:p>
              </p:txBody>
            </p:sp>
            <p:sp>
              <p:nvSpPr>
                <p:cNvPr id="299" name="矩形 298">
                  <a:extLst>
                    <a:ext uri="{FF2B5EF4-FFF2-40B4-BE49-F238E27FC236}">
                      <a16:creationId xmlns:a16="http://schemas.microsoft.com/office/drawing/2014/main" id="{57D4FC2C-937E-8027-9CA8-343FD384BAB4}"/>
                    </a:ext>
                  </a:extLst>
                </p:cNvPr>
                <p:cNvSpPr/>
                <p:nvPr/>
              </p:nvSpPr>
              <p:spPr>
                <a:xfrm>
                  <a:off x="5053178" y="2201275"/>
                  <a:ext cx="3263104" cy="613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dirty="0">
                      <a:solidFill>
                        <a:schemeClr val="tx1"/>
                      </a:solidFill>
                    </a:rPr>
                    <a:t>介绍新学年学校整体工作计划、学科建设计划、综合素质教育计划等内容。</a:t>
                  </a:r>
                  <a:endParaRPr kumimoji="1" lang="en-US" altLang="zh-CN" sz="1200" dirty="0">
                    <a:solidFill>
                      <a:schemeClr val="tx1"/>
                    </a:solidFill>
                  </a:endParaRPr>
                </a:p>
              </p:txBody>
            </p:sp>
            <p:sp>
              <p:nvSpPr>
                <p:cNvPr id="297" name="矩形 296">
                  <a:extLst>
                    <a:ext uri="{FF2B5EF4-FFF2-40B4-BE49-F238E27FC236}">
                      <a16:creationId xmlns:a16="http://schemas.microsoft.com/office/drawing/2014/main" id="{950B35FA-BCCE-5760-E3D5-2E9E88369B67}"/>
                    </a:ext>
                  </a:extLst>
                </p:cNvPr>
                <p:cNvSpPr/>
                <p:nvPr/>
              </p:nvSpPr>
              <p:spPr>
                <a:xfrm>
                  <a:off x="5053178" y="1073150"/>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dirty="0">
                      <a:solidFill>
                        <a:schemeClr val="accent1"/>
                      </a:solidFill>
                    </a:rPr>
                    <a:t>01</a:t>
                  </a:r>
                </a:p>
              </p:txBody>
            </p:sp>
          </p:grpSp>
          <p:grpSp>
            <p:nvGrpSpPr>
              <p:cNvPr id="482" name="组合 481">
                <a:extLst>
                  <a:ext uri="{FF2B5EF4-FFF2-40B4-BE49-F238E27FC236}">
                    <a16:creationId xmlns:a16="http://schemas.microsoft.com/office/drawing/2014/main" id="{3D3D164C-B4B3-E011-E9AA-6D4232CD7059}"/>
                  </a:ext>
                </a:extLst>
              </p:cNvPr>
              <p:cNvGrpSpPr/>
              <p:nvPr/>
            </p:nvGrpSpPr>
            <p:grpSpPr>
              <a:xfrm>
                <a:off x="8493469" y="1091086"/>
                <a:ext cx="3263104" cy="1464502"/>
                <a:chOff x="8493469" y="1091086"/>
                <a:chExt cx="3263104" cy="1464502"/>
              </a:xfrm>
            </p:grpSpPr>
            <p:cxnSp>
              <p:nvCxnSpPr>
                <p:cNvPr id="9" name="直接箭头连接符 8">
                  <a:extLst>
                    <a:ext uri="{FF2B5EF4-FFF2-40B4-BE49-F238E27FC236}">
                      <a16:creationId xmlns:a16="http://schemas.microsoft.com/office/drawing/2014/main" id="{01878067-8482-8813-4FBA-96EFFBC4DBA3}"/>
                    </a:ext>
                  </a:extLst>
                </p:cNvPr>
                <p:cNvCxnSpPr>
                  <a:cxnSpLocks/>
                </p:cNvCxnSpPr>
                <p:nvPr/>
              </p:nvCxnSpPr>
              <p:spPr>
                <a:xfrm>
                  <a:off x="8588524" y="1667791"/>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293" name="矩形 292">
                  <a:extLst>
                    <a:ext uri="{FF2B5EF4-FFF2-40B4-BE49-F238E27FC236}">
                      <a16:creationId xmlns:a16="http://schemas.microsoft.com/office/drawing/2014/main" id="{044E9D8F-10DB-0683-D00E-91CA6FB56BF0}"/>
                    </a:ext>
                  </a:extLst>
                </p:cNvPr>
                <p:cNvSpPr/>
                <p:nvPr/>
              </p:nvSpPr>
              <p:spPr>
                <a:xfrm>
                  <a:off x="8493469" y="1807057"/>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a:solidFill>
                        <a:schemeClr val="tx1"/>
                      </a:solidFill>
                    </a:rPr>
                    <a:t>学校发展规划</a:t>
                  </a:r>
                  <a:endParaRPr kumimoji="1" lang="en-US" altLang="zh-CN" sz="2000" b="1" dirty="0">
                    <a:solidFill>
                      <a:schemeClr val="tx1"/>
                    </a:solidFill>
                  </a:endParaRPr>
                </a:p>
              </p:txBody>
            </p:sp>
            <p:sp>
              <p:nvSpPr>
                <p:cNvPr id="294" name="矩形 293">
                  <a:extLst>
                    <a:ext uri="{FF2B5EF4-FFF2-40B4-BE49-F238E27FC236}">
                      <a16:creationId xmlns:a16="http://schemas.microsoft.com/office/drawing/2014/main" id="{E736CEAA-1880-8ECB-B79A-3B769E4460FA}"/>
                    </a:ext>
                  </a:extLst>
                </p:cNvPr>
                <p:cNvSpPr/>
                <p:nvPr/>
              </p:nvSpPr>
              <p:spPr>
                <a:xfrm>
                  <a:off x="8493469" y="2219214"/>
                  <a:ext cx="3263104" cy="336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a:solidFill>
                        <a:schemeClr val="tx1"/>
                      </a:solidFill>
                    </a:rPr>
                    <a:t>学校的历史和未来发展规划</a:t>
                  </a:r>
                  <a:endParaRPr kumimoji="1" lang="en-US" altLang="zh-CN" sz="1200" dirty="0">
                    <a:solidFill>
                      <a:schemeClr val="tx1"/>
                    </a:solidFill>
                  </a:endParaRPr>
                </a:p>
              </p:txBody>
            </p:sp>
            <p:sp>
              <p:nvSpPr>
                <p:cNvPr id="292" name="矩形 291">
                  <a:extLst>
                    <a:ext uri="{FF2B5EF4-FFF2-40B4-BE49-F238E27FC236}">
                      <a16:creationId xmlns:a16="http://schemas.microsoft.com/office/drawing/2014/main" id="{824A29CD-55D8-ABE4-DC96-490334DC0F6C}"/>
                    </a:ext>
                  </a:extLst>
                </p:cNvPr>
                <p:cNvSpPr/>
                <p:nvPr/>
              </p:nvSpPr>
              <p:spPr>
                <a:xfrm>
                  <a:off x="8493469" y="1091086"/>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dirty="0">
                      <a:solidFill>
                        <a:schemeClr val="accent2"/>
                      </a:solidFill>
                    </a:rPr>
                    <a:t>02</a:t>
                  </a:r>
                </a:p>
              </p:txBody>
            </p:sp>
          </p:grpSp>
          <p:grpSp>
            <p:nvGrpSpPr>
              <p:cNvPr id="483" name="组合 482">
                <a:extLst>
                  <a:ext uri="{FF2B5EF4-FFF2-40B4-BE49-F238E27FC236}">
                    <a16:creationId xmlns:a16="http://schemas.microsoft.com/office/drawing/2014/main" id="{281AF05E-DBB2-7262-B967-8230D8FCEB0C}"/>
                  </a:ext>
                </a:extLst>
              </p:cNvPr>
              <p:cNvGrpSpPr/>
              <p:nvPr/>
            </p:nvGrpSpPr>
            <p:grpSpPr>
              <a:xfrm>
                <a:off x="5053178" y="2900001"/>
                <a:ext cx="3263104" cy="1464499"/>
                <a:chOff x="5053178" y="2900001"/>
                <a:chExt cx="3263104" cy="1464499"/>
              </a:xfrm>
            </p:grpSpPr>
            <p:cxnSp>
              <p:nvCxnSpPr>
                <p:cNvPr id="308" name="直接箭头连接符 307">
                  <a:extLst>
                    <a:ext uri="{FF2B5EF4-FFF2-40B4-BE49-F238E27FC236}">
                      <a16:creationId xmlns:a16="http://schemas.microsoft.com/office/drawing/2014/main" id="{ED3D5F4C-4BB6-4C8D-7871-D7AE00CBC3D0}"/>
                    </a:ext>
                  </a:extLst>
                </p:cNvPr>
                <p:cNvCxnSpPr>
                  <a:cxnSpLocks/>
                </p:cNvCxnSpPr>
                <p:nvPr/>
              </p:nvCxnSpPr>
              <p:spPr>
                <a:xfrm>
                  <a:off x="5148233" y="3476706"/>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11" name="矩形 310">
                  <a:extLst>
                    <a:ext uri="{FF2B5EF4-FFF2-40B4-BE49-F238E27FC236}">
                      <a16:creationId xmlns:a16="http://schemas.microsoft.com/office/drawing/2014/main" id="{9BD98D7E-C5B7-3A49-D7C4-85A20C5D33A7}"/>
                    </a:ext>
                  </a:extLst>
                </p:cNvPr>
                <p:cNvSpPr/>
                <p:nvPr/>
              </p:nvSpPr>
              <p:spPr>
                <a:xfrm>
                  <a:off x="5053178" y="3615970"/>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dirty="0">
                      <a:solidFill>
                        <a:schemeClr val="tx1"/>
                      </a:solidFill>
                    </a:rPr>
                    <a:t>校园文化建设</a:t>
                  </a:r>
                  <a:endParaRPr kumimoji="1" lang="en-US" altLang="zh-CN" sz="2000" b="1" dirty="0">
                    <a:solidFill>
                      <a:schemeClr val="tx1"/>
                    </a:solidFill>
                  </a:endParaRPr>
                </a:p>
              </p:txBody>
            </p:sp>
            <p:sp>
              <p:nvSpPr>
                <p:cNvPr id="312" name="矩形 311">
                  <a:extLst>
                    <a:ext uri="{FF2B5EF4-FFF2-40B4-BE49-F238E27FC236}">
                      <a16:creationId xmlns:a16="http://schemas.microsoft.com/office/drawing/2014/main" id="{68B1164A-1C72-78B9-1F37-E22C700DF83C}"/>
                    </a:ext>
                  </a:extLst>
                </p:cNvPr>
                <p:cNvSpPr/>
                <p:nvPr/>
              </p:nvSpPr>
              <p:spPr>
                <a:xfrm>
                  <a:off x="5053178" y="4028126"/>
                  <a:ext cx="3263104" cy="336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a:solidFill>
                        <a:schemeClr val="tx1"/>
                      </a:solidFill>
                    </a:rPr>
                    <a:t>校园文化建设目标、内容和成果的介绍和分析。</a:t>
                  </a:r>
                  <a:endParaRPr kumimoji="1" lang="en-US" altLang="zh-CN" sz="1200" dirty="0">
                    <a:solidFill>
                      <a:schemeClr val="tx1"/>
                    </a:solidFill>
                  </a:endParaRPr>
                </a:p>
              </p:txBody>
            </p:sp>
            <p:sp>
              <p:nvSpPr>
                <p:cNvPr id="310" name="矩形 309">
                  <a:extLst>
                    <a:ext uri="{FF2B5EF4-FFF2-40B4-BE49-F238E27FC236}">
                      <a16:creationId xmlns:a16="http://schemas.microsoft.com/office/drawing/2014/main" id="{CF14F1EE-0126-7260-CFA7-502E5627E6AE}"/>
                    </a:ext>
                  </a:extLst>
                </p:cNvPr>
                <p:cNvSpPr/>
                <p:nvPr/>
              </p:nvSpPr>
              <p:spPr>
                <a:xfrm>
                  <a:off x="5053178" y="2900001"/>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a:solidFill>
                        <a:schemeClr val="accent2"/>
                      </a:solidFill>
                    </a:rPr>
                    <a:t>03</a:t>
                  </a:r>
                  <a:endParaRPr kumimoji="1" lang="en-US" altLang="zh-CN" sz="3600" b="1" dirty="0">
                    <a:solidFill>
                      <a:schemeClr val="accent2"/>
                    </a:solidFill>
                  </a:endParaRPr>
                </a:p>
              </p:txBody>
            </p:sp>
          </p:grpSp>
          <p:grpSp>
            <p:nvGrpSpPr>
              <p:cNvPr id="484" name="组合 483">
                <a:extLst>
                  <a:ext uri="{FF2B5EF4-FFF2-40B4-BE49-F238E27FC236}">
                    <a16:creationId xmlns:a16="http://schemas.microsoft.com/office/drawing/2014/main" id="{E04B11B7-8F00-C326-D44C-499EFCAB208F}"/>
                  </a:ext>
                </a:extLst>
              </p:cNvPr>
              <p:cNvGrpSpPr/>
              <p:nvPr/>
            </p:nvGrpSpPr>
            <p:grpSpPr>
              <a:xfrm>
                <a:off x="8493469" y="2900001"/>
                <a:ext cx="3263104" cy="1464502"/>
                <a:chOff x="8493469" y="2917937"/>
                <a:chExt cx="3263104" cy="1464502"/>
              </a:xfrm>
            </p:grpSpPr>
            <p:cxnSp>
              <p:nvCxnSpPr>
                <p:cNvPr id="303" name="直接箭头连接符 302">
                  <a:extLst>
                    <a:ext uri="{FF2B5EF4-FFF2-40B4-BE49-F238E27FC236}">
                      <a16:creationId xmlns:a16="http://schemas.microsoft.com/office/drawing/2014/main" id="{05665894-4390-195A-A8F5-7DC82595B1B9}"/>
                    </a:ext>
                  </a:extLst>
                </p:cNvPr>
                <p:cNvCxnSpPr>
                  <a:cxnSpLocks/>
                </p:cNvCxnSpPr>
                <p:nvPr/>
              </p:nvCxnSpPr>
              <p:spPr>
                <a:xfrm>
                  <a:off x="8588524" y="3494642"/>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06" name="矩形 305">
                  <a:extLst>
                    <a:ext uri="{FF2B5EF4-FFF2-40B4-BE49-F238E27FC236}">
                      <a16:creationId xmlns:a16="http://schemas.microsoft.com/office/drawing/2014/main" id="{0195FE45-1B89-FD5B-00C1-F6C0F1C06903}"/>
                    </a:ext>
                  </a:extLst>
                </p:cNvPr>
                <p:cNvSpPr/>
                <p:nvPr/>
              </p:nvSpPr>
              <p:spPr>
                <a:xfrm>
                  <a:off x="8493469" y="3633906"/>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dirty="0">
                      <a:solidFill>
                        <a:schemeClr val="tx1"/>
                      </a:solidFill>
                    </a:rPr>
                    <a:t>教学改革和创新</a:t>
                  </a:r>
                  <a:endParaRPr kumimoji="1" lang="en-US" altLang="zh-CN" sz="2000" b="1" dirty="0">
                    <a:solidFill>
                      <a:schemeClr val="tx1"/>
                    </a:solidFill>
                  </a:endParaRPr>
                </a:p>
              </p:txBody>
            </p:sp>
            <p:sp>
              <p:nvSpPr>
                <p:cNvPr id="307" name="矩形 306">
                  <a:extLst>
                    <a:ext uri="{FF2B5EF4-FFF2-40B4-BE49-F238E27FC236}">
                      <a16:creationId xmlns:a16="http://schemas.microsoft.com/office/drawing/2014/main" id="{3A601409-C794-27F8-8FFE-AAFDF1AB73A5}"/>
                    </a:ext>
                  </a:extLst>
                </p:cNvPr>
                <p:cNvSpPr/>
                <p:nvPr/>
              </p:nvSpPr>
              <p:spPr>
                <a:xfrm>
                  <a:off x="8493469" y="4046065"/>
                  <a:ext cx="3263104" cy="336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a:solidFill>
                        <a:schemeClr val="tx1"/>
                      </a:solidFill>
                    </a:rPr>
                    <a:t>教学改革与创新的探索与实践</a:t>
                  </a:r>
                  <a:endParaRPr kumimoji="1" lang="en-US" altLang="zh-CN" sz="1200" dirty="0">
                    <a:solidFill>
                      <a:schemeClr val="tx1"/>
                    </a:solidFill>
                  </a:endParaRPr>
                </a:p>
              </p:txBody>
            </p:sp>
            <p:sp>
              <p:nvSpPr>
                <p:cNvPr id="305" name="矩形 304">
                  <a:extLst>
                    <a:ext uri="{FF2B5EF4-FFF2-40B4-BE49-F238E27FC236}">
                      <a16:creationId xmlns:a16="http://schemas.microsoft.com/office/drawing/2014/main" id="{8BEBA194-F187-173E-EA70-D0961F20115F}"/>
                    </a:ext>
                  </a:extLst>
                </p:cNvPr>
                <p:cNvSpPr/>
                <p:nvPr/>
              </p:nvSpPr>
              <p:spPr>
                <a:xfrm>
                  <a:off x="8493469" y="2917937"/>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dirty="0">
                      <a:solidFill>
                        <a:schemeClr val="accent1"/>
                      </a:solidFill>
                    </a:rPr>
                    <a:t>04</a:t>
                  </a:r>
                </a:p>
              </p:txBody>
            </p:sp>
          </p:grpSp>
          <p:grpSp>
            <p:nvGrpSpPr>
              <p:cNvPr id="485" name="组合 484">
                <a:extLst>
                  <a:ext uri="{FF2B5EF4-FFF2-40B4-BE49-F238E27FC236}">
                    <a16:creationId xmlns:a16="http://schemas.microsoft.com/office/drawing/2014/main" id="{A85BB371-1C81-A5A8-E56E-6B4A5646BDC7}"/>
                  </a:ext>
                </a:extLst>
              </p:cNvPr>
              <p:cNvGrpSpPr/>
              <p:nvPr/>
            </p:nvGrpSpPr>
            <p:grpSpPr>
              <a:xfrm>
                <a:off x="5053178" y="4618304"/>
                <a:ext cx="3263105" cy="1464499"/>
                <a:chOff x="5053178" y="4675263"/>
                <a:chExt cx="3263105" cy="1464499"/>
              </a:xfrm>
            </p:grpSpPr>
            <p:cxnSp>
              <p:nvCxnSpPr>
                <p:cNvPr id="321" name="直接箭头连接符 320">
                  <a:extLst>
                    <a:ext uri="{FF2B5EF4-FFF2-40B4-BE49-F238E27FC236}">
                      <a16:creationId xmlns:a16="http://schemas.microsoft.com/office/drawing/2014/main" id="{63CF0761-108C-CF9E-85B7-E433CBAFA41C}"/>
                    </a:ext>
                  </a:extLst>
                </p:cNvPr>
                <p:cNvCxnSpPr>
                  <a:cxnSpLocks/>
                </p:cNvCxnSpPr>
                <p:nvPr/>
              </p:nvCxnSpPr>
              <p:spPr>
                <a:xfrm>
                  <a:off x="5148233" y="5251968"/>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24" name="矩形 323">
                  <a:extLst>
                    <a:ext uri="{FF2B5EF4-FFF2-40B4-BE49-F238E27FC236}">
                      <a16:creationId xmlns:a16="http://schemas.microsoft.com/office/drawing/2014/main" id="{FBB940C5-69A6-8A3A-B9B6-DEF532589BF4}"/>
                    </a:ext>
                  </a:extLst>
                </p:cNvPr>
                <p:cNvSpPr/>
                <p:nvPr/>
              </p:nvSpPr>
              <p:spPr>
                <a:xfrm>
                  <a:off x="5053179" y="5391230"/>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dirty="0">
                      <a:solidFill>
                        <a:schemeClr val="tx1"/>
                      </a:solidFill>
                    </a:rPr>
                    <a:t>师生关系和校风建设</a:t>
                  </a:r>
                  <a:endParaRPr kumimoji="1" lang="en-US" altLang="zh-CN" sz="2000" b="1" dirty="0">
                    <a:solidFill>
                      <a:schemeClr val="tx1"/>
                    </a:solidFill>
                  </a:endParaRPr>
                </a:p>
              </p:txBody>
            </p:sp>
            <p:sp>
              <p:nvSpPr>
                <p:cNvPr id="325" name="矩形 324">
                  <a:extLst>
                    <a:ext uri="{FF2B5EF4-FFF2-40B4-BE49-F238E27FC236}">
                      <a16:creationId xmlns:a16="http://schemas.microsoft.com/office/drawing/2014/main" id="{E96E90AE-750E-0A81-BC03-CC9EBFDB322C}"/>
                    </a:ext>
                  </a:extLst>
                </p:cNvPr>
                <p:cNvSpPr/>
                <p:nvPr/>
              </p:nvSpPr>
              <p:spPr>
                <a:xfrm>
                  <a:off x="5053178" y="5803388"/>
                  <a:ext cx="3263104" cy="336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dirty="0">
                      <a:solidFill>
                        <a:schemeClr val="tx1"/>
                      </a:solidFill>
                    </a:rPr>
                    <a:t>探讨师生关系和校风建设，提升学校文化氛围</a:t>
                  </a:r>
                  <a:endParaRPr kumimoji="1" lang="en-US" altLang="zh-CN" sz="1200" dirty="0">
                    <a:solidFill>
                      <a:schemeClr val="tx1"/>
                    </a:solidFill>
                  </a:endParaRPr>
                </a:p>
              </p:txBody>
            </p:sp>
            <p:sp>
              <p:nvSpPr>
                <p:cNvPr id="323" name="矩形 322">
                  <a:extLst>
                    <a:ext uri="{FF2B5EF4-FFF2-40B4-BE49-F238E27FC236}">
                      <a16:creationId xmlns:a16="http://schemas.microsoft.com/office/drawing/2014/main" id="{0589AEAC-1B3F-063B-8BE3-5611A3A1D1F8}"/>
                    </a:ext>
                  </a:extLst>
                </p:cNvPr>
                <p:cNvSpPr/>
                <p:nvPr/>
              </p:nvSpPr>
              <p:spPr>
                <a:xfrm>
                  <a:off x="5053178" y="4675263"/>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dirty="0">
                      <a:solidFill>
                        <a:schemeClr val="accent1"/>
                      </a:solidFill>
                    </a:rPr>
                    <a:t>05</a:t>
                  </a:r>
                </a:p>
              </p:txBody>
            </p:sp>
          </p:grpSp>
          <p:grpSp>
            <p:nvGrpSpPr>
              <p:cNvPr id="486" name="组合 485">
                <a:extLst>
                  <a:ext uri="{FF2B5EF4-FFF2-40B4-BE49-F238E27FC236}">
                    <a16:creationId xmlns:a16="http://schemas.microsoft.com/office/drawing/2014/main" id="{04854E89-1732-AE31-5C13-28374A46443A}"/>
                  </a:ext>
                </a:extLst>
              </p:cNvPr>
              <p:cNvGrpSpPr/>
              <p:nvPr/>
            </p:nvGrpSpPr>
            <p:grpSpPr>
              <a:xfrm>
                <a:off x="8493469" y="4618304"/>
                <a:ext cx="3263104" cy="1741498"/>
                <a:chOff x="8493469" y="4693199"/>
                <a:chExt cx="3263104" cy="1741498"/>
              </a:xfrm>
            </p:grpSpPr>
            <p:cxnSp>
              <p:nvCxnSpPr>
                <p:cNvPr id="316" name="直接箭头连接符 315">
                  <a:extLst>
                    <a:ext uri="{FF2B5EF4-FFF2-40B4-BE49-F238E27FC236}">
                      <a16:creationId xmlns:a16="http://schemas.microsoft.com/office/drawing/2014/main" id="{F2C6B0D8-8B50-BC3C-CEB3-4F154768F9E9}"/>
                    </a:ext>
                  </a:extLst>
                </p:cNvPr>
                <p:cNvCxnSpPr>
                  <a:cxnSpLocks/>
                </p:cNvCxnSpPr>
                <p:nvPr/>
              </p:nvCxnSpPr>
              <p:spPr>
                <a:xfrm>
                  <a:off x="8588524" y="5269904"/>
                  <a:ext cx="2834977" cy="0"/>
                </a:xfrm>
                <a:prstGeom prst="straightConnector1">
                  <a:avLst/>
                </a:prstGeom>
                <a:ln w="15875">
                  <a:solidFill>
                    <a:schemeClr val="accent1">
                      <a:alpha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19" name="矩形 318">
                  <a:extLst>
                    <a:ext uri="{FF2B5EF4-FFF2-40B4-BE49-F238E27FC236}">
                      <a16:creationId xmlns:a16="http://schemas.microsoft.com/office/drawing/2014/main" id="{730A3835-303A-0BB6-7BB8-B3D7FE31E65F}"/>
                    </a:ext>
                  </a:extLst>
                </p:cNvPr>
                <p:cNvSpPr/>
                <p:nvPr/>
              </p:nvSpPr>
              <p:spPr>
                <a:xfrm>
                  <a:off x="8493469" y="5409166"/>
                  <a:ext cx="3263104"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00000"/>
                    </a:lnSpc>
                  </a:pPr>
                  <a:r>
                    <a:rPr kumimoji="1" lang="zh-CN" altLang="en-US" sz="2000" b="1" dirty="0">
                      <a:solidFill>
                        <a:schemeClr val="tx1"/>
                      </a:solidFill>
                    </a:rPr>
                    <a:t>总结</a:t>
                  </a:r>
                  <a:endParaRPr kumimoji="1" lang="en-US" altLang="zh-CN" sz="2000" b="1" dirty="0">
                    <a:solidFill>
                      <a:schemeClr val="tx1"/>
                    </a:solidFill>
                  </a:endParaRPr>
                </a:p>
              </p:txBody>
            </p:sp>
            <p:sp>
              <p:nvSpPr>
                <p:cNvPr id="320" name="矩形 319">
                  <a:extLst>
                    <a:ext uri="{FF2B5EF4-FFF2-40B4-BE49-F238E27FC236}">
                      <a16:creationId xmlns:a16="http://schemas.microsoft.com/office/drawing/2014/main" id="{E7F2DC20-FFB8-E204-5C7B-E273BECF4190}"/>
                    </a:ext>
                  </a:extLst>
                </p:cNvPr>
                <p:cNvSpPr/>
                <p:nvPr/>
              </p:nvSpPr>
              <p:spPr>
                <a:xfrm>
                  <a:off x="8493469" y="5821324"/>
                  <a:ext cx="3263104" cy="613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200">
                      <a:solidFill>
                        <a:schemeClr val="tx1"/>
                      </a:solidFill>
                    </a:rPr>
                    <a:t>对学校发展和未来展望的总结，并表达感谢和期望</a:t>
                  </a:r>
                  <a:endParaRPr kumimoji="1" lang="en-US" altLang="zh-CN" sz="1200" dirty="0">
                    <a:solidFill>
                      <a:schemeClr val="tx1"/>
                    </a:solidFill>
                  </a:endParaRPr>
                </a:p>
              </p:txBody>
            </p:sp>
            <p:sp>
              <p:nvSpPr>
                <p:cNvPr id="318" name="矩形 317">
                  <a:extLst>
                    <a:ext uri="{FF2B5EF4-FFF2-40B4-BE49-F238E27FC236}">
                      <a16:creationId xmlns:a16="http://schemas.microsoft.com/office/drawing/2014/main" id="{B3C1015A-CBDC-395F-8922-09889D9CC79D}"/>
                    </a:ext>
                  </a:extLst>
                </p:cNvPr>
                <p:cNvSpPr/>
                <p:nvPr/>
              </p:nvSpPr>
              <p:spPr>
                <a:xfrm>
                  <a:off x="8493469" y="4693199"/>
                  <a:ext cx="3146601"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3600" b="1" dirty="0">
                      <a:solidFill>
                        <a:schemeClr val="accent2"/>
                      </a:solidFill>
                    </a:rPr>
                    <a:t>06</a:t>
                  </a:r>
                </a:p>
              </p:txBody>
            </p:sp>
          </p:grpSp>
        </p:grpSp>
      </p:grpSp>
    </p:spTree>
    <p:custDataLst>
      <p:tags r:id="rId1"/>
    </p:custDataLst>
    <p:extLst>
      <p:ext uri="{BB962C8B-B14F-4D97-AF65-F5344CB8AC3E}">
        <p14:creationId xmlns:p14="http://schemas.microsoft.com/office/powerpoint/2010/main" val="318143853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87B2423D-B21B-1BEB-EACE-91B0F8D1404E}"/>
              </a:ext>
            </a:extLst>
          </p:cNvPr>
          <p:cNvGrpSpPr/>
          <p:nvPr/>
        </p:nvGrpSpPr>
        <p:grpSpPr>
          <a:xfrm>
            <a:off x="0" y="1168382"/>
            <a:ext cx="12192000" cy="5689618"/>
            <a:chOff x="0" y="1168382"/>
            <a:chExt cx="12192000" cy="5689618"/>
          </a:xfrm>
        </p:grpSpPr>
        <p:sp>
          <p:nvSpPr>
            <p:cNvPr id="2" name="矩形: 圆角 1">
              <a:extLst>
                <a:ext uri="{FF2B5EF4-FFF2-40B4-BE49-F238E27FC236}">
                  <a16:creationId xmlns:a16="http://schemas.microsoft.com/office/drawing/2014/main" id="{9D7E4B4D-8264-D316-1E59-3A8DED91F643}"/>
                </a:ext>
              </a:extLst>
            </p:cNvPr>
            <p:cNvSpPr/>
            <p:nvPr/>
          </p:nvSpPr>
          <p:spPr>
            <a:xfrm>
              <a:off x="0" y="3429000"/>
              <a:ext cx="12192000" cy="3429000"/>
            </a:xfrm>
            <a:prstGeom prst="roundRect">
              <a:avLst>
                <a:gd name="adj" fmla="val 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矩形 20">
              <a:extLst>
                <a:ext uri="{FF2B5EF4-FFF2-40B4-BE49-F238E27FC236}">
                  <a16:creationId xmlns:a16="http://schemas.microsoft.com/office/drawing/2014/main" id="{DFA89344-C9E7-75DB-286F-84093AF562F1}"/>
                </a:ext>
              </a:extLst>
            </p:cNvPr>
            <p:cNvSpPr>
              <a:spLocks/>
            </p:cNvSpPr>
            <p:nvPr/>
          </p:nvSpPr>
          <p:spPr>
            <a:xfrm>
              <a:off x="660401" y="1168382"/>
              <a:ext cx="10858500" cy="678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gn="ctr">
                <a:lnSpc>
                  <a:spcPct val="100000"/>
                </a:lnSpc>
                <a:buSzPct val="25000"/>
              </a:pPr>
              <a:r>
                <a:rPr lang="zh-CN" altLang="en-US" sz="3600" b="1" dirty="0">
                  <a:solidFill>
                    <a:schemeClr val="tx1"/>
                  </a:solidFill>
                </a:rPr>
                <a:t>建立良好的师生关系</a:t>
              </a:r>
              <a:endParaRPr lang="en-US" altLang="zh-CN" sz="3600" b="1" dirty="0">
                <a:solidFill>
                  <a:schemeClr val="tx1"/>
                </a:solidFill>
              </a:endParaRPr>
            </a:p>
          </p:txBody>
        </p:sp>
        <p:sp>
          <p:nvSpPr>
            <p:cNvPr id="25" name="矩形 24">
              <a:extLst>
                <a:ext uri="{FF2B5EF4-FFF2-40B4-BE49-F238E27FC236}">
                  <a16:creationId xmlns:a16="http://schemas.microsoft.com/office/drawing/2014/main" id="{15D9D801-74E2-F7DE-4151-952AC35154F3}"/>
                </a:ext>
              </a:extLst>
            </p:cNvPr>
            <p:cNvSpPr>
              <a:spLocks/>
            </p:cNvSpPr>
            <p:nvPr/>
          </p:nvSpPr>
          <p:spPr>
            <a:xfrm>
              <a:off x="660400" y="1809854"/>
              <a:ext cx="10858500" cy="492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Autofit/>
            </a:bodyPr>
            <a:lstStyle/>
            <a:p>
              <a:pPr algn="ctr">
                <a:lnSpc>
                  <a:spcPct val="120000"/>
                </a:lnSpc>
              </a:pPr>
              <a:r>
                <a:rPr kumimoji="1" lang="zh-CN" altLang="en-US" sz="1600" dirty="0">
                  <a:solidFill>
                    <a:schemeClr val="tx1"/>
                  </a:solidFill>
                </a:rPr>
                <a:t>介绍学校师生关系建设的目标，包括增强师生互信、促进学生全面发展等</a:t>
              </a:r>
              <a:endParaRPr kumimoji="1" lang="en-US" altLang="zh-CN" sz="1600" dirty="0">
                <a:solidFill>
                  <a:schemeClr val="tx1"/>
                </a:solidFill>
              </a:endParaRPr>
            </a:p>
          </p:txBody>
        </p:sp>
        <p:grpSp>
          <p:nvGrpSpPr>
            <p:cNvPr id="33" name="组合 32">
              <a:extLst>
                <a:ext uri="{FF2B5EF4-FFF2-40B4-BE49-F238E27FC236}">
                  <a16:creationId xmlns:a16="http://schemas.microsoft.com/office/drawing/2014/main" id="{F76A9606-DE83-6401-7485-380E798932E8}"/>
                </a:ext>
              </a:extLst>
            </p:cNvPr>
            <p:cNvGrpSpPr/>
            <p:nvPr/>
          </p:nvGrpSpPr>
          <p:grpSpPr>
            <a:xfrm>
              <a:off x="802037" y="2691558"/>
              <a:ext cx="3251295" cy="2692169"/>
              <a:chOff x="1069012" y="2691558"/>
              <a:chExt cx="3251295" cy="2692169"/>
            </a:xfrm>
          </p:grpSpPr>
          <p:grpSp>
            <p:nvGrpSpPr>
              <p:cNvPr id="9" name="组合 8">
                <a:extLst>
                  <a:ext uri="{FF2B5EF4-FFF2-40B4-BE49-F238E27FC236}">
                    <a16:creationId xmlns:a16="http://schemas.microsoft.com/office/drawing/2014/main" id="{57976FD3-4ED9-E57E-9256-1428E0FD4C28}"/>
                  </a:ext>
                </a:extLst>
              </p:cNvPr>
              <p:cNvGrpSpPr/>
              <p:nvPr/>
            </p:nvGrpSpPr>
            <p:grpSpPr>
              <a:xfrm>
                <a:off x="2013944" y="2691558"/>
                <a:ext cx="1481976" cy="1474884"/>
                <a:chOff x="2414664" y="2695575"/>
                <a:chExt cx="1295248" cy="1289050"/>
              </a:xfrm>
            </p:grpSpPr>
            <p:sp>
              <p:nvSpPr>
                <p:cNvPr id="5" name="矩形: 对角圆角 4">
                  <a:extLst>
                    <a:ext uri="{FF2B5EF4-FFF2-40B4-BE49-F238E27FC236}">
                      <a16:creationId xmlns:a16="http://schemas.microsoft.com/office/drawing/2014/main" id="{73602CDC-4975-24BF-8085-A6A439A7BD5E}"/>
                    </a:ext>
                  </a:extLst>
                </p:cNvPr>
                <p:cNvSpPr/>
                <p:nvPr/>
              </p:nvSpPr>
              <p:spPr>
                <a:xfrm>
                  <a:off x="3114966" y="2695575"/>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对角圆角 5">
                  <a:extLst>
                    <a:ext uri="{FF2B5EF4-FFF2-40B4-BE49-F238E27FC236}">
                      <a16:creationId xmlns:a16="http://schemas.microsoft.com/office/drawing/2014/main" id="{34EC3EA8-98C7-3804-DDFB-A7E8701C30E1}"/>
                    </a:ext>
                  </a:extLst>
                </p:cNvPr>
                <p:cNvSpPr/>
                <p:nvPr/>
              </p:nvSpPr>
              <p:spPr>
                <a:xfrm flipH="1">
                  <a:off x="3114966" y="3389679"/>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对角圆角 6">
                  <a:extLst>
                    <a:ext uri="{FF2B5EF4-FFF2-40B4-BE49-F238E27FC236}">
                      <a16:creationId xmlns:a16="http://schemas.microsoft.com/office/drawing/2014/main" id="{FA20B870-9D32-227D-E3A6-BD1C1CAFBBF8}"/>
                    </a:ext>
                  </a:extLst>
                </p:cNvPr>
                <p:cNvSpPr/>
                <p:nvPr/>
              </p:nvSpPr>
              <p:spPr>
                <a:xfrm flipH="1">
                  <a:off x="2414664" y="2695575"/>
                  <a:ext cx="594946" cy="594946"/>
                </a:xfrm>
                <a:prstGeom prst="round2DiagRect">
                  <a:avLst>
                    <a:gd name="adj1" fmla="val 3125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矩形: 对角圆角 7">
                  <a:extLst>
                    <a:ext uri="{FF2B5EF4-FFF2-40B4-BE49-F238E27FC236}">
                      <a16:creationId xmlns:a16="http://schemas.microsoft.com/office/drawing/2014/main" id="{54F61298-DD73-2C74-2BD4-9A42DC86028D}"/>
                    </a:ext>
                  </a:extLst>
                </p:cNvPr>
                <p:cNvSpPr/>
                <p:nvPr/>
              </p:nvSpPr>
              <p:spPr>
                <a:xfrm>
                  <a:off x="2414664" y="3389679"/>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矩形 25">
                <a:extLst>
                  <a:ext uri="{FF2B5EF4-FFF2-40B4-BE49-F238E27FC236}">
                    <a16:creationId xmlns:a16="http://schemas.microsoft.com/office/drawing/2014/main" id="{A317065E-A135-5B24-A191-9F9E17021CDD}"/>
                  </a:ext>
                </a:extLst>
              </p:cNvPr>
              <p:cNvSpPr>
                <a:spLocks/>
              </p:cNvSpPr>
              <p:nvPr/>
            </p:nvSpPr>
            <p:spPr>
              <a:xfrm>
                <a:off x="1069012" y="4403218"/>
                <a:ext cx="3251295" cy="595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gn="ctr">
                  <a:lnSpc>
                    <a:spcPct val="100000"/>
                  </a:lnSpc>
                </a:pPr>
                <a:r>
                  <a:rPr kumimoji="1" lang="zh-CN" altLang="en-US" sz="2400" b="1" dirty="0">
                    <a:solidFill>
                      <a:srgbClr val="080808"/>
                    </a:solidFill>
                  </a:rPr>
                  <a:t>增强师生互信</a:t>
                </a:r>
                <a:endParaRPr kumimoji="1" lang="en-US" altLang="zh-CN" sz="2400" b="1" dirty="0">
                  <a:solidFill>
                    <a:srgbClr val="080808"/>
                  </a:solidFill>
                </a:endParaRPr>
              </a:p>
            </p:txBody>
          </p:sp>
          <p:sp>
            <p:nvSpPr>
              <p:cNvPr id="28" name="矩形 27">
                <a:extLst>
                  <a:ext uri="{FF2B5EF4-FFF2-40B4-BE49-F238E27FC236}">
                    <a16:creationId xmlns:a16="http://schemas.microsoft.com/office/drawing/2014/main" id="{D3C194C2-2897-D8C0-B3FA-F717C27D2E59}"/>
                  </a:ext>
                </a:extLst>
              </p:cNvPr>
              <p:cNvSpPr>
                <a:spLocks/>
              </p:cNvSpPr>
              <p:nvPr/>
            </p:nvSpPr>
            <p:spPr>
              <a:xfrm>
                <a:off x="1069014" y="5055176"/>
                <a:ext cx="3251292" cy="328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dirty="0">
                    <a:solidFill>
                      <a:srgbClr val="080808"/>
                    </a:solidFill>
                  </a:rPr>
                  <a:t>建立良好的师生互信关系</a:t>
                </a:r>
                <a:endParaRPr kumimoji="1" lang="en-US" altLang="zh-CN" sz="1400" dirty="0" err="1">
                  <a:solidFill>
                    <a:srgbClr val="080808"/>
                  </a:solidFill>
                </a:endParaRPr>
              </a:p>
            </p:txBody>
          </p:sp>
        </p:grpSp>
        <p:grpSp>
          <p:nvGrpSpPr>
            <p:cNvPr id="34" name="组合 33">
              <a:extLst>
                <a:ext uri="{FF2B5EF4-FFF2-40B4-BE49-F238E27FC236}">
                  <a16:creationId xmlns:a16="http://schemas.microsoft.com/office/drawing/2014/main" id="{B8F0DBAD-C4A6-7EAB-BDA4-310CF0E3E2DC}"/>
                </a:ext>
              </a:extLst>
            </p:cNvPr>
            <p:cNvGrpSpPr/>
            <p:nvPr/>
          </p:nvGrpSpPr>
          <p:grpSpPr>
            <a:xfrm>
              <a:off x="4379944" y="2691558"/>
              <a:ext cx="3251295" cy="2692169"/>
              <a:chOff x="4410080" y="2691558"/>
              <a:chExt cx="3251295" cy="2692169"/>
            </a:xfrm>
          </p:grpSpPr>
          <p:grpSp>
            <p:nvGrpSpPr>
              <p:cNvPr id="10" name="组合 9">
                <a:extLst>
                  <a:ext uri="{FF2B5EF4-FFF2-40B4-BE49-F238E27FC236}">
                    <a16:creationId xmlns:a16="http://schemas.microsoft.com/office/drawing/2014/main" id="{F6221E30-156F-7F95-9225-872B5E9AF38E}"/>
                  </a:ext>
                </a:extLst>
              </p:cNvPr>
              <p:cNvGrpSpPr/>
              <p:nvPr/>
            </p:nvGrpSpPr>
            <p:grpSpPr>
              <a:xfrm>
                <a:off x="5355012" y="2691558"/>
                <a:ext cx="1481976" cy="1474884"/>
                <a:chOff x="2414664" y="2695575"/>
                <a:chExt cx="1295248" cy="1289050"/>
              </a:xfrm>
            </p:grpSpPr>
            <p:sp>
              <p:nvSpPr>
                <p:cNvPr id="11" name="矩形: 对角圆角 10">
                  <a:extLst>
                    <a:ext uri="{FF2B5EF4-FFF2-40B4-BE49-F238E27FC236}">
                      <a16:creationId xmlns:a16="http://schemas.microsoft.com/office/drawing/2014/main" id="{EC08878C-E071-A5C4-FBD3-5881165E572F}"/>
                    </a:ext>
                  </a:extLst>
                </p:cNvPr>
                <p:cNvSpPr/>
                <p:nvPr/>
              </p:nvSpPr>
              <p:spPr>
                <a:xfrm>
                  <a:off x="3114966" y="2695575"/>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矩形: 对角圆角 11">
                  <a:extLst>
                    <a:ext uri="{FF2B5EF4-FFF2-40B4-BE49-F238E27FC236}">
                      <a16:creationId xmlns:a16="http://schemas.microsoft.com/office/drawing/2014/main" id="{3467A5EA-863F-94F7-219E-41DB6A8726A9}"/>
                    </a:ext>
                  </a:extLst>
                </p:cNvPr>
                <p:cNvSpPr/>
                <p:nvPr/>
              </p:nvSpPr>
              <p:spPr>
                <a:xfrm flipH="1">
                  <a:off x="3114966" y="3389679"/>
                  <a:ext cx="594946" cy="594946"/>
                </a:xfrm>
                <a:prstGeom prst="round2DiagRect">
                  <a:avLst>
                    <a:gd name="adj1" fmla="val 3125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对角圆角 12">
                  <a:extLst>
                    <a:ext uri="{FF2B5EF4-FFF2-40B4-BE49-F238E27FC236}">
                      <a16:creationId xmlns:a16="http://schemas.microsoft.com/office/drawing/2014/main" id="{DEC9431E-9822-B3CF-09F9-9C2D974ECA85}"/>
                    </a:ext>
                  </a:extLst>
                </p:cNvPr>
                <p:cNvSpPr/>
                <p:nvPr/>
              </p:nvSpPr>
              <p:spPr>
                <a:xfrm flipH="1">
                  <a:off x="2414664" y="2695575"/>
                  <a:ext cx="594946" cy="594946"/>
                </a:xfrm>
                <a:prstGeom prst="round2DiagRect">
                  <a:avLst>
                    <a:gd name="adj1" fmla="val 3125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 name="矩形: 对角圆角 13">
                  <a:extLst>
                    <a:ext uri="{FF2B5EF4-FFF2-40B4-BE49-F238E27FC236}">
                      <a16:creationId xmlns:a16="http://schemas.microsoft.com/office/drawing/2014/main" id="{F0AA92D3-0DA4-1CBD-68A2-463136F1E5FE}"/>
                    </a:ext>
                  </a:extLst>
                </p:cNvPr>
                <p:cNvSpPr/>
                <p:nvPr/>
              </p:nvSpPr>
              <p:spPr>
                <a:xfrm>
                  <a:off x="2414664" y="3389679"/>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矩形 28">
                <a:extLst>
                  <a:ext uri="{FF2B5EF4-FFF2-40B4-BE49-F238E27FC236}">
                    <a16:creationId xmlns:a16="http://schemas.microsoft.com/office/drawing/2014/main" id="{F7671870-CCF6-1075-D636-1CA87CF089A5}"/>
                  </a:ext>
                </a:extLst>
              </p:cNvPr>
              <p:cNvSpPr>
                <a:spLocks/>
              </p:cNvSpPr>
              <p:nvPr/>
            </p:nvSpPr>
            <p:spPr>
              <a:xfrm>
                <a:off x="4410080" y="4403218"/>
                <a:ext cx="3251295" cy="595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gn="ctr">
                  <a:lnSpc>
                    <a:spcPct val="100000"/>
                  </a:lnSpc>
                </a:pPr>
                <a:r>
                  <a:rPr kumimoji="1" lang="zh-CN" altLang="en-US" sz="2400" b="1">
                    <a:solidFill>
                      <a:srgbClr val="080808"/>
                    </a:solidFill>
                  </a:rPr>
                  <a:t>促进学生全面发展</a:t>
                </a:r>
                <a:endParaRPr kumimoji="1" lang="en-US" altLang="zh-CN" sz="2400" b="1" dirty="0">
                  <a:solidFill>
                    <a:srgbClr val="080808"/>
                  </a:solidFill>
                </a:endParaRPr>
              </a:p>
            </p:txBody>
          </p:sp>
          <p:sp>
            <p:nvSpPr>
              <p:cNvPr id="30" name="矩形 29">
                <a:extLst>
                  <a:ext uri="{FF2B5EF4-FFF2-40B4-BE49-F238E27FC236}">
                    <a16:creationId xmlns:a16="http://schemas.microsoft.com/office/drawing/2014/main" id="{4702D765-40DC-3B6B-694C-8BD5D92B0F91}"/>
                  </a:ext>
                </a:extLst>
              </p:cNvPr>
              <p:cNvSpPr>
                <a:spLocks/>
              </p:cNvSpPr>
              <p:nvPr/>
            </p:nvSpPr>
            <p:spPr>
              <a:xfrm>
                <a:off x="4410082" y="5055176"/>
                <a:ext cx="3251292" cy="328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a:solidFill>
                      <a:srgbClr val="080808"/>
                    </a:solidFill>
                  </a:rPr>
                  <a:t>培养学生的全面素质和能力</a:t>
                </a:r>
                <a:endParaRPr kumimoji="1" lang="en-US" altLang="zh-CN" sz="1400" dirty="0" err="1">
                  <a:solidFill>
                    <a:srgbClr val="080808"/>
                  </a:solidFill>
                </a:endParaRPr>
              </a:p>
            </p:txBody>
          </p:sp>
        </p:grpSp>
        <p:grpSp>
          <p:nvGrpSpPr>
            <p:cNvPr id="35" name="组合 34">
              <a:extLst>
                <a:ext uri="{FF2B5EF4-FFF2-40B4-BE49-F238E27FC236}">
                  <a16:creationId xmlns:a16="http://schemas.microsoft.com/office/drawing/2014/main" id="{3FBAB0B3-1FE8-8B75-FEDC-B3554FEC441E}"/>
                </a:ext>
              </a:extLst>
            </p:cNvPr>
            <p:cNvGrpSpPr/>
            <p:nvPr/>
          </p:nvGrpSpPr>
          <p:grpSpPr>
            <a:xfrm>
              <a:off x="7957851" y="2691558"/>
              <a:ext cx="3251295" cy="2692169"/>
              <a:chOff x="7751148" y="2691558"/>
              <a:chExt cx="3251295" cy="2692169"/>
            </a:xfrm>
          </p:grpSpPr>
          <p:grpSp>
            <p:nvGrpSpPr>
              <p:cNvPr id="15" name="组合 14">
                <a:extLst>
                  <a:ext uri="{FF2B5EF4-FFF2-40B4-BE49-F238E27FC236}">
                    <a16:creationId xmlns:a16="http://schemas.microsoft.com/office/drawing/2014/main" id="{756A9B47-978B-44F9-DF88-A4C0767CC785}"/>
                  </a:ext>
                </a:extLst>
              </p:cNvPr>
              <p:cNvGrpSpPr/>
              <p:nvPr/>
            </p:nvGrpSpPr>
            <p:grpSpPr>
              <a:xfrm>
                <a:off x="8696080" y="2691558"/>
                <a:ext cx="1481976" cy="1474884"/>
                <a:chOff x="2414664" y="2695575"/>
                <a:chExt cx="1295248" cy="1289050"/>
              </a:xfrm>
            </p:grpSpPr>
            <p:sp>
              <p:nvSpPr>
                <p:cNvPr id="16" name="矩形: 对角圆角 15">
                  <a:extLst>
                    <a:ext uri="{FF2B5EF4-FFF2-40B4-BE49-F238E27FC236}">
                      <a16:creationId xmlns:a16="http://schemas.microsoft.com/office/drawing/2014/main" id="{CA10C841-0CDB-8318-AF31-2B776495AA00}"/>
                    </a:ext>
                  </a:extLst>
                </p:cNvPr>
                <p:cNvSpPr/>
                <p:nvPr/>
              </p:nvSpPr>
              <p:spPr>
                <a:xfrm>
                  <a:off x="3114966" y="2695575"/>
                  <a:ext cx="594946" cy="594946"/>
                </a:xfrm>
                <a:prstGeom prst="round2DiagRect">
                  <a:avLst>
                    <a:gd name="adj1" fmla="val 3125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7" name="矩形: 对角圆角 16">
                  <a:extLst>
                    <a:ext uri="{FF2B5EF4-FFF2-40B4-BE49-F238E27FC236}">
                      <a16:creationId xmlns:a16="http://schemas.microsoft.com/office/drawing/2014/main" id="{056B1D8E-69F5-903C-DB83-4F0BA8B03169}"/>
                    </a:ext>
                  </a:extLst>
                </p:cNvPr>
                <p:cNvSpPr/>
                <p:nvPr/>
              </p:nvSpPr>
              <p:spPr>
                <a:xfrm flipH="1">
                  <a:off x="3114966" y="3389679"/>
                  <a:ext cx="594946" cy="594946"/>
                </a:xfrm>
                <a:prstGeom prst="round2DiagRect">
                  <a:avLst>
                    <a:gd name="adj1" fmla="val 31250"/>
                    <a:gd name="adj2" fmla="val 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对角圆角 17">
                  <a:extLst>
                    <a:ext uri="{FF2B5EF4-FFF2-40B4-BE49-F238E27FC236}">
                      <a16:creationId xmlns:a16="http://schemas.microsoft.com/office/drawing/2014/main" id="{163D705E-EBC4-79A9-4E8E-3DB7D8CEA28C}"/>
                    </a:ext>
                  </a:extLst>
                </p:cNvPr>
                <p:cNvSpPr/>
                <p:nvPr/>
              </p:nvSpPr>
              <p:spPr>
                <a:xfrm flipH="1">
                  <a:off x="2414664" y="2695575"/>
                  <a:ext cx="594946" cy="594946"/>
                </a:xfrm>
                <a:prstGeom prst="round2DiagRect">
                  <a:avLst>
                    <a:gd name="adj1" fmla="val 3125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矩形: 对角圆角 18">
                  <a:extLst>
                    <a:ext uri="{FF2B5EF4-FFF2-40B4-BE49-F238E27FC236}">
                      <a16:creationId xmlns:a16="http://schemas.microsoft.com/office/drawing/2014/main" id="{7C139E92-F212-F3D3-13ED-00D987B5D40A}"/>
                    </a:ext>
                  </a:extLst>
                </p:cNvPr>
                <p:cNvSpPr/>
                <p:nvPr/>
              </p:nvSpPr>
              <p:spPr>
                <a:xfrm>
                  <a:off x="2414664" y="3389679"/>
                  <a:ext cx="594946" cy="594946"/>
                </a:xfrm>
                <a:prstGeom prst="round2DiagRect">
                  <a:avLst>
                    <a:gd name="adj1" fmla="val 3125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31" name="矩形 30">
                <a:extLst>
                  <a:ext uri="{FF2B5EF4-FFF2-40B4-BE49-F238E27FC236}">
                    <a16:creationId xmlns:a16="http://schemas.microsoft.com/office/drawing/2014/main" id="{D86D9265-4FB0-75DB-55CF-3C5AF2E8323D}"/>
                  </a:ext>
                </a:extLst>
              </p:cNvPr>
              <p:cNvSpPr>
                <a:spLocks/>
              </p:cNvSpPr>
              <p:nvPr/>
            </p:nvSpPr>
            <p:spPr>
              <a:xfrm>
                <a:off x="7751148" y="4403218"/>
                <a:ext cx="3251295" cy="595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gn="ctr">
                  <a:lnSpc>
                    <a:spcPct val="100000"/>
                  </a:lnSpc>
                </a:pPr>
                <a:r>
                  <a:rPr kumimoji="1" lang="zh-CN" altLang="en-US" sz="2400" b="1">
                    <a:solidFill>
                      <a:srgbClr val="080808"/>
                    </a:solidFill>
                  </a:rPr>
                  <a:t>树立教师崇高形象</a:t>
                </a:r>
                <a:endParaRPr kumimoji="1" lang="en-US" altLang="zh-CN" sz="2400" b="1" dirty="0">
                  <a:solidFill>
                    <a:srgbClr val="080808"/>
                  </a:solidFill>
                </a:endParaRPr>
              </a:p>
            </p:txBody>
          </p:sp>
          <p:sp>
            <p:nvSpPr>
              <p:cNvPr id="32" name="矩形 31">
                <a:extLst>
                  <a:ext uri="{FF2B5EF4-FFF2-40B4-BE49-F238E27FC236}">
                    <a16:creationId xmlns:a16="http://schemas.microsoft.com/office/drawing/2014/main" id="{6BEEB68E-4223-DA04-1A36-A646F024124C}"/>
                  </a:ext>
                </a:extLst>
              </p:cNvPr>
              <p:cNvSpPr>
                <a:spLocks/>
              </p:cNvSpPr>
              <p:nvPr/>
            </p:nvSpPr>
            <p:spPr>
              <a:xfrm>
                <a:off x="7751150" y="5055176"/>
                <a:ext cx="3251292" cy="328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a:solidFill>
                      <a:srgbClr val="080808"/>
                    </a:solidFill>
                  </a:rPr>
                  <a:t>提升教师的职业形象和教学水平</a:t>
                </a:r>
                <a:endParaRPr kumimoji="1" lang="en-US" altLang="zh-CN" sz="1400" dirty="0" err="1">
                  <a:solidFill>
                    <a:srgbClr val="080808"/>
                  </a:solidFill>
                </a:endParaRPr>
              </a:p>
            </p:txBody>
          </p:sp>
        </p:grpSp>
      </p:grpSp>
      <p:sp>
        <p:nvSpPr>
          <p:cNvPr id="36" name="标题 35"/>
          <p:cNvSpPr>
            <a:spLocks noGrp="1"/>
          </p:cNvSpPr>
          <p:nvPr>
            <p:ph type="title"/>
          </p:nvPr>
        </p:nvSpPr>
        <p:spPr/>
        <p:txBody>
          <a:bodyPr/>
          <a:lstStyle/>
          <a:p>
            <a:pPr lvl="0"/>
            <a:r>
              <a:rPr lang="zh-CN" altLang="en-US"/>
              <a:t>师生关系目标</a:t>
            </a:r>
            <a:endParaRPr lang="en-US"/>
          </a:p>
        </p:txBody>
      </p:sp>
    </p:spTree>
    <p:custDataLst>
      <p:tags r:id="rId1"/>
    </p:custDataLst>
    <p:extLst>
      <p:ext uri="{BB962C8B-B14F-4D97-AF65-F5344CB8AC3E}">
        <p14:creationId xmlns:p14="http://schemas.microsoft.com/office/powerpoint/2010/main" val="2043902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9D7C8DD1-CCD5-1387-2BED-04874CEC19CD}"/>
              </a:ext>
            </a:extLst>
          </p:cNvPr>
          <p:cNvGrpSpPr/>
          <p:nvPr/>
        </p:nvGrpSpPr>
        <p:grpSpPr>
          <a:xfrm>
            <a:off x="0" y="371097"/>
            <a:ext cx="11518900" cy="5918519"/>
            <a:chOff x="0" y="371097"/>
            <a:chExt cx="11518900" cy="5918519"/>
          </a:xfrm>
        </p:grpSpPr>
        <p:grpSp>
          <p:nvGrpSpPr>
            <p:cNvPr id="2" name="组合 1"/>
            <p:cNvGrpSpPr/>
            <p:nvPr/>
          </p:nvGrpSpPr>
          <p:grpSpPr>
            <a:xfrm>
              <a:off x="0" y="371097"/>
              <a:ext cx="5140705" cy="5918519"/>
              <a:chOff x="0" y="1130300"/>
              <a:chExt cx="4202796" cy="4838699"/>
            </a:xfrm>
          </p:grpSpPr>
          <p:sp>
            <p:nvSpPr>
              <p:cNvPr id="7" name="任意多边形: 形状 6">
                <a:extLst>
                  <a:ext uri="{FF2B5EF4-FFF2-40B4-BE49-F238E27FC236}">
                    <a16:creationId xmlns:a16="http://schemas.microsoft.com/office/drawing/2014/main" id="{4ABBE326-83EB-7593-02E7-F7BCC445A388}"/>
                  </a:ext>
                </a:extLst>
              </p:cNvPr>
              <p:cNvSpPr/>
              <p:nvPr/>
            </p:nvSpPr>
            <p:spPr>
              <a:xfrm>
                <a:off x="0" y="1130300"/>
                <a:ext cx="2419350" cy="4838699"/>
              </a:xfrm>
              <a:custGeom>
                <a:avLst/>
                <a:gdLst>
                  <a:gd name="connsiteX0" fmla="*/ 0 w 2286000"/>
                  <a:gd name="connsiteY0" fmla="*/ 0 h 4572000"/>
                  <a:gd name="connsiteX1" fmla="*/ 2286000 w 2286000"/>
                  <a:gd name="connsiteY1" fmla="*/ 2286000 h 4572000"/>
                  <a:gd name="connsiteX2" fmla="*/ 0 w 2286000"/>
                  <a:gd name="connsiteY2" fmla="*/ 4572000 h 4572000"/>
                </a:gdLst>
                <a:ahLst/>
                <a:cxnLst>
                  <a:cxn ang="0">
                    <a:pos x="connsiteX0" y="connsiteY0"/>
                  </a:cxn>
                  <a:cxn ang="0">
                    <a:pos x="connsiteX1" y="connsiteY1"/>
                  </a:cxn>
                  <a:cxn ang="0">
                    <a:pos x="connsiteX2" y="connsiteY2"/>
                  </a:cxn>
                </a:cxnLst>
                <a:rect l="l" t="t" r="r" b="b"/>
                <a:pathLst>
                  <a:path w="2286000" h="4572000">
                    <a:moveTo>
                      <a:pt x="0" y="0"/>
                    </a:moveTo>
                    <a:cubicBezTo>
                      <a:pt x="1262523" y="0"/>
                      <a:pt x="2286000" y="1023477"/>
                      <a:pt x="2286000" y="2286000"/>
                    </a:cubicBezTo>
                    <a:cubicBezTo>
                      <a:pt x="2286000" y="3548523"/>
                      <a:pt x="1262523" y="4572000"/>
                      <a:pt x="0" y="4572000"/>
                    </a:cubicBezTo>
                    <a:close/>
                  </a:path>
                </a:pathLst>
              </a:custGeom>
              <a:solidFill>
                <a:schemeClr val="accent2">
                  <a:lumMod val="75000"/>
                  <a:alpha val="15000"/>
                </a:schemeClr>
              </a:solidFill>
              <a:ln w="12700" cap="flat">
                <a:noFill/>
                <a:prstDash val="solid"/>
                <a:miter/>
              </a:ln>
            </p:spPr>
            <p:txBody>
              <a:bodyPr lIns="91440" tIns="93600" rIns="91440" bIns="45720" rtlCol="0" anchor="ctr"/>
              <a:lstStyle/>
              <a:p>
                <a:pPr algn="ctr"/>
                <a:endParaRPr kumimoji="1" lang="zh-CN" altLang="en-US" sz="1050" dirty="0"/>
              </a:p>
            </p:txBody>
          </p:sp>
          <p:sp>
            <p:nvSpPr>
              <p:cNvPr id="9" name="任意多边形: 形状 8">
                <a:extLst>
                  <a:ext uri="{FF2B5EF4-FFF2-40B4-BE49-F238E27FC236}">
                    <a16:creationId xmlns:a16="http://schemas.microsoft.com/office/drawing/2014/main" id="{4E11B540-1416-365C-B9B3-140F4183A570}"/>
                  </a:ext>
                </a:extLst>
              </p:cNvPr>
              <p:cNvSpPr/>
              <p:nvPr/>
            </p:nvSpPr>
            <p:spPr>
              <a:xfrm>
                <a:off x="1138614" y="3632200"/>
                <a:ext cx="3064182" cy="1505130"/>
              </a:xfrm>
              <a:custGeom>
                <a:avLst/>
                <a:gdLst>
                  <a:gd name="connsiteX0" fmla="*/ 0 w 3064182"/>
                  <a:gd name="connsiteY0" fmla="*/ 0 h 1505130"/>
                  <a:gd name="connsiteX1" fmla="*/ 3064182 w 3064182"/>
                  <a:gd name="connsiteY1" fmla="*/ 0 h 1505130"/>
                  <a:gd name="connsiteX2" fmla="*/ 3057699 w 3064182"/>
                  <a:gd name="connsiteY2" fmla="*/ 128399 h 1505130"/>
                  <a:gd name="connsiteX3" fmla="*/ 1532091 w 3064182"/>
                  <a:gd name="connsiteY3" fmla="*/ 1505130 h 1505130"/>
                  <a:gd name="connsiteX4" fmla="*/ 6483 w 3064182"/>
                  <a:gd name="connsiteY4" fmla="*/ 128399 h 1505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182" h="1505130">
                    <a:moveTo>
                      <a:pt x="0" y="0"/>
                    </a:moveTo>
                    <a:lnTo>
                      <a:pt x="3064182" y="0"/>
                    </a:lnTo>
                    <a:lnTo>
                      <a:pt x="3057699" y="128399"/>
                    </a:lnTo>
                    <a:cubicBezTo>
                      <a:pt x="2979167" y="901688"/>
                      <a:pt x="2326099" y="1505130"/>
                      <a:pt x="1532091" y="1505130"/>
                    </a:cubicBezTo>
                    <a:cubicBezTo>
                      <a:pt x="738083" y="1505130"/>
                      <a:pt x="85015" y="901688"/>
                      <a:pt x="6483" y="1283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 name="组合 3">
              <a:extLst>
                <a:ext uri="{FF2B5EF4-FFF2-40B4-BE49-F238E27FC236}">
                  <a16:creationId xmlns:a16="http://schemas.microsoft.com/office/drawing/2014/main" id="{5839DD37-C7DF-5923-8D34-5935F7E9B7EA}"/>
                </a:ext>
              </a:extLst>
            </p:cNvPr>
            <p:cNvGrpSpPr/>
            <p:nvPr/>
          </p:nvGrpSpPr>
          <p:grpSpPr>
            <a:xfrm>
              <a:off x="6237037" y="1259113"/>
              <a:ext cx="5281863" cy="1288075"/>
              <a:chOff x="6237037" y="1130300"/>
              <a:chExt cx="5281863" cy="1288075"/>
            </a:xfrm>
          </p:grpSpPr>
          <p:sp>
            <p:nvSpPr>
              <p:cNvPr id="12" name="矩形: 圆角 11">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1">
                  <a:alpha val="20000"/>
                </a:schemeClr>
              </a:solidFill>
              <a:ln w="6055" cap="flat">
                <a:noFill/>
                <a:prstDash val="solid"/>
                <a:miter/>
              </a:ln>
            </p:spPr>
            <p:txBody>
              <a:bodyPr rtlCol="0" anchor="ctr"/>
              <a:lstStyle/>
              <a:p>
                <a:endParaRPr lang="zh-CN" altLang="en-US"/>
              </a:p>
            </p:txBody>
          </p:sp>
          <p:sp>
            <p:nvSpPr>
              <p:cNvPr id="13" name="矩形 12">
                <a:extLst>
                  <a:ext uri="{FF2B5EF4-FFF2-40B4-BE49-F238E27FC236}">
                    <a16:creationId xmlns:a16="http://schemas.microsoft.com/office/drawing/2014/main" id="{58424334-91B3-6851-8C52-6FF13EC3C0D8}"/>
                  </a:ext>
                </a:extLst>
              </p:cNvPr>
              <p:cNvSpPr/>
              <p:nvPr/>
            </p:nvSpPr>
            <p:spPr>
              <a:xfrm>
                <a:off x="7209036" y="1183237"/>
                <a:ext cx="4093863"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defTabSz="914354">
                  <a:lnSpc>
                    <a:spcPct val="100000"/>
                  </a:lnSpc>
                </a:pPr>
                <a:r>
                  <a:rPr lang="zh-CN" altLang="en-US" sz="2400" b="1" dirty="0">
                    <a:solidFill>
                      <a:schemeClr val="tx1"/>
                    </a:solidFill>
                    <a:effectLst/>
                  </a:rPr>
                  <a:t>良好校风形象</a:t>
                </a:r>
                <a:endParaRPr lang="en-US" altLang="zh-CN" sz="2400" b="1" dirty="0">
                  <a:solidFill>
                    <a:schemeClr val="tx1"/>
                  </a:solidFill>
                </a:endParaRPr>
              </a:p>
            </p:txBody>
          </p:sp>
          <p:sp>
            <p:nvSpPr>
              <p:cNvPr id="14" name="矩形 13">
                <a:extLst>
                  <a:ext uri="{FF2B5EF4-FFF2-40B4-BE49-F238E27FC236}">
                    <a16:creationId xmlns:a16="http://schemas.microsoft.com/office/drawing/2014/main" id="{46FE860E-ACFA-213D-BEB7-14AD85FB0904}"/>
                  </a:ext>
                </a:extLst>
              </p:cNvPr>
              <p:cNvSpPr/>
              <p:nvPr/>
            </p:nvSpPr>
            <p:spPr>
              <a:xfrm>
                <a:off x="7209038" y="1699050"/>
                <a:ext cx="4093862"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200" dirty="0">
                    <a:solidFill>
                      <a:schemeClr val="tx1"/>
                    </a:solidFill>
                  </a:rPr>
                  <a:t>建立学校良好的校风形象，让学生们在健康和谐的环境中成长。</a:t>
                </a:r>
                <a:endParaRPr kumimoji="1" lang="en-US" altLang="zh-CN" sz="1200" dirty="0">
                  <a:solidFill>
                    <a:schemeClr val="tx1"/>
                  </a:solidFill>
                </a:endParaRPr>
              </a:p>
            </p:txBody>
          </p:sp>
          <p:sp>
            <p:nvSpPr>
              <p:cNvPr id="15" name="文本框 14">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a:t>01</a:t>
                </a:r>
                <a:endParaRPr lang="zh-CN" altLang="en-US" dirty="0"/>
              </a:p>
            </p:txBody>
          </p:sp>
        </p:grpSp>
        <p:grpSp>
          <p:nvGrpSpPr>
            <p:cNvPr id="10" name="组合 9">
              <a:extLst>
                <a:ext uri="{FF2B5EF4-FFF2-40B4-BE49-F238E27FC236}">
                  <a16:creationId xmlns:a16="http://schemas.microsoft.com/office/drawing/2014/main" id="{5839DD37-C7DF-5923-8D34-5935F7E9B7EA}"/>
                </a:ext>
              </a:extLst>
            </p:cNvPr>
            <p:cNvGrpSpPr/>
            <p:nvPr/>
          </p:nvGrpSpPr>
          <p:grpSpPr>
            <a:xfrm>
              <a:off x="6237037" y="2966782"/>
              <a:ext cx="5281863" cy="1288075"/>
              <a:chOff x="6237037" y="1130300"/>
              <a:chExt cx="5281863" cy="1288075"/>
            </a:xfrm>
          </p:grpSpPr>
          <p:sp>
            <p:nvSpPr>
              <p:cNvPr id="11" name="矩形: 圆角 10">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2">
                  <a:alpha val="20000"/>
                </a:schemeClr>
              </a:solidFill>
              <a:ln w="6055" cap="flat">
                <a:noFill/>
                <a:prstDash val="solid"/>
                <a:miter/>
              </a:ln>
            </p:spPr>
            <p:txBody>
              <a:bodyPr rtlCol="0" anchor="ctr"/>
              <a:lstStyle/>
              <a:p>
                <a:endParaRPr lang="zh-CN" altLang="en-US"/>
              </a:p>
            </p:txBody>
          </p:sp>
          <p:sp>
            <p:nvSpPr>
              <p:cNvPr id="16" name="矩形 15">
                <a:extLst>
                  <a:ext uri="{FF2B5EF4-FFF2-40B4-BE49-F238E27FC236}">
                    <a16:creationId xmlns:a16="http://schemas.microsoft.com/office/drawing/2014/main" id="{58424334-91B3-6851-8C52-6FF13EC3C0D8}"/>
                  </a:ext>
                </a:extLst>
              </p:cNvPr>
              <p:cNvSpPr/>
              <p:nvPr/>
            </p:nvSpPr>
            <p:spPr>
              <a:xfrm>
                <a:off x="7209036" y="1183237"/>
                <a:ext cx="4093863"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defTabSz="914354">
                  <a:lnSpc>
                    <a:spcPct val="100000"/>
                  </a:lnSpc>
                </a:pPr>
                <a:r>
                  <a:rPr lang="zh-CN" altLang="en-US" sz="2400" b="1">
                    <a:solidFill>
                      <a:schemeClr val="tx1"/>
                    </a:solidFill>
                    <a:effectLst/>
                  </a:rPr>
                  <a:t>促进师生和谐关系</a:t>
                </a:r>
                <a:endParaRPr lang="en-US" altLang="zh-CN" sz="2400" b="1" dirty="0">
                  <a:solidFill>
                    <a:schemeClr val="tx1"/>
                  </a:solidFill>
                </a:endParaRPr>
              </a:p>
            </p:txBody>
          </p:sp>
          <p:sp>
            <p:nvSpPr>
              <p:cNvPr id="17" name="矩形 16">
                <a:extLst>
                  <a:ext uri="{FF2B5EF4-FFF2-40B4-BE49-F238E27FC236}">
                    <a16:creationId xmlns:a16="http://schemas.microsoft.com/office/drawing/2014/main" id="{46FE860E-ACFA-213D-BEB7-14AD85FB0904}"/>
                  </a:ext>
                </a:extLst>
              </p:cNvPr>
              <p:cNvSpPr/>
              <p:nvPr/>
            </p:nvSpPr>
            <p:spPr>
              <a:xfrm>
                <a:off x="7209038" y="1699050"/>
                <a:ext cx="4093862"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200" dirty="0">
                    <a:solidFill>
                      <a:schemeClr val="tx1"/>
                    </a:solidFill>
                  </a:rPr>
                  <a:t>营造和谐的师生关系，为教师提供一个良好的工作氛围。</a:t>
                </a:r>
                <a:endParaRPr kumimoji="1" lang="en-US" altLang="zh-CN" sz="1200" dirty="0">
                  <a:solidFill>
                    <a:schemeClr val="tx1"/>
                  </a:solidFill>
                </a:endParaRPr>
              </a:p>
            </p:txBody>
          </p:sp>
          <p:sp>
            <p:nvSpPr>
              <p:cNvPr id="18" name="文本框 17">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2"/>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t>02</a:t>
                </a:r>
                <a:endParaRPr lang="zh-CN" altLang="en-US" dirty="0"/>
              </a:p>
            </p:txBody>
          </p:sp>
        </p:grpSp>
        <p:grpSp>
          <p:nvGrpSpPr>
            <p:cNvPr id="19" name="组合 18">
              <a:extLst>
                <a:ext uri="{FF2B5EF4-FFF2-40B4-BE49-F238E27FC236}">
                  <a16:creationId xmlns:a16="http://schemas.microsoft.com/office/drawing/2014/main" id="{5839DD37-C7DF-5923-8D34-5935F7E9B7EA}"/>
                </a:ext>
              </a:extLst>
            </p:cNvPr>
            <p:cNvGrpSpPr/>
            <p:nvPr/>
          </p:nvGrpSpPr>
          <p:grpSpPr>
            <a:xfrm>
              <a:off x="6237037" y="4674450"/>
              <a:ext cx="5281863" cy="1288075"/>
              <a:chOff x="6237037" y="1130300"/>
              <a:chExt cx="5281863" cy="1288075"/>
            </a:xfrm>
          </p:grpSpPr>
          <p:sp>
            <p:nvSpPr>
              <p:cNvPr id="20" name="矩形: 圆角 19">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1">
                  <a:alpha val="20000"/>
                </a:schemeClr>
              </a:solidFill>
              <a:ln w="6055" cap="flat">
                <a:noFill/>
                <a:prstDash val="solid"/>
                <a:miter/>
              </a:ln>
            </p:spPr>
            <p:txBody>
              <a:bodyPr rtlCol="0" anchor="ctr"/>
              <a:lstStyle/>
              <a:p>
                <a:endParaRPr lang="zh-CN" altLang="en-US"/>
              </a:p>
            </p:txBody>
          </p:sp>
          <p:sp>
            <p:nvSpPr>
              <p:cNvPr id="21" name="矩形 20">
                <a:extLst>
                  <a:ext uri="{FF2B5EF4-FFF2-40B4-BE49-F238E27FC236}">
                    <a16:creationId xmlns:a16="http://schemas.microsoft.com/office/drawing/2014/main" id="{58424334-91B3-6851-8C52-6FF13EC3C0D8}"/>
                  </a:ext>
                </a:extLst>
              </p:cNvPr>
              <p:cNvSpPr/>
              <p:nvPr/>
            </p:nvSpPr>
            <p:spPr>
              <a:xfrm>
                <a:off x="7209036" y="1183237"/>
                <a:ext cx="4093863"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a:lnSpc>
                    <a:spcPct val="100000"/>
                  </a:lnSpc>
                </a:pPr>
                <a:r>
                  <a:rPr lang="zh-CN" altLang="en-US" sz="2400" b="1">
                    <a:solidFill>
                      <a:schemeClr val="tx1"/>
                    </a:solidFill>
                    <a:effectLst/>
                  </a:rPr>
                  <a:t>加强校风宣传教育</a:t>
                </a:r>
                <a:endParaRPr kumimoji="1" lang="en-US" altLang="zh-CN" sz="2400" b="1" dirty="0">
                  <a:solidFill>
                    <a:schemeClr val="tx1"/>
                  </a:solidFill>
                </a:endParaRPr>
              </a:p>
            </p:txBody>
          </p:sp>
          <p:sp>
            <p:nvSpPr>
              <p:cNvPr id="22" name="矩形 21">
                <a:extLst>
                  <a:ext uri="{FF2B5EF4-FFF2-40B4-BE49-F238E27FC236}">
                    <a16:creationId xmlns:a16="http://schemas.microsoft.com/office/drawing/2014/main" id="{46FE860E-ACFA-213D-BEB7-14AD85FB0904}"/>
                  </a:ext>
                </a:extLst>
              </p:cNvPr>
              <p:cNvSpPr/>
              <p:nvPr/>
            </p:nvSpPr>
            <p:spPr>
              <a:xfrm>
                <a:off x="7209038" y="1699050"/>
                <a:ext cx="4093862" cy="642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200" dirty="0">
                    <a:solidFill>
                      <a:schemeClr val="tx1"/>
                    </a:solidFill>
                  </a:rPr>
                  <a:t>强化对校风建设的意识，加强对校风的宣传教育。</a:t>
                </a:r>
                <a:endParaRPr kumimoji="1" lang="en-US" altLang="zh-CN" sz="1200" dirty="0">
                  <a:solidFill>
                    <a:schemeClr val="tx1"/>
                  </a:solidFill>
                </a:endParaRPr>
              </a:p>
            </p:txBody>
          </p:sp>
          <p:sp>
            <p:nvSpPr>
              <p:cNvPr id="23" name="文本框 22">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t>03</a:t>
                </a:r>
                <a:endParaRPr lang="zh-CN" altLang="en-US" dirty="0"/>
              </a:p>
            </p:txBody>
          </p:sp>
        </p:grpSp>
        <p:grpSp>
          <p:nvGrpSpPr>
            <p:cNvPr id="24" name="组合 23">
              <a:extLst>
                <a:ext uri="{FF2B5EF4-FFF2-40B4-BE49-F238E27FC236}">
                  <a16:creationId xmlns:a16="http://schemas.microsoft.com/office/drawing/2014/main" id="{C6B88710-0B2C-517D-F175-A66D18062B59}"/>
                </a:ext>
              </a:extLst>
            </p:cNvPr>
            <p:cNvGrpSpPr/>
            <p:nvPr/>
          </p:nvGrpSpPr>
          <p:grpSpPr>
            <a:xfrm>
              <a:off x="660400" y="1130301"/>
              <a:ext cx="5034728" cy="1862632"/>
              <a:chOff x="-106025" y="2665396"/>
              <a:chExt cx="11190196" cy="1862632"/>
            </a:xfrm>
          </p:grpSpPr>
          <p:sp>
            <p:nvSpPr>
              <p:cNvPr id="25" name="矩形 24">
                <a:extLst>
                  <a:ext uri="{FF2B5EF4-FFF2-40B4-BE49-F238E27FC236}">
                    <a16:creationId xmlns:a16="http://schemas.microsoft.com/office/drawing/2014/main" id="{365E68AE-1A10-EF98-8F3F-4535A579092C}"/>
                  </a:ext>
                </a:extLst>
              </p:cNvPr>
              <p:cNvSpPr/>
              <p:nvPr/>
            </p:nvSpPr>
            <p:spPr>
              <a:xfrm flipH="1">
                <a:off x="-106025" y="3532193"/>
                <a:ext cx="11190196" cy="995835"/>
              </a:xfrm>
              <a:prstGeom prst="rect">
                <a:avLst/>
              </a:prstGeom>
              <a:ln>
                <a:noFill/>
              </a:ln>
            </p:spPr>
            <p:txBody>
              <a:bodyPr wrap="square" lIns="91440" tIns="45720" rIns="91440" bIns="45720" anchor="t">
                <a:noAutofit/>
              </a:bodyPr>
              <a:lstStyle/>
              <a:p>
                <a:pPr defTabSz="913765">
                  <a:lnSpc>
                    <a:spcPct val="120000"/>
                  </a:lnSpc>
                  <a:buSzPct val="25000"/>
                  <a:defRPr/>
                </a:pPr>
                <a:r>
                  <a:rPr kumimoji="0" lang="zh-CN" altLang="en-US" sz="1600" b="0" i="0" u="none" strike="noStrike" kern="1200" cap="none" spc="0" normalizeH="0" baseline="0" noProof="0" dirty="0">
                    <a:ln>
                      <a:noFill/>
                    </a:ln>
                    <a:effectLst/>
                    <a:uLnTx/>
                    <a:uFillTx/>
                  </a:rPr>
                  <a:t>介绍学校校风建设的目标和意义，以及实现该目标的关键措施。</a:t>
                </a:r>
                <a:endParaRPr kumimoji="0" lang="en-US" altLang="zh-CN" sz="1600" b="0" i="0" u="none" strike="noStrike" kern="1200" cap="none" spc="0" normalizeH="0" baseline="0" noProof="0" dirty="0">
                  <a:ln>
                    <a:noFill/>
                  </a:ln>
                  <a:effectLst/>
                  <a:uLnTx/>
                  <a:uFillTx/>
                </a:endParaRPr>
              </a:p>
            </p:txBody>
          </p:sp>
          <p:sp>
            <p:nvSpPr>
              <p:cNvPr id="26" name="文本框 25">
                <a:extLst>
                  <a:ext uri="{FF2B5EF4-FFF2-40B4-BE49-F238E27FC236}">
                    <a16:creationId xmlns:a16="http://schemas.microsoft.com/office/drawing/2014/main" id="{2FA89980-0522-F8CD-C04B-8E7E4883C41E}"/>
                  </a:ext>
                </a:extLst>
              </p:cNvPr>
              <p:cNvSpPr txBox="1"/>
              <p:nvPr/>
            </p:nvSpPr>
            <p:spPr>
              <a:xfrm>
                <a:off x="-106025" y="2665396"/>
                <a:ext cx="11190196" cy="765196"/>
              </a:xfrm>
              <a:prstGeom prst="rect">
                <a:avLst/>
              </a:prstGeom>
              <a:noFill/>
              <a:ln>
                <a:noFill/>
              </a:ln>
            </p:spPr>
            <p:txBody>
              <a:bodyPr wrap="square" lIns="91440" tIns="45720" rIns="91440" bIns="45720" anchor="b" anchorCtr="0">
                <a:normAutofit/>
              </a:bodyPr>
              <a:lstStyle/>
              <a:p>
                <a:pPr>
                  <a:lnSpc>
                    <a:spcPct val="100000"/>
                  </a:lnSpc>
                  <a:buSzPct val="25000"/>
                </a:pPr>
                <a:r>
                  <a:rPr lang="zh-CN" altLang="en-US" sz="3600" b="1" dirty="0">
                    <a:solidFill>
                      <a:schemeClr val="tx1"/>
                    </a:solidFill>
                  </a:rPr>
                  <a:t>目标与措施</a:t>
                </a:r>
                <a:endParaRPr lang="en-US" altLang="zh-CN" sz="3600" b="1" dirty="0"/>
              </a:p>
            </p:txBody>
          </p:sp>
        </p:grpSp>
      </p:grpSp>
      <p:sp>
        <p:nvSpPr>
          <p:cNvPr id="27" name="标题 26"/>
          <p:cNvSpPr>
            <a:spLocks noGrp="1"/>
          </p:cNvSpPr>
          <p:nvPr>
            <p:ph type="title"/>
          </p:nvPr>
        </p:nvSpPr>
        <p:spPr/>
        <p:txBody>
          <a:bodyPr/>
          <a:lstStyle/>
          <a:p>
            <a:pPr lvl="0"/>
            <a:r>
              <a:rPr lang="zh-CN" altLang="en-US"/>
              <a:t>校风建设目标</a:t>
            </a:r>
            <a:endParaRPr lang="en-US"/>
          </a:p>
        </p:txBody>
      </p:sp>
    </p:spTree>
    <p:custDataLst>
      <p:tags r:id="rId1"/>
    </p:custDataLst>
    <p:extLst>
      <p:ext uri="{BB962C8B-B14F-4D97-AF65-F5344CB8AC3E}">
        <p14:creationId xmlns:p14="http://schemas.microsoft.com/office/powerpoint/2010/main" val="12481690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EB7BFE80-781C-EACA-1D7E-45166C8530A1}"/>
              </a:ext>
            </a:extLst>
          </p:cNvPr>
          <p:cNvGrpSpPr/>
          <p:nvPr/>
        </p:nvGrpSpPr>
        <p:grpSpPr>
          <a:xfrm>
            <a:off x="660400" y="1217069"/>
            <a:ext cx="10886878" cy="4973823"/>
            <a:chOff x="660400" y="1217069"/>
            <a:chExt cx="10886878" cy="4973823"/>
          </a:xfrm>
        </p:grpSpPr>
        <p:cxnSp>
          <p:nvCxnSpPr>
            <p:cNvPr id="23" name="直接箭头连接符 22">
              <a:extLst>
                <a:ext uri="{FF2B5EF4-FFF2-40B4-BE49-F238E27FC236}">
                  <a16:creationId xmlns:a16="http://schemas.microsoft.com/office/drawing/2014/main" id="{85C869C2-F237-56BF-AE83-2D4C51A598D4}"/>
                </a:ext>
              </a:extLst>
            </p:cNvPr>
            <p:cNvCxnSpPr>
              <a:cxnSpLocks/>
            </p:cNvCxnSpPr>
            <p:nvPr/>
          </p:nvCxnSpPr>
          <p:spPr>
            <a:xfrm>
              <a:off x="743212" y="5032125"/>
              <a:ext cx="10692876" cy="0"/>
            </a:xfrm>
            <a:prstGeom prst="straightConnector1">
              <a:avLst/>
            </a:prstGeom>
            <a:ln w="9525">
              <a:solidFill>
                <a:schemeClr val="tx2">
                  <a:lumMod val="20000"/>
                  <a:lumOff val="80000"/>
                </a:schemeClr>
              </a:solidFill>
              <a:tailEnd type="none"/>
            </a:ln>
          </p:spPr>
          <p:style>
            <a:lnRef idx="1">
              <a:schemeClr val="accent1"/>
            </a:lnRef>
            <a:fillRef idx="0">
              <a:schemeClr val="accent1"/>
            </a:fillRef>
            <a:effectRef idx="0">
              <a:schemeClr val="accent1"/>
            </a:effectRef>
            <a:fontRef idx="minor">
              <a:schemeClr val="tx1"/>
            </a:fontRef>
          </p:style>
        </p:cxnSp>
        <p:sp>
          <p:nvSpPr>
            <p:cNvPr id="24" name="文本框 23">
              <a:extLst>
                <a:ext uri="{FF2B5EF4-FFF2-40B4-BE49-F238E27FC236}">
                  <a16:creationId xmlns:a16="http://schemas.microsoft.com/office/drawing/2014/main" id="{12C716F9-2C09-4B19-7C34-0DD8937BB1BB}"/>
                </a:ext>
              </a:extLst>
            </p:cNvPr>
            <p:cNvSpPr txBox="1"/>
            <p:nvPr/>
          </p:nvSpPr>
          <p:spPr>
            <a:xfrm>
              <a:off x="688778" y="1217069"/>
              <a:ext cx="10858500" cy="646331"/>
            </a:xfrm>
            <a:prstGeom prst="rect">
              <a:avLst/>
            </a:prstGeom>
            <a:noFill/>
            <a:ln>
              <a:noFill/>
            </a:ln>
          </p:spPr>
          <p:txBody>
            <a:bodyPr wrap="square" lIns="91440" tIns="45720" rIns="91440" bIns="45720" anchor="ctr" anchorCtr="0">
              <a:sp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成果和进展</a:t>
              </a:r>
              <a:endParaRPr kumimoji="0" lang="en-US" altLang="zh-CN" sz="3600" b="1" i="0" u="none" strike="noStrike" kern="1200" cap="none" spc="0" normalizeH="0" baseline="0" noProof="0" dirty="0">
                <a:solidFill>
                  <a:schemeClr val="tx1"/>
                </a:solidFill>
              </a:endParaRPr>
            </a:p>
          </p:txBody>
        </p:sp>
        <p:grpSp>
          <p:nvGrpSpPr>
            <p:cNvPr id="3" name="组合 2">
              <a:extLst>
                <a:ext uri="{FF2B5EF4-FFF2-40B4-BE49-F238E27FC236}">
                  <a16:creationId xmlns:a16="http://schemas.microsoft.com/office/drawing/2014/main" id="{B6D28F55-1ED7-D378-58EA-4C2FF079C62F}"/>
                </a:ext>
              </a:extLst>
            </p:cNvPr>
            <p:cNvGrpSpPr/>
            <p:nvPr/>
          </p:nvGrpSpPr>
          <p:grpSpPr>
            <a:xfrm>
              <a:off x="660400" y="2203253"/>
              <a:ext cx="3116763" cy="3987639"/>
              <a:chOff x="660400" y="2203253"/>
              <a:chExt cx="3116763" cy="3987639"/>
            </a:xfrm>
          </p:grpSpPr>
          <p:sp>
            <p:nvSpPr>
              <p:cNvPr id="35" name="矩形 34">
                <a:extLst>
                  <a:ext uri="{FF2B5EF4-FFF2-40B4-BE49-F238E27FC236}">
                    <a16:creationId xmlns:a16="http://schemas.microsoft.com/office/drawing/2014/main" id="{BF714CD8-4672-119F-084A-B7D98E57EC0B}"/>
                  </a:ext>
                </a:extLst>
              </p:cNvPr>
              <p:cNvSpPr/>
              <p:nvPr/>
            </p:nvSpPr>
            <p:spPr>
              <a:xfrm>
                <a:off x="794186" y="5291857"/>
                <a:ext cx="2982977" cy="8990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400" dirty="0">
                    <a:solidFill>
                      <a:schemeClr val="tx1"/>
                    </a:solidFill>
                  </a:rPr>
                  <a:t>介绍学校通过多种方式培养学生的综合素质。</a:t>
                </a:r>
                <a:endParaRPr kumimoji="1" lang="en-US" altLang="zh-CN" sz="1400" dirty="0">
                  <a:solidFill>
                    <a:schemeClr val="tx1"/>
                  </a:solidFill>
                </a:endParaRPr>
              </a:p>
            </p:txBody>
          </p:sp>
          <p:sp>
            <p:nvSpPr>
              <p:cNvPr id="36" name="椭圆 35">
                <a:extLst>
                  <a:ext uri="{FF2B5EF4-FFF2-40B4-BE49-F238E27FC236}">
                    <a16:creationId xmlns:a16="http://schemas.microsoft.com/office/drawing/2014/main" id="{EFCFE1D9-3685-52EF-2250-C27585FC11DA}"/>
                  </a:ext>
                </a:extLst>
              </p:cNvPr>
              <p:cNvSpPr/>
              <p:nvPr/>
            </p:nvSpPr>
            <p:spPr>
              <a:xfrm>
                <a:off x="1072412" y="5000584"/>
                <a:ext cx="93600" cy="925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圆角 36">
                <a:extLst>
                  <a:ext uri="{FF2B5EF4-FFF2-40B4-BE49-F238E27FC236}">
                    <a16:creationId xmlns:a16="http://schemas.microsoft.com/office/drawing/2014/main" id="{CF9109B1-CC08-6566-BE01-8FEE8208C941}"/>
                  </a:ext>
                </a:extLst>
              </p:cNvPr>
              <p:cNvSpPr/>
              <p:nvPr/>
            </p:nvSpPr>
            <p:spPr>
              <a:xfrm>
                <a:off x="929324" y="4207528"/>
                <a:ext cx="1931863" cy="56486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rmAutofit/>
              </a:bodyPr>
              <a:lstStyle/>
              <a:p>
                <a:pPr algn="ctr">
                  <a:lnSpc>
                    <a:spcPct val="100000"/>
                  </a:lnSpc>
                </a:pPr>
                <a:r>
                  <a:rPr lang="zh-CN" altLang="en-US" sz="1600" b="1" dirty="0">
                    <a:solidFill>
                      <a:schemeClr val="bg1"/>
                    </a:solidFill>
                  </a:rPr>
                  <a:t>综合素质教育成果</a:t>
                </a:r>
                <a:endParaRPr lang="en-US" altLang="zh-CN" sz="1600" b="1" dirty="0">
                  <a:solidFill>
                    <a:schemeClr val="bg1"/>
                  </a:solidFill>
                </a:endParaRPr>
              </a:p>
            </p:txBody>
          </p:sp>
          <p:sp>
            <p:nvSpPr>
              <p:cNvPr id="34" name="矩形: 圆角 33">
                <a:extLst>
                  <a:ext uri="{FF2B5EF4-FFF2-40B4-BE49-F238E27FC236}">
                    <a16:creationId xmlns:a16="http://schemas.microsoft.com/office/drawing/2014/main" id="{D4F66124-B71E-6B59-C0CA-B0772018B4E3}"/>
                  </a:ext>
                </a:extLst>
              </p:cNvPr>
              <p:cNvSpPr/>
              <p:nvPr/>
            </p:nvSpPr>
            <p:spPr>
              <a:xfrm flipH="1">
                <a:off x="660400" y="2203253"/>
                <a:ext cx="3116763" cy="1718206"/>
              </a:xfrm>
              <a:prstGeom prst="roundRect">
                <a:avLst>
                  <a:gd name="adj" fmla="val 8000"/>
                </a:avLst>
              </a:prstGeom>
              <a:blipFill rotWithShape="1">
                <a:blip r:embed="rId3">
                  <a:extLst>
                    <a:ext uri="{28A0092B-C50C-407E-A947-70E740481C1C}">
                      <a14:useLocalDpi xmlns:a14="http://schemas.microsoft.com/office/drawing/2010/main" val="0"/>
                    </a:ext>
                  </a:extLst>
                </a:blip>
                <a:srcRect/>
                <a:stretch>
                  <a:fillRect t="-27839" b="-27839"/>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grpSp>
        <p:grpSp>
          <p:nvGrpSpPr>
            <p:cNvPr id="4" name="组合 3">
              <a:extLst>
                <a:ext uri="{FF2B5EF4-FFF2-40B4-BE49-F238E27FC236}">
                  <a16:creationId xmlns:a16="http://schemas.microsoft.com/office/drawing/2014/main" id="{E6D7A8DB-E8A0-2C54-3722-2AFAC8AFEDAD}"/>
                </a:ext>
              </a:extLst>
            </p:cNvPr>
            <p:cNvGrpSpPr/>
            <p:nvPr/>
          </p:nvGrpSpPr>
          <p:grpSpPr>
            <a:xfrm>
              <a:off x="4320108" y="2203253"/>
              <a:ext cx="3116763" cy="3987639"/>
              <a:chOff x="4320108" y="2203253"/>
              <a:chExt cx="3116763" cy="3987639"/>
            </a:xfrm>
          </p:grpSpPr>
          <p:sp>
            <p:nvSpPr>
              <p:cNvPr id="30" name="矩形 29">
                <a:extLst>
                  <a:ext uri="{FF2B5EF4-FFF2-40B4-BE49-F238E27FC236}">
                    <a16:creationId xmlns:a16="http://schemas.microsoft.com/office/drawing/2014/main" id="{E7E039CD-FC7A-9F08-1C80-233778022CEF}"/>
                  </a:ext>
                </a:extLst>
              </p:cNvPr>
              <p:cNvSpPr/>
              <p:nvPr/>
            </p:nvSpPr>
            <p:spPr>
              <a:xfrm>
                <a:off x="4453894" y="5291857"/>
                <a:ext cx="2982977" cy="8990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400">
                    <a:solidFill>
                      <a:schemeClr val="tx1"/>
                    </a:solidFill>
                  </a:rPr>
                  <a:t>介绍学校举办的师生交流活动，增强师生之间的互信和感情。</a:t>
                </a:r>
                <a:endParaRPr kumimoji="1" lang="en-US" altLang="zh-CN" sz="1400" dirty="0">
                  <a:solidFill>
                    <a:schemeClr val="tx1"/>
                  </a:solidFill>
                </a:endParaRPr>
              </a:p>
            </p:txBody>
          </p:sp>
          <p:sp>
            <p:nvSpPr>
              <p:cNvPr id="31" name="椭圆 30">
                <a:extLst>
                  <a:ext uri="{FF2B5EF4-FFF2-40B4-BE49-F238E27FC236}">
                    <a16:creationId xmlns:a16="http://schemas.microsoft.com/office/drawing/2014/main" id="{7E7670E5-7D42-25E0-7FC6-4CFE862ED34B}"/>
                  </a:ext>
                </a:extLst>
              </p:cNvPr>
              <p:cNvSpPr/>
              <p:nvPr/>
            </p:nvSpPr>
            <p:spPr>
              <a:xfrm>
                <a:off x="4732120" y="5000584"/>
                <a:ext cx="93600" cy="925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圆角 31">
                <a:extLst>
                  <a:ext uri="{FF2B5EF4-FFF2-40B4-BE49-F238E27FC236}">
                    <a16:creationId xmlns:a16="http://schemas.microsoft.com/office/drawing/2014/main" id="{D2274DD2-D121-0841-370D-0C226C6F6FF5}"/>
                  </a:ext>
                </a:extLst>
              </p:cNvPr>
              <p:cNvSpPr/>
              <p:nvPr/>
            </p:nvSpPr>
            <p:spPr>
              <a:xfrm>
                <a:off x="4589032" y="4207528"/>
                <a:ext cx="1931863" cy="564866"/>
              </a:xfrm>
              <a:prstGeom prst="roundRect">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rmAutofit/>
              </a:bodyPr>
              <a:lstStyle/>
              <a:p>
                <a:pPr algn="ctr">
                  <a:lnSpc>
                    <a:spcPct val="100000"/>
                  </a:lnSpc>
                </a:pPr>
                <a:r>
                  <a:rPr lang="zh-CN" altLang="en-US" sz="1600" b="1">
                    <a:solidFill>
                      <a:schemeClr val="tx1"/>
                    </a:solidFill>
                  </a:rPr>
                  <a:t>师生交流活动</a:t>
                </a:r>
                <a:endParaRPr lang="en-US" altLang="zh-CN" sz="1600" b="1" dirty="0">
                  <a:solidFill>
                    <a:schemeClr val="tx1"/>
                  </a:solidFill>
                </a:endParaRPr>
              </a:p>
            </p:txBody>
          </p:sp>
          <p:sp>
            <p:nvSpPr>
              <p:cNvPr id="29" name="矩形: 圆角 28">
                <a:extLst>
                  <a:ext uri="{FF2B5EF4-FFF2-40B4-BE49-F238E27FC236}">
                    <a16:creationId xmlns:a16="http://schemas.microsoft.com/office/drawing/2014/main" id="{A97EA416-4135-DDE7-47A4-FD75BBFB4C82}"/>
                  </a:ext>
                </a:extLst>
              </p:cNvPr>
              <p:cNvSpPr/>
              <p:nvPr/>
            </p:nvSpPr>
            <p:spPr>
              <a:xfrm flipH="1">
                <a:off x="4320108" y="2203253"/>
                <a:ext cx="3116763" cy="1718206"/>
              </a:xfrm>
              <a:prstGeom prst="roundRect">
                <a:avLst>
                  <a:gd name="adj" fmla="val 8000"/>
                </a:avLst>
              </a:prstGeom>
              <a:blipFill rotWithShape="1">
                <a:blip r:embed="rId4">
                  <a:extLst>
                    <a:ext uri="{28A0092B-C50C-407E-A947-70E740481C1C}">
                      <a14:useLocalDpi xmlns:a14="http://schemas.microsoft.com/office/drawing/2010/main" val="0"/>
                    </a:ext>
                  </a:extLst>
                </a:blip>
                <a:srcRect/>
                <a:stretch>
                  <a:fillRect t="-27350" b="-27350"/>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grpSp>
        <p:grpSp>
          <p:nvGrpSpPr>
            <p:cNvPr id="5" name="组合 4">
              <a:extLst>
                <a:ext uri="{FF2B5EF4-FFF2-40B4-BE49-F238E27FC236}">
                  <a16:creationId xmlns:a16="http://schemas.microsoft.com/office/drawing/2014/main" id="{626939E6-AB80-C592-6CA3-EAFD8E794E62}"/>
                </a:ext>
              </a:extLst>
            </p:cNvPr>
            <p:cNvGrpSpPr/>
            <p:nvPr/>
          </p:nvGrpSpPr>
          <p:grpSpPr>
            <a:xfrm>
              <a:off x="7979816" y="2203253"/>
              <a:ext cx="3116763" cy="3987639"/>
              <a:chOff x="7979816" y="2203253"/>
              <a:chExt cx="3116763" cy="3987639"/>
            </a:xfrm>
          </p:grpSpPr>
          <p:sp>
            <p:nvSpPr>
              <p:cNvPr id="41" name="矩形 40">
                <a:extLst>
                  <a:ext uri="{FF2B5EF4-FFF2-40B4-BE49-F238E27FC236}">
                    <a16:creationId xmlns:a16="http://schemas.microsoft.com/office/drawing/2014/main" id="{6D90C35C-A235-9179-E359-64A86160B824}"/>
                  </a:ext>
                </a:extLst>
              </p:cNvPr>
              <p:cNvSpPr/>
              <p:nvPr/>
            </p:nvSpPr>
            <p:spPr>
              <a:xfrm>
                <a:off x="8113602" y="5291857"/>
                <a:ext cx="2982977" cy="8990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400">
                    <a:solidFill>
                      <a:schemeClr val="tx1"/>
                    </a:solidFill>
                  </a:rPr>
                  <a:t>介绍学校营造的积极向上、和谐美好的校园氛围。</a:t>
                </a:r>
                <a:endParaRPr kumimoji="1" lang="en-US" altLang="zh-CN" sz="1400" dirty="0">
                  <a:solidFill>
                    <a:schemeClr val="tx1"/>
                  </a:solidFill>
                </a:endParaRPr>
              </a:p>
            </p:txBody>
          </p:sp>
          <p:sp>
            <p:nvSpPr>
              <p:cNvPr id="42" name="椭圆 41">
                <a:extLst>
                  <a:ext uri="{FF2B5EF4-FFF2-40B4-BE49-F238E27FC236}">
                    <a16:creationId xmlns:a16="http://schemas.microsoft.com/office/drawing/2014/main" id="{E7281760-9A62-43A2-DE2E-6C490C153606}"/>
                  </a:ext>
                </a:extLst>
              </p:cNvPr>
              <p:cNvSpPr/>
              <p:nvPr/>
            </p:nvSpPr>
            <p:spPr>
              <a:xfrm>
                <a:off x="8391828" y="5000584"/>
                <a:ext cx="93600" cy="925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圆角 42">
                <a:extLst>
                  <a:ext uri="{FF2B5EF4-FFF2-40B4-BE49-F238E27FC236}">
                    <a16:creationId xmlns:a16="http://schemas.microsoft.com/office/drawing/2014/main" id="{E1E4E2C6-ED9B-88CA-B679-300E6E3248C7}"/>
                  </a:ext>
                </a:extLst>
              </p:cNvPr>
              <p:cNvSpPr/>
              <p:nvPr/>
            </p:nvSpPr>
            <p:spPr>
              <a:xfrm>
                <a:off x="8248740" y="4207528"/>
                <a:ext cx="1931863" cy="56486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rmAutofit/>
              </a:bodyPr>
              <a:lstStyle/>
              <a:p>
                <a:pPr algn="ctr">
                  <a:lnSpc>
                    <a:spcPct val="100000"/>
                  </a:lnSpc>
                </a:pPr>
                <a:r>
                  <a:rPr lang="zh-CN" altLang="en-US" sz="1600" b="1">
                    <a:solidFill>
                      <a:schemeClr val="bg1"/>
                    </a:solidFill>
                  </a:rPr>
                  <a:t>校园文化建设成果</a:t>
                </a:r>
                <a:endParaRPr lang="en-US" altLang="zh-CN" sz="1600" b="1" dirty="0">
                  <a:solidFill>
                    <a:schemeClr val="bg1"/>
                  </a:solidFill>
                </a:endParaRPr>
              </a:p>
            </p:txBody>
          </p:sp>
          <p:sp>
            <p:nvSpPr>
              <p:cNvPr id="40" name="矩形: 圆角 39">
                <a:extLst>
                  <a:ext uri="{FF2B5EF4-FFF2-40B4-BE49-F238E27FC236}">
                    <a16:creationId xmlns:a16="http://schemas.microsoft.com/office/drawing/2014/main" id="{23FABFAE-F487-EA0F-2364-F78B40383A4E}"/>
                  </a:ext>
                </a:extLst>
              </p:cNvPr>
              <p:cNvSpPr/>
              <p:nvPr/>
            </p:nvSpPr>
            <p:spPr>
              <a:xfrm flipH="1">
                <a:off x="7979816" y="2203253"/>
                <a:ext cx="3116763" cy="1718206"/>
              </a:xfrm>
              <a:prstGeom prst="roundRect">
                <a:avLst>
                  <a:gd name="adj" fmla="val 8000"/>
                </a:avLst>
              </a:prstGeom>
              <a:blipFill rotWithShape="1">
                <a:blip r:embed="rId5">
                  <a:extLst>
                    <a:ext uri="{28A0092B-C50C-407E-A947-70E740481C1C}">
                      <a14:useLocalDpi xmlns:a14="http://schemas.microsoft.com/office/drawing/2010/main" val="0"/>
                    </a:ext>
                  </a:extLst>
                </a:blip>
                <a:srcRect/>
                <a:stretch>
                  <a:fillRect t="-27839" b="-27839"/>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grpSp>
      </p:grpSp>
      <p:sp>
        <p:nvSpPr>
          <p:cNvPr id="45" name="标题 44"/>
          <p:cNvSpPr>
            <a:spLocks noGrp="1"/>
          </p:cNvSpPr>
          <p:nvPr>
            <p:ph type="title"/>
          </p:nvPr>
        </p:nvSpPr>
        <p:spPr/>
        <p:txBody>
          <a:bodyPr/>
          <a:lstStyle/>
          <a:p>
            <a:pPr lvl="0"/>
            <a:r>
              <a:rPr lang="zh-CN" altLang="en-US"/>
              <a:t>师生关系和校风建设成果</a:t>
            </a:r>
            <a:endParaRPr lang="en-US"/>
          </a:p>
        </p:txBody>
      </p:sp>
    </p:spTree>
    <p:custDataLst>
      <p:tags r:id="rId1"/>
    </p:custDataLst>
    <p:extLst>
      <p:ext uri="{BB962C8B-B14F-4D97-AF65-F5344CB8AC3E}">
        <p14:creationId xmlns:p14="http://schemas.microsoft.com/office/powerpoint/2010/main" val="420881564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5619750" y="2481157"/>
            <a:ext cx="5899150" cy="1315115"/>
          </a:xfrm>
        </p:spPr>
        <p:txBody>
          <a:bodyPr/>
          <a:lstStyle/>
          <a:p>
            <a:pPr lvl="0"/>
            <a:r>
              <a:rPr lang="en-US" altLang="zh-CN"/>
              <a:t>06.</a:t>
            </a:r>
            <a:r>
              <a:rPr lang="zh-CN" altLang="en-US"/>
              <a:t>总结</a:t>
            </a:r>
            <a:endParaRPr lang="en-US"/>
          </a:p>
        </p:txBody>
      </p:sp>
      <p:sp>
        <p:nvSpPr>
          <p:cNvPr id="25" name="文本占位符 24"/>
          <p:cNvSpPr>
            <a:spLocks noGrp="1"/>
          </p:cNvSpPr>
          <p:nvPr>
            <p:ph type="body" sz="quarter" idx="1"/>
          </p:nvPr>
        </p:nvSpPr>
        <p:spPr>
          <a:xfrm>
            <a:off x="5619750" y="3808126"/>
            <a:ext cx="5899150" cy="1104991"/>
          </a:xfrm>
        </p:spPr>
        <p:txBody>
          <a:bodyPr/>
          <a:lstStyle/>
          <a:p>
            <a:pPr lvl="0"/>
            <a:r>
              <a:rPr lang="zh-CN" altLang="en-US"/>
              <a:t>对学校发展和未来展望的总结，并表达感谢和期望</a:t>
            </a:r>
            <a:endParaRPr lang="en-US" dirty="0"/>
          </a:p>
        </p:txBody>
      </p:sp>
    </p:spTree>
    <p:custDataLst>
      <p:tags r:id="rId1"/>
    </p:custDataLst>
    <p:extLst>
      <p:ext uri="{BB962C8B-B14F-4D97-AF65-F5344CB8AC3E}">
        <p14:creationId xmlns:p14="http://schemas.microsoft.com/office/powerpoint/2010/main" val="394749894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a:extLst>
              <a:ext uri="{FF2B5EF4-FFF2-40B4-BE49-F238E27FC236}">
                <a16:creationId xmlns:a16="http://schemas.microsoft.com/office/drawing/2014/main" id="{FC073F53-F400-4E69-3F03-A17BD34E6944}"/>
              </a:ext>
            </a:extLst>
          </p:cNvPr>
          <p:cNvGrpSpPr/>
          <p:nvPr/>
        </p:nvGrpSpPr>
        <p:grpSpPr>
          <a:xfrm>
            <a:off x="660400" y="1155957"/>
            <a:ext cx="10863941" cy="4591478"/>
            <a:chOff x="660400" y="1155957"/>
            <a:chExt cx="10863941" cy="4591478"/>
          </a:xfrm>
        </p:grpSpPr>
        <p:grpSp>
          <p:nvGrpSpPr>
            <p:cNvPr id="10" name="组合 9">
              <a:extLst>
                <a:ext uri="{FF2B5EF4-FFF2-40B4-BE49-F238E27FC236}">
                  <a16:creationId xmlns:a16="http://schemas.microsoft.com/office/drawing/2014/main" id="{1E07673F-C746-2A39-B17B-1E1E7A8C2ED9}"/>
                </a:ext>
              </a:extLst>
            </p:cNvPr>
            <p:cNvGrpSpPr/>
            <p:nvPr/>
          </p:nvGrpSpPr>
          <p:grpSpPr>
            <a:xfrm>
              <a:off x="8040954" y="3429000"/>
              <a:ext cx="3483387" cy="2318435"/>
              <a:chOff x="8040954" y="3561367"/>
              <a:chExt cx="3483387" cy="2318435"/>
            </a:xfrm>
          </p:grpSpPr>
          <p:sp>
            <p:nvSpPr>
              <p:cNvPr id="26" name="矩形: 圆角 25">
                <a:extLst>
                  <a:ext uri="{FF2B5EF4-FFF2-40B4-BE49-F238E27FC236}">
                    <a16:creationId xmlns:a16="http://schemas.microsoft.com/office/drawing/2014/main" id="{95D32728-FE47-6285-35DA-81C6C3A01A90}"/>
                  </a:ext>
                </a:extLst>
              </p:cNvPr>
              <p:cNvSpPr/>
              <p:nvPr/>
            </p:nvSpPr>
            <p:spPr>
              <a:xfrm>
                <a:off x="8040954" y="3561367"/>
                <a:ext cx="3483387" cy="2318435"/>
              </a:xfrm>
              <a:prstGeom prst="roundRect">
                <a:avLst>
                  <a:gd name="adj" fmla="val 13637"/>
                </a:avLst>
              </a:prstGeom>
              <a:solidFill>
                <a:schemeClr val="accent5">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矩形 26">
                <a:extLst>
                  <a:ext uri="{FF2B5EF4-FFF2-40B4-BE49-F238E27FC236}">
                    <a16:creationId xmlns:a16="http://schemas.microsoft.com/office/drawing/2014/main" id="{F8CE8692-0D90-49DD-3F79-E7CCA487530E}"/>
                  </a:ext>
                </a:extLst>
              </p:cNvPr>
              <p:cNvSpPr/>
              <p:nvPr/>
            </p:nvSpPr>
            <p:spPr>
              <a:xfrm flipH="1">
                <a:off x="8296517" y="5022028"/>
                <a:ext cx="2972260" cy="736047"/>
              </a:xfrm>
              <a:prstGeom prst="rect">
                <a:avLst/>
              </a:prstGeom>
              <a:ln>
                <a:noFill/>
              </a:ln>
            </p:spPr>
            <p:txBody>
              <a:bodyPr wrap="square" lIns="91440" tIns="45720" rIns="91440" bIns="45720" anchor="t">
                <a:normAutofit/>
              </a:bodyPr>
              <a:lstStyle/>
              <a:p>
                <a:pPr algn="ctr">
                  <a:lnSpc>
                    <a:spcPct val="120000"/>
                  </a:lnSpc>
                </a:pPr>
                <a:r>
                  <a:rPr kumimoji="1" lang="zh-CN" altLang="en-US" sz="1400"/>
                  <a:t>介绍学校校园文化建设的情况。</a:t>
                </a:r>
                <a:endParaRPr kumimoji="1" lang="en-US" altLang="zh-CN" sz="1400" dirty="0" err="1"/>
              </a:p>
            </p:txBody>
          </p:sp>
          <p:sp>
            <p:nvSpPr>
              <p:cNvPr id="28" name="文本框 27">
                <a:extLst>
                  <a:ext uri="{FF2B5EF4-FFF2-40B4-BE49-F238E27FC236}">
                    <a16:creationId xmlns:a16="http://schemas.microsoft.com/office/drawing/2014/main" id="{E2EFB19A-517E-952F-8B09-C17A49DF082F}"/>
                  </a:ext>
                </a:extLst>
              </p:cNvPr>
              <p:cNvSpPr txBox="1"/>
              <p:nvPr/>
            </p:nvSpPr>
            <p:spPr>
              <a:xfrm>
                <a:off x="8296517" y="4444904"/>
                <a:ext cx="2972260" cy="555743"/>
              </a:xfrm>
              <a:prstGeom prst="rect">
                <a:avLst/>
              </a:prstGeom>
              <a:noFill/>
              <a:ln>
                <a:noFill/>
              </a:ln>
            </p:spPr>
            <p:txBody>
              <a:bodyPr wrap="square" lIns="91440" tIns="45720" rIns="91440" bIns="45720" anchor="b" anchorCtr="0">
                <a:noAutofit/>
              </a:bodyPr>
              <a:lstStyle/>
              <a:p>
                <a:pPr algn="ctr">
                  <a:lnSpc>
                    <a:spcPct val="100000"/>
                  </a:lnSpc>
                  <a:buSzPct val="25000"/>
                </a:pPr>
                <a:r>
                  <a:rPr lang="zh-CN" altLang="en-US" sz="2400" b="1"/>
                  <a:t>校园文化建设情况</a:t>
                </a:r>
                <a:endParaRPr lang="en-US" altLang="zh-CN" sz="2400" b="1" dirty="0"/>
              </a:p>
            </p:txBody>
          </p:sp>
          <p:grpSp>
            <p:nvGrpSpPr>
              <p:cNvPr id="29" name="组合 28">
                <a:extLst>
                  <a:ext uri="{FF2B5EF4-FFF2-40B4-BE49-F238E27FC236}">
                    <a16:creationId xmlns:a16="http://schemas.microsoft.com/office/drawing/2014/main" id="{59883589-3B29-883F-8B10-FD47445E1378}"/>
                  </a:ext>
                </a:extLst>
              </p:cNvPr>
              <p:cNvGrpSpPr>
                <a:grpSpLocks/>
              </p:cNvGrpSpPr>
              <p:nvPr/>
            </p:nvGrpSpPr>
            <p:grpSpPr>
              <a:xfrm>
                <a:off x="9503327" y="3767746"/>
                <a:ext cx="558641" cy="555743"/>
                <a:chOff x="6269788" y="247125"/>
                <a:chExt cx="410200" cy="410198"/>
              </a:xfrm>
              <a:effectLst/>
            </p:grpSpPr>
            <p:sp>
              <p:nvSpPr>
                <p:cNvPr id="30" name="矩形: 圆角 29">
                  <a:extLst>
                    <a:ext uri="{FF2B5EF4-FFF2-40B4-BE49-F238E27FC236}">
                      <a16:creationId xmlns:a16="http://schemas.microsoft.com/office/drawing/2014/main" id="{BDBE2191-A38A-5A58-6B46-9A87B1B17BCB}"/>
                    </a:ext>
                  </a:extLst>
                </p:cNvPr>
                <p:cNvSpPr/>
                <p:nvPr/>
              </p:nvSpPr>
              <p:spPr>
                <a:xfrm>
                  <a:off x="6269788" y="247125"/>
                  <a:ext cx="410200" cy="410198"/>
                </a:xfrm>
                <a:prstGeom prst="roundRect">
                  <a:avLst/>
                </a:prstGeom>
                <a:solidFill>
                  <a:schemeClr val="accent3"/>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endParaRPr lang="zh-CN" altLang="en-US" sz="2000" b="1" dirty="0">
                    <a:solidFill>
                      <a:schemeClr val="bg1"/>
                    </a:solidFill>
                  </a:endParaRPr>
                </a:p>
              </p:txBody>
            </p:sp>
            <p:sp>
              <p:nvSpPr>
                <p:cNvPr id="31" name="任意多边形: 形状 30">
                  <a:extLst>
                    <a:ext uri="{FF2B5EF4-FFF2-40B4-BE49-F238E27FC236}">
                      <a16:creationId xmlns:a16="http://schemas.microsoft.com/office/drawing/2014/main" id="{71D19C59-5538-8D61-669B-11B2278A7CD0}"/>
                    </a:ext>
                  </a:extLst>
                </p:cNvPr>
                <p:cNvSpPr/>
                <p:nvPr/>
              </p:nvSpPr>
              <p:spPr>
                <a:xfrm>
                  <a:off x="6385888" y="387703"/>
                  <a:ext cx="178001" cy="141741"/>
                </a:xfrm>
                <a:custGeom>
                  <a:avLst/>
                  <a:gdLst>
                    <a:gd name="connsiteX0" fmla="*/ 486767 w 514350"/>
                    <a:gd name="connsiteY0" fmla="*/ 621 h 409575"/>
                    <a:gd name="connsiteX1" fmla="*/ 515342 w 514350"/>
                    <a:gd name="connsiteY1" fmla="*/ 29196 h 409575"/>
                    <a:gd name="connsiteX2" fmla="*/ 515342 w 514350"/>
                    <a:gd name="connsiteY2" fmla="*/ 324471 h 409575"/>
                    <a:gd name="connsiteX3" fmla="*/ 486767 w 514350"/>
                    <a:gd name="connsiteY3" fmla="*/ 353046 h 409575"/>
                    <a:gd name="connsiteX4" fmla="*/ 192159 w 514350"/>
                    <a:gd name="connsiteY4" fmla="*/ 353046 h 409575"/>
                    <a:gd name="connsiteX5" fmla="*/ 115387 w 514350"/>
                    <a:gd name="connsiteY5" fmla="*/ 410196 h 409575"/>
                    <a:gd name="connsiteX6" fmla="*/ 115387 w 514350"/>
                    <a:gd name="connsiteY6" fmla="*/ 353046 h 409575"/>
                    <a:gd name="connsiteX7" fmla="*/ 29567 w 514350"/>
                    <a:gd name="connsiteY7" fmla="*/ 353046 h 409575"/>
                    <a:gd name="connsiteX8" fmla="*/ 992 w 514350"/>
                    <a:gd name="connsiteY8" fmla="*/ 324471 h 409575"/>
                    <a:gd name="connsiteX9" fmla="*/ 992 w 514350"/>
                    <a:gd name="connsiteY9" fmla="*/ 29196 h 409575"/>
                    <a:gd name="connsiteX10" fmla="*/ 29567 w 514350"/>
                    <a:gd name="connsiteY10" fmla="*/ 621 h 409575"/>
                    <a:gd name="connsiteX11" fmla="*/ 486767 w 514350"/>
                    <a:gd name="connsiteY11" fmla="*/ 621 h 409575"/>
                    <a:gd name="connsiteX12" fmla="*/ 124817 w 514350"/>
                    <a:gd name="connsiteY12" fmla="*/ 143496 h 409575"/>
                    <a:gd name="connsiteX13" fmla="*/ 91480 w 514350"/>
                    <a:gd name="connsiteY13" fmla="*/ 176834 h 409575"/>
                    <a:gd name="connsiteX14" fmla="*/ 124817 w 514350"/>
                    <a:gd name="connsiteY14" fmla="*/ 210171 h 409575"/>
                    <a:gd name="connsiteX15" fmla="*/ 158155 w 514350"/>
                    <a:gd name="connsiteY15" fmla="*/ 176834 h 409575"/>
                    <a:gd name="connsiteX16" fmla="*/ 124817 w 514350"/>
                    <a:gd name="connsiteY16" fmla="*/ 143496 h 409575"/>
                    <a:gd name="connsiteX17" fmla="*/ 258167 w 514350"/>
                    <a:gd name="connsiteY17" fmla="*/ 143496 h 409575"/>
                    <a:gd name="connsiteX18" fmla="*/ 224830 w 514350"/>
                    <a:gd name="connsiteY18" fmla="*/ 176834 h 409575"/>
                    <a:gd name="connsiteX19" fmla="*/ 258167 w 514350"/>
                    <a:gd name="connsiteY19" fmla="*/ 210171 h 409575"/>
                    <a:gd name="connsiteX20" fmla="*/ 291505 w 514350"/>
                    <a:gd name="connsiteY20" fmla="*/ 176834 h 409575"/>
                    <a:gd name="connsiteX21" fmla="*/ 258167 w 514350"/>
                    <a:gd name="connsiteY21" fmla="*/ 143496 h 409575"/>
                    <a:gd name="connsiteX22" fmla="*/ 391517 w 514350"/>
                    <a:gd name="connsiteY22" fmla="*/ 143496 h 409575"/>
                    <a:gd name="connsiteX23" fmla="*/ 358180 w 514350"/>
                    <a:gd name="connsiteY23" fmla="*/ 176834 h 409575"/>
                    <a:gd name="connsiteX24" fmla="*/ 391517 w 514350"/>
                    <a:gd name="connsiteY24" fmla="*/ 210171 h 409575"/>
                    <a:gd name="connsiteX25" fmla="*/ 424855 w 514350"/>
                    <a:gd name="connsiteY25" fmla="*/ 176834 h 409575"/>
                    <a:gd name="connsiteX26" fmla="*/ 391517 w 514350"/>
                    <a:gd name="connsiteY26" fmla="*/ 1434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4350" h="409575">
                      <a:moveTo>
                        <a:pt x="486767" y="621"/>
                      </a:moveTo>
                      <a:cubicBezTo>
                        <a:pt x="502579" y="621"/>
                        <a:pt x="515342" y="13385"/>
                        <a:pt x="515342" y="29196"/>
                      </a:cubicBezTo>
                      <a:lnTo>
                        <a:pt x="515342" y="324471"/>
                      </a:lnTo>
                      <a:cubicBezTo>
                        <a:pt x="515342" y="340282"/>
                        <a:pt x="502579" y="353046"/>
                        <a:pt x="486767" y="353046"/>
                      </a:cubicBezTo>
                      <a:lnTo>
                        <a:pt x="192159" y="353046"/>
                      </a:lnTo>
                      <a:lnTo>
                        <a:pt x="115387" y="410196"/>
                      </a:lnTo>
                      <a:lnTo>
                        <a:pt x="115387" y="353046"/>
                      </a:lnTo>
                      <a:lnTo>
                        <a:pt x="29567" y="353046"/>
                      </a:lnTo>
                      <a:cubicBezTo>
                        <a:pt x="13755" y="353046"/>
                        <a:pt x="992" y="340282"/>
                        <a:pt x="992" y="324471"/>
                      </a:cubicBezTo>
                      <a:lnTo>
                        <a:pt x="992" y="29196"/>
                      </a:lnTo>
                      <a:cubicBezTo>
                        <a:pt x="992" y="13385"/>
                        <a:pt x="13755" y="621"/>
                        <a:pt x="29567" y="621"/>
                      </a:cubicBezTo>
                      <a:lnTo>
                        <a:pt x="486767" y="621"/>
                      </a:lnTo>
                      <a:close/>
                      <a:moveTo>
                        <a:pt x="124817" y="143496"/>
                      </a:moveTo>
                      <a:cubicBezTo>
                        <a:pt x="106434" y="143496"/>
                        <a:pt x="91480" y="158450"/>
                        <a:pt x="91480" y="176834"/>
                      </a:cubicBezTo>
                      <a:cubicBezTo>
                        <a:pt x="91480" y="195217"/>
                        <a:pt x="106434" y="210171"/>
                        <a:pt x="124817" y="210171"/>
                      </a:cubicBezTo>
                      <a:cubicBezTo>
                        <a:pt x="143200" y="210171"/>
                        <a:pt x="158155" y="195217"/>
                        <a:pt x="158155" y="176834"/>
                      </a:cubicBezTo>
                      <a:cubicBezTo>
                        <a:pt x="158155" y="158450"/>
                        <a:pt x="143200" y="143496"/>
                        <a:pt x="124817" y="143496"/>
                      </a:cubicBezTo>
                      <a:close/>
                      <a:moveTo>
                        <a:pt x="258167" y="143496"/>
                      </a:moveTo>
                      <a:cubicBezTo>
                        <a:pt x="239784" y="143496"/>
                        <a:pt x="224830" y="158450"/>
                        <a:pt x="224830" y="176834"/>
                      </a:cubicBezTo>
                      <a:cubicBezTo>
                        <a:pt x="224830" y="195217"/>
                        <a:pt x="239784" y="210171"/>
                        <a:pt x="258167" y="210171"/>
                      </a:cubicBezTo>
                      <a:cubicBezTo>
                        <a:pt x="276550" y="210171"/>
                        <a:pt x="291505" y="195217"/>
                        <a:pt x="291505" y="176834"/>
                      </a:cubicBezTo>
                      <a:cubicBezTo>
                        <a:pt x="291505" y="158450"/>
                        <a:pt x="276550" y="143496"/>
                        <a:pt x="258167" y="143496"/>
                      </a:cubicBezTo>
                      <a:close/>
                      <a:moveTo>
                        <a:pt x="391517" y="143496"/>
                      </a:moveTo>
                      <a:cubicBezTo>
                        <a:pt x="373134" y="143496"/>
                        <a:pt x="358180" y="158450"/>
                        <a:pt x="358180" y="176834"/>
                      </a:cubicBezTo>
                      <a:cubicBezTo>
                        <a:pt x="358180" y="195217"/>
                        <a:pt x="373134" y="210171"/>
                        <a:pt x="391517" y="210171"/>
                      </a:cubicBezTo>
                      <a:cubicBezTo>
                        <a:pt x="409900" y="210171"/>
                        <a:pt x="424855" y="195217"/>
                        <a:pt x="424855" y="176834"/>
                      </a:cubicBezTo>
                      <a:cubicBezTo>
                        <a:pt x="424855" y="158450"/>
                        <a:pt x="409900" y="143496"/>
                        <a:pt x="391517" y="143496"/>
                      </a:cubicBezTo>
                      <a:close/>
                    </a:path>
                  </a:pathLst>
                </a:custGeom>
                <a:solidFill>
                  <a:srgbClr val="FFFFFF"/>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4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grpSp>
        </p:grpSp>
        <p:grpSp>
          <p:nvGrpSpPr>
            <p:cNvPr id="9" name="组合 8">
              <a:extLst>
                <a:ext uri="{FF2B5EF4-FFF2-40B4-BE49-F238E27FC236}">
                  <a16:creationId xmlns:a16="http://schemas.microsoft.com/office/drawing/2014/main" id="{D78D8D96-4E25-8222-52A4-1AFE44DB84C7}"/>
                </a:ext>
              </a:extLst>
            </p:cNvPr>
            <p:cNvGrpSpPr/>
            <p:nvPr/>
          </p:nvGrpSpPr>
          <p:grpSpPr>
            <a:xfrm>
              <a:off x="4356063" y="3429000"/>
              <a:ext cx="3483387" cy="2318435"/>
              <a:chOff x="4356063" y="3561367"/>
              <a:chExt cx="3483387" cy="2318435"/>
            </a:xfrm>
          </p:grpSpPr>
          <p:sp>
            <p:nvSpPr>
              <p:cNvPr id="20" name="矩形: 圆角 19">
                <a:extLst>
                  <a:ext uri="{FF2B5EF4-FFF2-40B4-BE49-F238E27FC236}">
                    <a16:creationId xmlns:a16="http://schemas.microsoft.com/office/drawing/2014/main" id="{B814151C-9439-777C-D9E4-AC3E013291D8}"/>
                  </a:ext>
                </a:extLst>
              </p:cNvPr>
              <p:cNvSpPr/>
              <p:nvPr/>
            </p:nvSpPr>
            <p:spPr>
              <a:xfrm>
                <a:off x="4356063" y="3561367"/>
                <a:ext cx="3483387" cy="2318435"/>
              </a:xfrm>
              <a:prstGeom prst="roundRect">
                <a:avLst>
                  <a:gd name="adj" fmla="val 13637"/>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矩形 20">
                <a:extLst>
                  <a:ext uri="{FF2B5EF4-FFF2-40B4-BE49-F238E27FC236}">
                    <a16:creationId xmlns:a16="http://schemas.microsoft.com/office/drawing/2014/main" id="{1DCF4F85-5B36-447F-270F-CCA5D3E5B4B1}"/>
                  </a:ext>
                </a:extLst>
              </p:cNvPr>
              <p:cNvSpPr/>
              <p:nvPr/>
            </p:nvSpPr>
            <p:spPr>
              <a:xfrm flipH="1">
                <a:off x="4611626" y="5022028"/>
                <a:ext cx="2972260" cy="736047"/>
              </a:xfrm>
              <a:prstGeom prst="rect">
                <a:avLst/>
              </a:prstGeom>
              <a:ln>
                <a:noFill/>
              </a:ln>
            </p:spPr>
            <p:txBody>
              <a:bodyPr wrap="square" lIns="91440" tIns="45720" rIns="91440" bIns="45720" anchor="t">
                <a:normAutofit/>
              </a:bodyPr>
              <a:lstStyle/>
              <a:p>
                <a:pPr algn="ctr">
                  <a:lnSpc>
                    <a:spcPct val="120000"/>
                  </a:lnSpc>
                </a:pPr>
                <a:r>
                  <a:rPr kumimoji="1" lang="zh-CN" altLang="en-US" sz="1400"/>
                  <a:t>介绍学校的师资力量情况。</a:t>
                </a:r>
                <a:endParaRPr kumimoji="1" lang="en-US" altLang="zh-CN" sz="1400" dirty="0" err="1"/>
              </a:p>
            </p:txBody>
          </p:sp>
          <p:sp>
            <p:nvSpPr>
              <p:cNvPr id="22" name="文本框 21">
                <a:extLst>
                  <a:ext uri="{FF2B5EF4-FFF2-40B4-BE49-F238E27FC236}">
                    <a16:creationId xmlns:a16="http://schemas.microsoft.com/office/drawing/2014/main" id="{0195FE87-1860-057C-6BE8-54EA8812B3FC}"/>
                  </a:ext>
                </a:extLst>
              </p:cNvPr>
              <p:cNvSpPr txBox="1"/>
              <p:nvPr/>
            </p:nvSpPr>
            <p:spPr>
              <a:xfrm>
                <a:off x="4611626" y="4444904"/>
                <a:ext cx="2972260" cy="555743"/>
              </a:xfrm>
              <a:prstGeom prst="rect">
                <a:avLst/>
              </a:prstGeom>
              <a:noFill/>
              <a:ln>
                <a:noFill/>
              </a:ln>
            </p:spPr>
            <p:txBody>
              <a:bodyPr wrap="square" lIns="91440" tIns="45720" rIns="91440" bIns="45720" anchor="b" anchorCtr="0">
                <a:noAutofit/>
              </a:bodyPr>
              <a:lstStyle/>
              <a:p>
                <a:pPr algn="ctr">
                  <a:lnSpc>
                    <a:spcPct val="100000"/>
                  </a:lnSpc>
                  <a:buSzPct val="25000"/>
                </a:pPr>
                <a:r>
                  <a:rPr lang="zh-CN" altLang="en-US" sz="2400" b="1" dirty="0"/>
                  <a:t>师资力量情况</a:t>
                </a:r>
                <a:endParaRPr lang="en-US" altLang="zh-CN" sz="2400" b="1" dirty="0"/>
              </a:p>
            </p:txBody>
          </p:sp>
          <p:grpSp>
            <p:nvGrpSpPr>
              <p:cNvPr id="23" name="组合 22">
                <a:extLst>
                  <a:ext uri="{FF2B5EF4-FFF2-40B4-BE49-F238E27FC236}">
                    <a16:creationId xmlns:a16="http://schemas.microsoft.com/office/drawing/2014/main" id="{9AEF1C11-FDF5-91D5-5A29-445ABB66129C}"/>
                  </a:ext>
                </a:extLst>
              </p:cNvPr>
              <p:cNvGrpSpPr/>
              <p:nvPr/>
            </p:nvGrpSpPr>
            <p:grpSpPr>
              <a:xfrm>
                <a:off x="5818436" y="3767746"/>
                <a:ext cx="558641" cy="555743"/>
                <a:chOff x="881160" y="2234807"/>
                <a:chExt cx="412337" cy="410198"/>
              </a:xfrm>
              <a:effectLst/>
            </p:grpSpPr>
            <p:sp>
              <p:nvSpPr>
                <p:cNvPr id="24" name="矩形: 圆角 23">
                  <a:extLst>
                    <a:ext uri="{FF2B5EF4-FFF2-40B4-BE49-F238E27FC236}">
                      <a16:creationId xmlns:a16="http://schemas.microsoft.com/office/drawing/2014/main" id="{F4739F1D-2463-58A2-058D-00143C9DB38D}"/>
                    </a:ext>
                  </a:extLst>
                </p:cNvPr>
                <p:cNvSpPr/>
                <p:nvPr/>
              </p:nvSpPr>
              <p:spPr>
                <a:xfrm>
                  <a:off x="881160" y="2234807"/>
                  <a:ext cx="412337" cy="410198"/>
                </a:xfrm>
                <a:prstGeom prst="roundRect">
                  <a:avLst/>
                </a:prstGeom>
                <a:solidFill>
                  <a:schemeClr val="accent2"/>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endParaRPr lang="zh-CN" altLang="en-US" sz="2000" b="1" dirty="0">
                    <a:solidFill>
                      <a:schemeClr val="bg1"/>
                    </a:solidFill>
                  </a:endParaRPr>
                </a:p>
              </p:txBody>
            </p:sp>
            <p:sp>
              <p:nvSpPr>
                <p:cNvPr id="25" name="任意多边形: 形状 24">
                  <a:extLst>
                    <a:ext uri="{FF2B5EF4-FFF2-40B4-BE49-F238E27FC236}">
                      <a16:creationId xmlns:a16="http://schemas.microsoft.com/office/drawing/2014/main" id="{E6047589-A81D-960E-5999-152DDA830449}"/>
                    </a:ext>
                  </a:extLst>
                </p:cNvPr>
                <p:cNvSpPr/>
                <p:nvPr/>
              </p:nvSpPr>
              <p:spPr>
                <a:xfrm>
                  <a:off x="1005713" y="2357255"/>
                  <a:ext cx="163232" cy="178001"/>
                </a:xfrm>
                <a:custGeom>
                  <a:avLst/>
                  <a:gdLst>
                    <a:gd name="connsiteX0" fmla="*/ 248770 w 495300"/>
                    <a:gd name="connsiteY0" fmla="*/ 621 h 542925"/>
                    <a:gd name="connsiteX1" fmla="*/ 496420 w 495300"/>
                    <a:gd name="connsiteY1" fmla="*/ 248271 h 542925"/>
                    <a:gd name="connsiteX2" fmla="*/ 323827 w 495300"/>
                    <a:gd name="connsiteY2" fmla="*/ 484396 h 542925"/>
                    <a:gd name="connsiteX3" fmla="*/ 346973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567 w 495300"/>
                    <a:gd name="connsiteY8" fmla="*/ 524496 h 542925"/>
                    <a:gd name="connsiteX9" fmla="*/ 173713 w 495300"/>
                    <a:gd name="connsiteY9" fmla="*/ 484396 h 542925"/>
                    <a:gd name="connsiteX10" fmla="*/ 1120 w 495300"/>
                    <a:gd name="connsiteY10" fmla="*/ 248271 h 542925"/>
                    <a:gd name="connsiteX11" fmla="*/ 248770 w 495300"/>
                    <a:gd name="connsiteY11" fmla="*/ 621 h 542925"/>
                    <a:gd name="connsiteX12" fmla="*/ 192763 w 495300"/>
                    <a:gd name="connsiteY12" fmla="*/ 489539 h 542925"/>
                    <a:gd name="connsiteX13" fmla="*/ 172570 w 495300"/>
                    <a:gd name="connsiteY13" fmla="*/ 524496 h 542925"/>
                    <a:gd name="connsiteX14" fmla="*/ 324970 w 495300"/>
                    <a:gd name="connsiteY14" fmla="*/ 524496 h 542925"/>
                    <a:gd name="connsiteX15" fmla="*/ 304777 w 495300"/>
                    <a:gd name="connsiteY15" fmla="*/ 489539 h 542925"/>
                    <a:gd name="connsiteX16" fmla="*/ 248770 w 495300"/>
                    <a:gd name="connsiteY16" fmla="*/ 495921 h 542925"/>
                    <a:gd name="connsiteX17" fmla="*/ 192763 w 495300"/>
                    <a:gd name="connsiteY17" fmla="*/ 489539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549" y="621"/>
                        <a:pt x="496420" y="111492"/>
                        <a:pt x="496420" y="248271"/>
                      </a:cubicBezTo>
                      <a:cubicBezTo>
                        <a:pt x="496420" y="358856"/>
                        <a:pt x="423935" y="452582"/>
                        <a:pt x="323827" y="484396"/>
                      </a:cubicBezTo>
                      <a:lnTo>
                        <a:pt x="346973" y="524496"/>
                      </a:lnTo>
                      <a:lnTo>
                        <a:pt x="420220" y="524496"/>
                      </a:lnTo>
                      <a:lnTo>
                        <a:pt x="420220" y="543546"/>
                      </a:lnTo>
                      <a:lnTo>
                        <a:pt x="77320" y="543546"/>
                      </a:lnTo>
                      <a:lnTo>
                        <a:pt x="77320" y="524496"/>
                      </a:lnTo>
                      <a:lnTo>
                        <a:pt x="150567" y="524496"/>
                      </a:lnTo>
                      <a:lnTo>
                        <a:pt x="173713" y="484396"/>
                      </a:lnTo>
                      <a:cubicBezTo>
                        <a:pt x="73605" y="452582"/>
                        <a:pt x="1120" y="358856"/>
                        <a:pt x="1120" y="248271"/>
                      </a:cubicBezTo>
                      <a:cubicBezTo>
                        <a:pt x="1120" y="111492"/>
                        <a:pt x="111991" y="621"/>
                        <a:pt x="248770" y="621"/>
                      </a:cubicBezTo>
                      <a:close/>
                      <a:moveTo>
                        <a:pt x="192763" y="489539"/>
                      </a:moveTo>
                      <a:lnTo>
                        <a:pt x="172570" y="524496"/>
                      </a:lnTo>
                      <a:lnTo>
                        <a:pt x="324970" y="524496"/>
                      </a:lnTo>
                      <a:lnTo>
                        <a:pt x="304777" y="489539"/>
                      </a:lnTo>
                      <a:cubicBezTo>
                        <a:pt x="286775" y="493730"/>
                        <a:pt x="268010" y="495921"/>
                        <a:pt x="248770" y="495921"/>
                      </a:cubicBezTo>
                      <a:cubicBezTo>
                        <a:pt x="229530" y="495921"/>
                        <a:pt x="210765" y="493730"/>
                        <a:pt x="192763" y="489539"/>
                      </a:cubicBezTo>
                      <a:close/>
                      <a:moveTo>
                        <a:pt x="248770" y="143496"/>
                      </a:moveTo>
                      <a:cubicBezTo>
                        <a:pt x="190858" y="143496"/>
                        <a:pt x="143995" y="190359"/>
                        <a:pt x="143995" y="248271"/>
                      </a:cubicBezTo>
                      <a:cubicBezTo>
                        <a:pt x="143995" y="306183"/>
                        <a:pt x="190858" y="353046"/>
                        <a:pt x="248770" y="353046"/>
                      </a:cubicBezTo>
                      <a:cubicBezTo>
                        <a:pt x="306682" y="353046"/>
                        <a:pt x="353545" y="306183"/>
                        <a:pt x="353545" y="248271"/>
                      </a:cubicBezTo>
                      <a:cubicBezTo>
                        <a:pt x="353545" y="190359"/>
                        <a:pt x="306682" y="143496"/>
                        <a:pt x="248770" y="143496"/>
                      </a:cubicBezTo>
                      <a:close/>
                      <a:moveTo>
                        <a:pt x="367833" y="114921"/>
                      </a:moveTo>
                      <a:cubicBezTo>
                        <a:pt x="359927" y="114921"/>
                        <a:pt x="353545" y="121303"/>
                        <a:pt x="353545" y="129209"/>
                      </a:cubicBezTo>
                      <a:cubicBezTo>
                        <a:pt x="353545" y="137114"/>
                        <a:pt x="359927" y="143496"/>
                        <a:pt x="367833" y="143496"/>
                      </a:cubicBezTo>
                      <a:cubicBezTo>
                        <a:pt x="375738" y="143496"/>
                        <a:pt x="382120" y="137114"/>
                        <a:pt x="382120" y="129209"/>
                      </a:cubicBezTo>
                      <a:cubicBezTo>
                        <a:pt x="382120" y="121303"/>
                        <a:pt x="375738" y="114921"/>
                        <a:pt x="367833" y="114921"/>
                      </a:cubicBezTo>
                      <a:close/>
                    </a:path>
                  </a:pathLst>
                </a:custGeom>
                <a:solidFill>
                  <a:srgbClr val="FFFFFF"/>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grpSp>
        </p:grpSp>
        <p:grpSp>
          <p:nvGrpSpPr>
            <p:cNvPr id="3" name="组合 2">
              <a:extLst>
                <a:ext uri="{FF2B5EF4-FFF2-40B4-BE49-F238E27FC236}">
                  <a16:creationId xmlns:a16="http://schemas.microsoft.com/office/drawing/2014/main" id="{7B4ED602-4819-393F-886D-4037CCCA1156}"/>
                </a:ext>
              </a:extLst>
            </p:cNvPr>
            <p:cNvGrpSpPr/>
            <p:nvPr/>
          </p:nvGrpSpPr>
          <p:grpSpPr>
            <a:xfrm>
              <a:off x="671172" y="3429000"/>
              <a:ext cx="3483387" cy="2318435"/>
              <a:chOff x="671172" y="3561367"/>
              <a:chExt cx="3483387" cy="2318435"/>
            </a:xfrm>
          </p:grpSpPr>
          <p:sp>
            <p:nvSpPr>
              <p:cNvPr id="14" name="矩形: 圆角 13">
                <a:extLst>
                  <a:ext uri="{FF2B5EF4-FFF2-40B4-BE49-F238E27FC236}">
                    <a16:creationId xmlns:a16="http://schemas.microsoft.com/office/drawing/2014/main" id="{2BC6336C-EA4F-E1F1-E8D7-8466EAA2CEB1}"/>
                  </a:ext>
                </a:extLst>
              </p:cNvPr>
              <p:cNvSpPr/>
              <p:nvPr/>
            </p:nvSpPr>
            <p:spPr>
              <a:xfrm>
                <a:off x="671172" y="3561367"/>
                <a:ext cx="3483387" cy="2318435"/>
              </a:xfrm>
              <a:prstGeom prst="roundRect">
                <a:avLst>
                  <a:gd name="adj" fmla="val 13637"/>
                </a:avLst>
              </a:prstGeom>
              <a:solidFill>
                <a:schemeClr val="accent3">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矩形 14">
                <a:extLst>
                  <a:ext uri="{FF2B5EF4-FFF2-40B4-BE49-F238E27FC236}">
                    <a16:creationId xmlns:a16="http://schemas.microsoft.com/office/drawing/2014/main" id="{F7751F1A-8898-69C1-801A-68F79A9A1297}"/>
                  </a:ext>
                </a:extLst>
              </p:cNvPr>
              <p:cNvSpPr/>
              <p:nvPr/>
            </p:nvSpPr>
            <p:spPr>
              <a:xfrm flipH="1">
                <a:off x="926735" y="5022028"/>
                <a:ext cx="2972260" cy="736047"/>
              </a:xfrm>
              <a:prstGeom prst="rect">
                <a:avLst/>
              </a:prstGeom>
              <a:ln>
                <a:noFill/>
              </a:ln>
            </p:spPr>
            <p:txBody>
              <a:bodyPr wrap="square" lIns="91440" tIns="45720" rIns="91440" bIns="45720" anchor="t">
                <a:normAutofit/>
              </a:bodyPr>
              <a:lstStyle/>
              <a:p>
                <a:pPr algn="ctr">
                  <a:lnSpc>
                    <a:spcPct val="120000"/>
                  </a:lnSpc>
                </a:pPr>
                <a:r>
                  <a:rPr kumimoji="1" lang="zh-CN" altLang="en-US" sz="1400" dirty="0"/>
                  <a:t>介绍学校从建校到现在的发展历程。</a:t>
                </a:r>
                <a:endParaRPr kumimoji="1" lang="en-US" altLang="zh-CN" sz="1400" dirty="0" err="1"/>
              </a:p>
            </p:txBody>
          </p:sp>
          <p:sp>
            <p:nvSpPr>
              <p:cNvPr id="16" name="文本框 15">
                <a:extLst>
                  <a:ext uri="{FF2B5EF4-FFF2-40B4-BE49-F238E27FC236}">
                    <a16:creationId xmlns:a16="http://schemas.microsoft.com/office/drawing/2014/main" id="{63CFE373-5162-1D90-C494-D08AF253679F}"/>
                  </a:ext>
                </a:extLst>
              </p:cNvPr>
              <p:cNvSpPr txBox="1"/>
              <p:nvPr/>
            </p:nvSpPr>
            <p:spPr>
              <a:xfrm>
                <a:off x="926735" y="4444904"/>
                <a:ext cx="2972260" cy="555743"/>
              </a:xfrm>
              <a:prstGeom prst="rect">
                <a:avLst/>
              </a:prstGeom>
              <a:noFill/>
              <a:ln>
                <a:noFill/>
              </a:ln>
            </p:spPr>
            <p:txBody>
              <a:bodyPr wrap="square" lIns="91440" tIns="45720" rIns="91440" bIns="45720" anchor="b" anchorCtr="0">
                <a:noAutofit/>
              </a:bodyPr>
              <a:lstStyle/>
              <a:p>
                <a:pPr algn="ctr">
                  <a:lnSpc>
                    <a:spcPct val="100000"/>
                  </a:lnSpc>
                  <a:buSzPct val="25000"/>
                </a:pPr>
                <a:r>
                  <a:rPr lang="zh-CN" altLang="en-US" sz="2400" b="1" dirty="0"/>
                  <a:t>学校发展历程</a:t>
                </a:r>
                <a:endParaRPr lang="en-US" altLang="zh-CN" sz="2400" b="1" dirty="0"/>
              </a:p>
            </p:txBody>
          </p:sp>
          <p:grpSp>
            <p:nvGrpSpPr>
              <p:cNvPr id="17" name="组合 16">
                <a:extLst>
                  <a:ext uri="{FF2B5EF4-FFF2-40B4-BE49-F238E27FC236}">
                    <a16:creationId xmlns:a16="http://schemas.microsoft.com/office/drawing/2014/main" id="{41823297-D915-3556-367A-4A2DE32871A7}"/>
                  </a:ext>
                </a:extLst>
              </p:cNvPr>
              <p:cNvGrpSpPr>
                <a:grpSpLocks/>
              </p:cNvGrpSpPr>
              <p:nvPr/>
            </p:nvGrpSpPr>
            <p:grpSpPr>
              <a:xfrm>
                <a:off x="2133545" y="3767746"/>
                <a:ext cx="558641" cy="555743"/>
                <a:chOff x="4808321" y="411032"/>
                <a:chExt cx="410200" cy="410198"/>
              </a:xfrm>
              <a:effectLst/>
            </p:grpSpPr>
            <p:sp>
              <p:nvSpPr>
                <p:cNvPr id="18" name="矩形: 圆角 17">
                  <a:extLst>
                    <a:ext uri="{FF2B5EF4-FFF2-40B4-BE49-F238E27FC236}">
                      <a16:creationId xmlns:a16="http://schemas.microsoft.com/office/drawing/2014/main" id="{B608872F-664B-BC2C-5616-7E4463B8C159}"/>
                    </a:ext>
                  </a:extLst>
                </p:cNvPr>
                <p:cNvSpPr/>
                <p:nvPr/>
              </p:nvSpPr>
              <p:spPr>
                <a:xfrm>
                  <a:off x="4808321" y="411032"/>
                  <a:ext cx="410200" cy="410198"/>
                </a:xfrm>
                <a:prstGeom prst="roundRect">
                  <a:avLst/>
                </a:prstGeom>
                <a:solidFill>
                  <a:schemeClr val="accent1"/>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endParaRPr lang="zh-CN" altLang="en-US" sz="2000" b="1" dirty="0">
                    <a:solidFill>
                      <a:schemeClr val="bg1"/>
                    </a:solidFill>
                  </a:endParaRPr>
                </a:p>
              </p:txBody>
            </p:sp>
            <p:sp>
              <p:nvSpPr>
                <p:cNvPr id="19" name="任意多边形: 形状 18">
                  <a:extLst>
                    <a:ext uri="{FF2B5EF4-FFF2-40B4-BE49-F238E27FC236}">
                      <a16:creationId xmlns:a16="http://schemas.microsoft.com/office/drawing/2014/main" id="{BE27C1E1-E16B-0B0C-DBF1-B9907715EF08}"/>
                    </a:ext>
                  </a:extLst>
                </p:cNvPr>
                <p:cNvSpPr/>
                <p:nvPr/>
              </p:nvSpPr>
              <p:spPr>
                <a:xfrm>
                  <a:off x="4924421" y="545211"/>
                  <a:ext cx="178001" cy="148188"/>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4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grpSp>
        </p:grpSp>
        <p:sp>
          <p:nvSpPr>
            <p:cNvPr id="7" name="文本框 6">
              <a:extLst>
                <a:ext uri="{FF2B5EF4-FFF2-40B4-BE49-F238E27FC236}">
                  <a16:creationId xmlns:a16="http://schemas.microsoft.com/office/drawing/2014/main" id="{59F15A88-D2FF-B2C6-EC5F-3527FB8454DC}"/>
                </a:ext>
              </a:extLst>
            </p:cNvPr>
            <p:cNvSpPr txBox="1"/>
            <p:nvPr/>
          </p:nvSpPr>
          <p:spPr>
            <a:xfrm>
              <a:off x="660400" y="1155957"/>
              <a:ext cx="10858500" cy="646331"/>
            </a:xfrm>
            <a:prstGeom prst="rect">
              <a:avLst/>
            </a:prstGeom>
            <a:noFill/>
            <a:ln>
              <a:noFill/>
            </a:ln>
          </p:spPr>
          <p:txBody>
            <a:bodyPr wrap="square" lIns="91440" tIns="45720" rIns="91440" bIns="45720" anchor="ctr" anchorCtr="0">
              <a:normAutofit/>
            </a:bodyPr>
            <a:lstStyle/>
            <a:p>
              <a:pPr algn="ctr">
                <a:lnSpc>
                  <a:spcPct val="100000"/>
                </a:lnSpc>
                <a:buSzPct val="25000"/>
              </a:pPr>
              <a:r>
                <a:rPr lang="zh-CN" altLang="en-US" sz="3600" b="1" dirty="0">
                  <a:solidFill>
                    <a:schemeClr val="tx1"/>
                  </a:solidFill>
                </a:rPr>
                <a:t>发展历程与规模</a:t>
              </a:r>
              <a:endParaRPr lang="en-US" altLang="zh-CN" sz="3600" b="1" dirty="0"/>
            </a:p>
          </p:txBody>
        </p:sp>
        <p:sp>
          <p:nvSpPr>
            <p:cNvPr id="8" name="矩形 7">
              <a:extLst>
                <a:ext uri="{FF2B5EF4-FFF2-40B4-BE49-F238E27FC236}">
                  <a16:creationId xmlns:a16="http://schemas.microsoft.com/office/drawing/2014/main" id="{D1451E6C-4C20-DB0F-CC7A-FA3D671C0D36}"/>
                </a:ext>
              </a:extLst>
            </p:cNvPr>
            <p:cNvSpPr/>
            <p:nvPr/>
          </p:nvSpPr>
          <p:spPr>
            <a:xfrm flipH="1">
              <a:off x="660400" y="1888182"/>
              <a:ext cx="10858500" cy="646330"/>
            </a:xfrm>
            <a:prstGeom prst="rect">
              <a:avLst/>
            </a:prstGeom>
            <a:ln>
              <a:noFill/>
            </a:ln>
          </p:spPr>
          <p:txBody>
            <a:bodyPr wrap="square" lIns="91440" tIns="45720" rIns="91440" bIns="45720" anchor="t">
              <a:normAutofit/>
            </a:bodyPr>
            <a:lstStyle/>
            <a:p>
              <a:pPr algn="ctr">
                <a:lnSpc>
                  <a:spcPct val="120000"/>
                </a:lnSpc>
              </a:pPr>
              <a:r>
                <a:rPr kumimoji="1" lang="zh-CN" altLang="en-US" sz="1600" dirty="0"/>
                <a:t>简要概述学校的发展历程与规模，包括建校时间、校园面积、学生规模等方面的情况。</a:t>
              </a:r>
              <a:endParaRPr kumimoji="1" lang="en-US" altLang="zh-CN" sz="1600" dirty="0" err="1"/>
            </a:p>
          </p:txBody>
        </p:sp>
      </p:grpSp>
      <p:sp>
        <p:nvSpPr>
          <p:cNvPr id="32" name="标题 31"/>
          <p:cNvSpPr>
            <a:spLocks noGrp="1"/>
          </p:cNvSpPr>
          <p:nvPr>
            <p:ph type="title"/>
          </p:nvPr>
        </p:nvSpPr>
        <p:spPr/>
        <p:txBody>
          <a:bodyPr/>
          <a:lstStyle/>
          <a:p>
            <a:pPr lvl="0"/>
            <a:r>
              <a:rPr lang="zh-CN" altLang="en-US"/>
              <a:t>学校发展概述</a:t>
            </a:r>
            <a:endParaRPr lang="en-US"/>
          </a:p>
        </p:txBody>
      </p:sp>
    </p:spTree>
    <p:custDataLst>
      <p:tags r:id="rId1"/>
    </p:custDataLst>
    <p:extLst>
      <p:ext uri="{BB962C8B-B14F-4D97-AF65-F5344CB8AC3E}">
        <p14:creationId xmlns:p14="http://schemas.microsoft.com/office/powerpoint/2010/main" val="36623483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9A62A667-9C41-176F-576B-49CE28FA8036}"/>
              </a:ext>
            </a:extLst>
          </p:cNvPr>
          <p:cNvGrpSpPr/>
          <p:nvPr/>
        </p:nvGrpSpPr>
        <p:grpSpPr>
          <a:xfrm>
            <a:off x="1" y="0"/>
            <a:ext cx="12191999" cy="5630898"/>
            <a:chOff x="1" y="0"/>
            <a:chExt cx="12191999" cy="5630898"/>
          </a:xfrm>
        </p:grpSpPr>
        <p:sp>
          <p:nvSpPr>
            <p:cNvPr id="30" name="矩形 29">
              <a:extLst>
                <a:ext uri="{FF2B5EF4-FFF2-40B4-BE49-F238E27FC236}">
                  <a16:creationId xmlns:a16="http://schemas.microsoft.com/office/drawing/2014/main" id="{18FF4638-AB92-F6E3-7999-D2D38E56FEA4}"/>
                </a:ext>
              </a:extLst>
            </p:cNvPr>
            <p:cNvSpPr/>
            <p:nvPr/>
          </p:nvSpPr>
          <p:spPr>
            <a:xfrm flipH="1">
              <a:off x="1" y="0"/>
              <a:ext cx="12191999" cy="303530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FB8EB091-A5A3-A298-871E-F5B036985A1F}"/>
                </a:ext>
              </a:extLst>
            </p:cNvPr>
            <p:cNvSpPr txBox="1"/>
            <p:nvPr/>
          </p:nvSpPr>
          <p:spPr>
            <a:xfrm>
              <a:off x="660400" y="1258973"/>
              <a:ext cx="10932160" cy="940947"/>
            </a:xfrm>
            <a:prstGeom prst="rect">
              <a:avLst/>
            </a:prstGeom>
            <a:noFill/>
            <a:ln>
              <a:noFill/>
            </a:ln>
          </p:spPr>
          <p:txBody>
            <a:bodyPr wrap="square" lIns="91440" tIns="45720" rIns="91440" bIns="45720" anchor="b" anchorCtr="0">
              <a:normAutofit/>
            </a:bodyPr>
            <a:lstStyle/>
            <a:p>
              <a:pPr algn="ctr">
                <a:lnSpc>
                  <a:spcPct val="100000"/>
                </a:lnSpc>
                <a:buSzPct val="25000"/>
              </a:pPr>
              <a:r>
                <a:rPr lang="zh-CN" altLang="en-US" sz="3600" b="1" dirty="0">
                  <a:solidFill>
                    <a:schemeClr val="tx1"/>
                  </a:solidFill>
                </a:rPr>
                <a:t>学校未来发展规划</a:t>
              </a:r>
              <a:endParaRPr lang="en-US" sz="3600" b="1" dirty="0">
                <a:solidFill>
                  <a:schemeClr val="tx1"/>
                </a:solidFill>
              </a:endParaRPr>
            </a:p>
          </p:txBody>
        </p:sp>
        <p:cxnSp>
          <p:nvCxnSpPr>
            <p:cNvPr id="22" name="直接箭头连接符 21">
              <a:extLst>
                <a:ext uri="{FF2B5EF4-FFF2-40B4-BE49-F238E27FC236}">
                  <a16:creationId xmlns:a16="http://schemas.microsoft.com/office/drawing/2014/main" id="{280FAFD9-22CA-767F-D32D-F4A38899D177}"/>
                </a:ext>
              </a:extLst>
            </p:cNvPr>
            <p:cNvCxnSpPr>
              <a:cxnSpLocks/>
            </p:cNvCxnSpPr>
            <p:nvPr/>
          </p:nvCxnSpPr>
          <p:spPr>
            <a:xfrm>
              <a:off x="3415547" y="3736048"/>
              <a:ext cx="1469633" cy="0"/>
            </a:xfrm>
            <a:prstGeom prst="straightConnector1">
              <a:avLst/>
            </a:prstGeom>
            <a:ln w="15875">
              <a:solidFill>
                <a:schemeClr val="accent2">
                  <a:alpha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4" name="组合 3">
              <a:extLst>
                <a:ext uri="{FF2B5EF4-FFF2-40B4-BE49-F238E27FC236}">
                  <a16:creationId xmlns:a16="http://schemas.microsoft.com/office/drawing/2014/main" id="{4E209C13-8D98-7920-4164-D23F3127D847}"/>
                </a:ext>
              </a:extLst>
            </p:cNvPr>
            <p:cNvGrpSpPr/>
            <p:nvPr/>
          </p:nvGrpSpPr>
          <p:grpSpPr>
            <a:xfrm>
              <a:off x="582395" y="3446488"/>
              <a:ext cx="3489964" cy="2184410"/>
              <a:chOff x="582395" y="3446488"/>
              <a:chExt cx="3489964" cy="2184410"/>
            </a:xfrm>
          </p:grpSpPr>
          <p:sp>
            <p:nvSpPr>
              <p:cNvPr id="19" name="矩形 18">
                <a:extLst>
                  <a:ext uri="{FF2B5EF4-FFF2-40B4-BE49-F238E27FC236}">
                    <a16:creationId xmlns:a16="http://schemas.microsoft.com/office/drawing/2014/main" id="{08CF5F33-7BCC-3DAF-B704-8178975D424A}"/>
                  </a:ext>
                </a:extLst>
              </p:cNvPr>
              <p:cNvSpPr/>
              <p:nvPr/>
            </p:nvSpPr>
            <p:spPr>
              <a:xfrm>
                <a:off x="582395" y="4793296"/>
                <a:ext cx="3489964" cy="837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50000"/>
                  </a:lnSpc>
                </a:pPr>
                <a:r>
                  <a:rPr kumimoji="1" lang="zh-CN" altLang="en-US" sz="1400" dirty="0">
                    <a:solidFill>
                      <a:schemeClr val="tx1"/>
                    </a:solidFill>
                  </a:rPr>
                  <a:t>展望学校未来的发展，对学科建设做出规划和期望。</a:t>
                </a:r>
                <a:endParaRPr kumimoji="1" lang="en-US" altLang="zh-CN" sz="1400" dirty="0">
                  <a:solidFill>
                    <a:schemeClr val="tx1"/>
                  </a:solidFill>
                </a:endParaRPr>
              </a:p>
            </p:txBody>
          </p:sp>
          <p:sp>
            <p:nvSpPr>
              <p:cNvPr id="20" name="文本框 19">
                <a:extLst>
                  <a:ext uri="{FF2B5EF4-FFF2-40B4-BE49-F238E27FC236}">
                    <a16:creationId xmlns:a16="http://schemas.microsoft.com/office/drawing/2014/main" id="{B7B83949-3FC6-B001-C4AB-162B5AB3B33C}"/>
                  </a:ext>
                </a:extLst>
              </p:cNvPr>
              <p:cNvSpPr txBox="1"/>
              <p:nvPr/>
            </p:nvSpPr>
            <p:spPr>
              <a:xfrm>
                <a:off x="582395" y="4151540"/>
                <a:ext cx="3489964" cy="579120"/>
              </a:xfrm>
              <a:prstGeom prst="rect">
                <a:avLst/>
              </a:prstGeom>
              <a:noFill/>
            </p:spPr>
            <p:txBody>
              <a:bodyPr wrap="square" lIns="91440" tIns="45720" rIns="91440" bIns="45720" rtlCol="0" anchor="b" anchorCtr="0">
                <a:normAutofit/>
              </a:bodyPr>
              <a:lstStyle/>
              <a:p>
                <a:pPr algn="ctr">
                  <a:lnSpc>
                    <a:spcPct val="100000"/>
                  </a:lnSpc>
                </a:pPr>
                <a:r>
                  <a:rPr kumimoji="1" lang="zh-CN" altLang="en-US" sz="2400" b="1" dirty="0"/>
                  <a:t>学科建设</a:t>
                </a:r>
                <a:endParaRPr kumimoji="1" lang="en-US" altLang="zh-CN" sz="2400" b="1" dirty="0"/>
              </a:p>
            </p:txBody>
          </p:sp>
          <p:sp>
            <p:nvSpPr>
              <p:cNvPr id="18" name="椭圆 17">
                <a:extLst>
                  <a:ext uri="{FF2B5EF4-FFF2-40B4-BE49-F238E27FC236}">
                    <a16:creationId xmlns:a16="http://schemas.microsoft.com/office/drawing/2014/main" id="{B322E379-2ABD-385E-E827-1E44DD5972A1}"/>
                  </a:ext>
                </a:extLst>
              </p:cNvPr>
              <p:cNvSpPr/>
              <p:nvPr/>
            </p:nvSpPr>
            <p:spPr>
              <a:xfrm>
                <a:off x="2115822" y="3446488"/>
                <a:ext cx="579120" cy="579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solidFill>
                      <a:srgbClr val="FFFFFF"/>
                    </a:solidFill>
                  </a:rPr>
                  <a:t>1</a:t>
                </a:r>
                <a:endParaRPr lang="zh-CN" altLang="en-US" b="1" dirty="0">
                  <a:solidFill>
                    <a:srgbClr val="FFFFFF"/>
                  </a:solidFill>
                </a:endParaRPr>
              </a:p>
            </p:txBody>
          </p:sp>
        </p:grpSp>
        <p:grpSp>
          <p:nvGrpSpPr>
            <p:cNvPr id="7" name="组合 6">
              <a:extLst>
                <a:ext uri="{FF2B5EF4-FFF2-40B4-BE49-F238E27FC236}">
                  <a16:creationId xmlns:a16="http://schemas.microsoft.com/office/drawing/2014/main" id="{F414BF89-91C3-C1B5-CCED-CD5C85B389DB}"/>
                </a:ext>
              </a:extLst>
            </p:cNvPr>
            <p:cNvGrpSpPr/>
            <p:nvPr/>
          </p:nvGrpSpPr>
          <p:grpSpPr>
            <a:xfrm>
              <a:off x="7950929" y="3446488"/>
              <a:ext cx="3489965" cy="2184410"/>
              <a:chOff x="7950929" y="3446488"/>
              <a:chExt cx="3489965" cy="2184410"/>
            </a:xfrm>
          </p:grpSpPr>
          <p:sp>
            <p:nvSpPr>
              <p:cNvPr id="15" name="矩形 14">
                <a:extLst>
                  <a:ext uri="{FF2B5EF4-FFF2-40B4-BE49-F238E27FC236}">
                    <a16:creationId xmlns:a16="http://schemas.microsoft.com/office/drawing/2014/main" id="{82400C0E-1CB6-6085-B152-25737C668B16}"/>
                  </a:ext>
                </a:extLst>
              </p:cNvPr>
              <p:cNvSpPr/>
              <p:nvPr/>
            </p:nvSpPr>
            <p:spPr>
              <a:xfrm>
                <a:off x="7950929" y="4793296"/>
                <a:ext cx="3489964" cy="837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50000"/>
                  </a:lnSpc>
                </a:pPr>
                <a:r>
                  <a:rPr kumimoji="1" lang="zh-CN" altLang="en-US" sz="1400" dirty="0">
                    <a:solidFill>
                      <a:schemeClr val="tx1"/>
                    </a:solidFill>
                  </a:rPr>
                  <a:t>展望学校未来的发展，对师生关系做出规划和期望。</a:t>
                </a:r>
                <a:endParaRPr kumimoji="1" lang="en-US" altLang="zh-CN" sz="1400" dirty="0">
                  <a:solidFill>
                    <a:schemeClr val="tx1"/>
                  </a:solidFill>
                </a:endParaRPr>
              </a:p>
            </p:txBody>
          </p:sp>
          <p:sp>
            <p:nvSpPr>
              <p:cNvPr id="16" name="文本框 15">
                <a:extLst>
                  <a:ext uri="{FF2B5EF4-FFF2-40B4-BE49-F238E27FC236}">
                    <a16:creationId xmlns:a16="http://schemas.microsoft.com/office/drawing/2014/main" id="{E81F3B94-8995-6CA1-0436-8E7106EEF195}"/>
                  </a:ext>
                </a:extLst>
              </p:cNvPr>
              <p:cNvSpPr txBox="1"/>
              <p:nvPr/>
            </p:nvSpPr>
            <p:spPr>
              <a:xfrm>
                <a:off x="7950930" y="4151540"/>
                <a:ext cx="3489964" cy="579120"/>
              </a:xfrm>
              <a:prstGeom prst="rect">
                <a:avLst/>
              </a:prstGeom>
              <a:noFill/>
            </p:spPr>
            <p:txBody>
              <a:bodyPr wrap="square" lIns="91440" tIns="45720" rIns="91440" bIns="45720" rtlCol="0" anchor="b" anchorCtr="0">
                <a:normAutofit/>
              </a:bodyPr>
              <a:lstStyle/>
              <a:p>
                <a:pPr algn="ctr">
                  <a:lnSpc>
                    <a:spcPct val="100000"/>
                  </a:lnSpc>
                </a:pPr>
                <a:r>
                  <a:rPr kumimoji="1" lang="zh-CN" altLang="en-US" sz="2400" b="1"/>
                  <a:t>师生关系</a:t>
                </a:r>
                <a:endParaRPr kumimoji="1" lang="en-US" altLang="zh-CN" sz="2400" b="1" dirty="0"/>
              </a:p>
            </p:txBody>
          </p:sp>
          <p:sp>
            <p:nvSpPr>
              <p:cNvPr id="14" name="椭圆 13">
                <a:extLst>
                  <a:ext uri="{FF2B5EF4-FFF2-40B4-BE49-F238E27FC236}">
                    <a16:creationId xmlns:a16="http://schemas.microsoft.com/office/drawing/2014/main" id="{ABF8F83E-3E3B-61A4-6B20-8B518A0BAE1C}"/>
                  </a:ext>
                </a:extLst>
              </p:cNvPr>
              <p:cNvSpPr/>
              <p:nvPr/>
            </p:nvSpPr>
            <p:spPr>
              <a:xfrm>
                <a:off x="9484357" y="3446488"/>
                <a:ext cx="579120" cy="579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FFFFFF"/>
                    </a:solidFill>
                  </a:rPr>
                  <a:t>3</a:t>
                </a:r>
                <a:endParaRPr lang="zh-CN" altLang="en-US" b="1" dirty="0">
                  <a:solidFill>
                    <a:srgbClr val="FFFFFF"/>
                  </a:solidFill>
                </a:endParaRPr>
              </a:p>
            </p:txBody>
          </p:sp>
        </p:grpSp>
        <p:grpSp>
          <p:nvGrpSpPr>
            <p:cNvPr id="6" name="组合 5">
              <a:extLst>
                <a:ext uri="{FF2B5EF4-FFF2-40B4-BE49-F238E27FC236}">
                  <a16:creationId xmlns:a16="http://schemas.microsoft.com/office/drawing/2014/main" id="{A067C885-A084-67D6-4D8D-19EED4A126C4}"/>
                </a:ext>
              </a:extLst>
            </p:cNvPr>
            <p:cNvGrpSpPr/>
            <p:nvPr/>
          </p:nvGrpSpPr>
          <p:grpSpPr>
            <a:xfrm>
              <a:off x="4266661" y="3446488"/>
              <a:ext cx="3489965" cy="2184410"/>
              <a:chOff x="4266661" y="3446488"/>
              <a:chExt cx="3489965" cy="2184410"/>
            </a:xfrm>
          </p:grpSpPr>
          <p:sp>
            <p:nvSpPr>
              <p:cNvPr id="26" name="矩形 25">
                <a:extLst>
                  <a:ext uri="{FF2B5EF4-FFF2-40B4-BE49-F238E27FC236}">
                    <a16:creationId xmlns:a16="http://schemas.microsoft.com/office/drawing/2014/main" id="{56DE231F-4FAC-5E0F-60D1-F3954C5B9434}"/>
                  </a:ext>
                </a:extLst>
              </p:cNvPr>
              <p:cNvSpPr/>
              <p:nvPr/>
            </p:nvSpPr>
            <p:spPr>
              <a:xfrm>
                <a:off x="4266661" y="4793296"/>
                <a:ext cx="3489964" cy="837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50000"/>
                  </a:lnSpc>
                </a:pPr>
                <a:r>
                  <a:rPr kumimoji="1" lang="zh-CN" altLang="en-US" sz="1400" dirty="0">
                    <a:solidFill>
                      <a:schemeClr val="tx1"/>
                    </a:solidFill>
                  </a:rPr>
                  <a:t>展望学校未来的发展，对教学改革做出规划和期望。</a:t>
                </a:r>
                <a:endParaRPr kumimoji="1" lang="en-US" altLang="zh-CN" sz="1400" dirty="0">
                  <a:solidFill>
                    <a:schemeClr val="tx1"/>
                  </a:solidFill>
                </a:endParaRPr>
              </a:p>
            </p:txBody>
          </p:sp>
          <p:sp>
            <p:nvSpPr>
              <p:cNvPr id="27" name="文本框 26">
                <a:extLst>
                  <a:ext uri="{FF2B5EF4-FFF2-40B4-BE49-F238E27FC236}">
                    <a16:creationId xmlns:a16="http://schemas.microsoft.com/office/drawing/2014/main" id="{1F2D6A7F-A394-28EC-AFA4-5CCAA74930FC}"/>
                  </a:ext>
                </a:extLst>
              </p:cNvPr>
              <p:cNvSpPr txBox="1"/>
              <p:nvPr/>
            </p:nvSpPr>
            <p:spPr>
              <a:xfrm>
                <a:off x="4266662" y="4151540"/>
                <a:ext cx="3489964" cy="579120"/>
              </a:xfrm>
              <a:prstGeom prst="rect">
                <a:avLst/>
              </a:prstGeom>
              <a:noFill/>
            </p:spPr>
            <p:txBody>
              <a:bodyPr wrap="square" lIns="91440" tIns="45720" rIns="91440" bIns="45720" rtlCol="0" anchor="b" anchorCtr="0">
                <a:normAutofit/>
              </a:bodyPr>
              <a:lstStyle/>
              <a:p>
                <a:pPr algn="ctr">
                  <a:lnSpc>
                    <a:spcPct val="100000"/>
                  </a:lnSpc>
                </a:pPr>
                <a:r>
                  <a:rPr kumimoji="1" lang="zh-CN" altLang="en-US" sz="2400" b="1">
                    <a:solidFill>
                      <a:schemeClr val="accent1"/>
                    </a:solidFill>
                  </a:rPr>
                  <a:t>教学改革</a:t>
                </a:r>
                <a:endParaRPr kumimoji="1" lang="en-US" altLang="zh-CN" sz="2400" b="1" dirty="0">
                  <a:solidFill>
                    <a:schemeClr val="accent1"/>
                  </a:solidFill>
                </a:endParaRPr>
              </a:p>
            </p:txBody>
          </p:sp>
          <p:sp>
            <p:nvSpPr>
              <p:cNvPr id="25" name="椭圆 24">
                <a:extLst>
                  <a:ext uri="{FF2B5EF4-FFF2-40B4-BE49-F238E27FC236}">
                    <a16:creationId xmlns:a16="http://schemas.microsoft.com/office/drawing/2014/main" id="{C40959DC-E529-6232-EDAD-F60D3727F323}"/>
                  </a:ext>
                </a:extLst>
              </p:cNvPr>
              <p:cNvSpPr/>
              <p:nvPr/>
            </p:nvSpPr>
            <p:spPr>
              <a:xfrm>
                <a:off x="5800089" y="3446488"/>
                <a:ext cx="579120" cy="5791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FFFFFF"/>
                    </a:solidFill>
                  </a:rPr>
                  <a:t>2</a:t>
                </a:r>
                <a:endParaRPr lang="zh-CN" altLang="en-US" b="1" dirty="0">
                  <a:solidFill>
                    <a:srgbClr val="FFFFFF"/>
                  </a:solidFill>
                </a:endParaRPr>
              </a:p>
            </p:txBody>
          </p:sp>
        </p:grpSp>
        <p:cxnSp>
          <p:nvCxnSpPr>
            <p:cNvPr id="28" name="直接箭头连接符 27">
              <a:extLst>
                <a:ext uri="{FF2B5EF4-FFF2-40B4-BE49-F238E27FC236}">
                  <a16:creationId xmlns:a16="http://schemas.microsoft.com/office/drawing/2014/main" id="{A34A81AA-A7A6-9B27-5A90-710A727092DD}"/>
                </a:ext>
              </a:extLst>
            </p:cNvPr>
            <p:cNvCxnSpPr>
              <a:cxnSpLocks/>
            </p:cNvCxnSpPr>
            <p:nvPr/>
          </p:nvCxnSpPr>
          <p:spPr>
            <a:xfrm>
              <a:off x="7294118" y="3736048"/>
              <a:ext cx="1469633" cy="0"/>
            </a:xfrm>
            <a:prstGeom prst="straightConnector1">
              <a:avLst/>
            </a:prstGeom>
            <a:ln w="15875">
              <a:solidFill>
                <a:schemeClr val="accent2">
                  <a:alpha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33" name="标题 32"/>
          <p:cNvSpPr>
            <a:spLocks noGrp="1"/>
          </p:cNvSpPr>
          <p:nvPr>
            <p:ph type="title"/>
          </p:nvPr>
        </p:nvSpPr>
        <p:spPr/>
        <p:txBody>
          <a:bodyPr/>
          <a:lstStyle/>
          <a:p>
            <a:pPr lvl="0"/>
            <a:r>
              <a:rPr lang="zh-CN" altLang="en-US"/>
              <a:t>展望未来</a:t>
            </a:r>
            <a:endParaRPr lang="en-US"/>
          </a:p>
        </p:txBody>
      </p:sp>
    </p:spTree>
    <p:custDataLst>
      <p:tags r:id="rId1"/>
    </p:custDataLst>
    <p:extLst>
      <p:ext uri="{BB962C8B-B14F-4D97-AF65-F5344CB8AC3E}">
        <p14:creationId xmlns:p14="http://schemas.microsoft.com/office/powerpoint/2010/main" val="22365262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a:extLst>
              <a:ext uri="{FF2B5EF4-FFF2-40B4-BE49-F238E27FC236}">
                <a16:creationId xmlns:a16="http://schemas.microsoft.com/office/drawing/2014/main" id="{BAFF0852-D5DA-05BD-75C9-3A8AA023306D}"/>
              </a:ext>
            </a:extLst>
          </p:cNvPr>
          <p:cNvGrpSpPr/>
          <p:nvPr/>
        </p:nvGrpSpPr>
        <p:grpSpPr>
          <a:xfrm>
            <a:off x="660400" y="1165776"/>
            <a:ext cx="10858500" cy="4891335"/>
            <a:chOff x="660400" y="1165776"/>
            <a:chExt cx="10858500" cy="4891335"/>
          </a:xfrm>
        </p:grpSpPr>
        <p:sp>
          <p:nvSpPr>
            <p:cNvPr id="2" name="文本框 1">
              <a:extLst>
                <a:ext uri="{FF2B5EF4-FFF2-40B4-BE49-F238E27FC236}">
                  <a16:creationId xmlns:a16="http://schemas.microsoft.com/office/drawing/2014/main" id="{2C286DFF-DC50-4D4E-854C-784FA309BA2D}"/>
                </a:ext>
              </a:extLst>
            </p:cNvPr>
            <p:cNvSpPr txBox="1"/>
            <p:nvPr/>
          </p:nvSpPr>
          <p:spPr>
            <a:xfrm>
              <a:off x="660400" y="1165776"/>
              <a:ext cx="10858500" cy="719797"/>
            </a:xfrm>
            <a:prstGeom prst="rect">
              <a:avLst/>
            </a:prstGeom>
            <a:noFill/>
          </p:spPr>
          <p:txBody>
            <a:bodyPr wrap="square" anchor="b" anchorCtr="0">
              <a:norm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感激与期望</a:t>
              </a:r>
              <a:endParaRPr kumimoji="0" lang="en-US" altLang="zh-CN" sz="3600" b="1" i="0" u="none" strike="noStrike" kern="1200" cap="none" spc="0" normalizeH="0" baseline="0" noProof="0" dirty="0">
                <a:solidFill>
                  <a:schemeClr val="tx1"/>
                </a:solidFill>
              </a:endParaRPr>
            </a:p>
          </p:txBody>
        </p:sp>
        <p:sp>
          <p:nvSpPr>
            <p:cNvPr id="3" name="文本框 2">
              <a:extLst>
                <a:ext uri="{FF2B5EF4-FFF2-40B4-BE49-F238E27FC236}">
                  <a16:creationId xmlns:a16="http://schemas.microsoft.com/office/drawing/2014/main" id="{5C64ACAF-CA88-43FF-B8C1-384CAF6D1B4D}"/>
                </a:ext>
              </a:extLst>
            </p:cNvPr>
            <p:cNvSpPr txBox="1"/>
            <p:nvPr/>
          </p:nvSpPr>
          <p:spPr>
            <a:xfrm>
              <a:off x="660400" y="1900292"/>
              <a:ext cx="10858500" cy="609728"/>
            </a:xfrm>
            <a:prstGeom prst="rect">
              <a:avLst/>
            </a:prstGeom>
            <a:noFill/>
          </p:spPr>
          <p:txBody>
            <a:bodyPr wrap="square" rtlCol="0">
              <a:normAutofit/>
            </a:bodyPr>
            <a:lstStyle>
              <a:defPPr>
                <a:defRPr lang="zh-CN"/>
              </a:defPPr>
              <a:lvl1pPr>
                <a:lnSpc>
                  <a:spcPts val="1500"/>
                </a:lnSpc>
                <a:defRPr sz="1200"/>
              </a:lvl1pPr>
            </a:lstStyle>
            <a:p>
              <a:pPr algn="ctr">
                <a:lnSpc>
                  <a:spcPct val="120000"/>
                </a:lnSpc>
              </a:pPr>
              <a:r>
                <a:rPr lang="zh-CN" altLang="en-US" sz="1600" dirty="0"/>
                <a:t>感谢全校师生的努力，期待新学年的更大成就，传达学校的信念和期望。</a:t>
              </a:r>
              <a:endParaRPr lang="en-US" sz="1600" dirty="0"/>
            </a:p>
          </p:txBody>
        </p:sp>
        <p:grpSp>
          <p:nvGrpSpPr>
            <p:cNvPr id="27" name="组合 26">
              <a:extLst>
                <a:ext uri="{FF2B5EF4-FFF2-40B4-BE49-F238E27FC236}">
                  <a16:creationId xmlns:a16="http://schemas.microsoft.com/office/drawing/2014/main" id="{385C6C56-93F6-7BE6-F582-8799805956D3}"/>
                </a:ext>
              </a:extLst>
            </p:cNvPr>
            <p:cNvGrpSpPr/>
            <p:nvPr/>
          </p:nvGrpSpPr>
          <p:grpSpPr>
            <a:xfrm>
              <a:off x="869660" y="3288890"/>
              <a:ext cx="3285975" cy="2768221"/>
              <a:chOff x="869660" y="3288890"/>
              <a:chExt cx="3285975" cy="2768221"/>
            </a:xfrm>
          </p:grpSpPr>
          <p:sp>
            <p:nvSpPr>
              <p:cNvPr id="4" name="矩形: 圆角 3">
                <a:extLst>
                  <a:ext uri="{FF2B5EF4-FFF2-40B4-BE49-F238E27FC236}">
                    <a16:creationId xmlns:a16="http://schemas.microsoft.com/office/drawing/2014/main" id="{0C1D097F-BA2F-448F-A00D-157DD65D28C0}"/>
                  </a:ext>
                </a:extLst>
              </p:cNvPr>
              <p:cNvSpPr/>
              <p:nvPr/>
            </p:nvSpPr>
            <p:spPr>
              <a:xfrm>
                <a:off x="869660" y="3288890"/>
                <a:ext cx="2905329" cy="2768221"/>
              </a:xfrm>
              <a:prstGeom prst="roundRect">
                <a:avLst>
                  <a:gd name="adj" fmla="val 7307"/>
                </a:avLst>
              </a:prstGeom>
              <a:solidFill>
                <a:schemeClr val="accent1">
                  <a:alpha val="15000"/>
                </a:schemeClr>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dirty="0">
                  <a:solidFill>
                    <a:schemeClr val="bg1"/>
                  </a:solidFill>
                </a:endParaRPr>
              </a:p>
            </p:txBody>
          </p:sp>
          <p:grpSp>
            <p:nvGrpSpPr>
              <p:cNvPr id="21" name="组合 20">
                <a:extLst>
                  <a:ext uri="{FF2B5EF4-FFF2-40B4-BE49-F238E27FC236}">
                    <a16:creationId xmlns:a16="http://schemas.microsoft.com/office/drawing/2014/main" id="{866583FA-4A37-5F8E-83D2-0FF104649F6A}"/>
                  </a:ext>
                </a:extLst>
              </p:cNvPr>
              <p:cNvGrpSpPr/>
              <p:nvPr/>
            </p:nvGrpSpPr>
            <p:grpSpPr>
              <a:xfrm>
                <a:off x="3393635" y="3862004"/>
                <a:ext cx="762000" cy="762000"/>
                <a:chOff x="3393635" y="3862004"/>
                <a:chExt cx="762000" cy="762000"/>
              </a:xfrm>
            </p:grpSpPr>
            <p:sp>
              <p:nvSpPr>
                <p:cNvPr id="7" name="矩形: 圆角 6">
                  <a:extLst>
                    <a:ext uri="{FF2B5EF4-FFF2-40B4-BE49-F238E27FC236}">
                      <a16:creationId xmlns:a16="http://schemas.microsoft.com/office/drawing/2014/main" id="{252C1917-A62D-45F7-A892-159502FECD5A}"/>
                    </a:ext>
                  </a:extLst>
                </p:cNvPr>
                <p:cNvSpPr/>
                <p:nvPr/>
              </p:nvSpPr>
              <p:spPr>
                <a:xfrm>
                  <a:off x="3393635" y="3862004"/>
                  <a:ext cx="762000" cy="762000"/>
                </a:xfrm>
                <a:prstGeom prst="roundRect">
                  <a:avLst>
                    <a:gd name="adj" fmla="val 6500"/>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600" b="1">
                    <a:solidFill>
                      <a:srgbClr val="FFFFFF"/>
                    </a:solidFill>
                  </a:endParaRPr>
                </a:p>
              </p:txBody>
            </p:sp>
            <p:sp>
              <p:nvSpPr>
                <p:cNvPr id="8" name="任意多边形: 形状 7">
                  <a:extLst>
                    <a:ext uri="{FF2B5EF4-FFF2-40B4-BE49-F238E27FC236}">
                      <a16:creationId xmlns:a16="http://schemas.microsoft.com/office/drawing/2014/main" id="{8D8AFD9E-D2DA-4D3F-8C0D-2527E0D88D0C}"/>
                    </a:ext>
                  </a:extLst>
                </p:cNvPr>
                <p:cNvSpPr/>
                <p:nvPr/>
              </p:nvSpPr>
              <p:spPr bwMode="auto">
                <a:xfrm>
                  <a:off x="3631610" y="4135736"/>
                  <a:ext cx="286049" cy="214536"/>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rgbClr val="FFFFFF"/>
                </a:solidFill>
                <a:ln>
                  <a:noFill/>
                </a:ln>
              </p:spPr>
              <p:txBody>
                <a:bodyPr/>
                <a:lstStyle/>
                <a:p>
                  <a:endParaRPr lang="zh-CN" altLang="en-US"/>
                </a:p>
              </p:txBody>
            </p:sp>
          </p:grpSp>
          <p:sp>
            <p:nvSpPr>
              <p:cNvPr id="16" name="文本框 15">
                <a:extLst>
                  <a:ext uri="{FF2B5EF4-FFF2-40B4-BE49-F238E27FC236}">
                    <a16:creationId xmlns:a16="http://schemas.microsoft.com/office/drawing/2014/main" id="{819E24A3-A807-49B2-A055-F9C7513D2BC3}"/>
                  </a:ext>
                </a:extLst>
              </p:cNvPr>
              <p:cNvSpPr txBox="1"/>
              <p:nvPr/>
            </p:nvSpPr>
            <p:spPr>
              <a:xfrm>
                <a:off x="999316" y="4393509"/>
                <a:ext cx="2401061" cy="1538122"/>
              </a:xfrm>
              <a:prstGeom prst="rect">
                <a:avLst/>
              </a:prstGeom>
              <a:noFill/>
            </p:spPr>
            <p:txBody>
              <a:bodyPr wrap="square" rtlCol="0">
                <a:normAutofit/>
              </a:bodyPr>
              <a:lstStyle>
                <a:defPPr>
                  <a:defRPr lang="zh-CN"/>
                </a:defPPr>
                <a:lvl1pPr>
                  <a:lnSpc>
                    <a:spcPts val="1500"/>
                  </a:lnSpc>
                  <a:defRPr sz="1200"/>
                </a:lvl1pPr>
              </a:lstStyle>
              <a:p>
                <a:pPr>
                  <a:lnSpc>
                    <a:spcPct val="150000"/>
                  </a:lnSpc>
                </a:pPr>
                <a:r>
                  <a:rPr lang="zh-CN" altLang="en-US" sz="1400" dirty="0"/>
                  <a:t>感谢各位老师的辛勤付出，感谢同学们的努力学习。</a:t>
                </a:r>
                <a:endParaRPr lang="en-US" altLang="zh-CN" sz="1400" dirty="0"/>
              </a:p>
            </p:txBody>
          </p:sp>
          <p:sp>
            <p:nvSpPr>
              <p:cNvPr id="17" name="文本框 16">
                <a:extLst>
                  <a:ext uri="{FF2B5EF4-FFF2-40B4-BE49-F238E27FC236}">
                    <a16:creationId xmlns:a16="http://schemas.microsoft.com/office/drawing/2014/main" id="{A420E38A-84CA-4BC9-AE43-C06019B7E56F}"/>
                  </a:ext>
                </a:extLst>
              </p:cNvPr>
              <p:cNvSpPr txBox="1"/>
              <p:nvPr/>
            </p:nvSpPr>
            <p:spPr>
              <a:xfrm>
                <a:off x="999316" y="3671484"/>
                <a:ext cx="2401061" cy="697364"/>
              </a:xfrm>
              <a:prstGeom prst="rect">
                <a:avLst/>
              </a:prstGeom>
              <a:noFill/>
            </p:spPr>
            <p:txBody>
              <a:bodyPr wrap="square" rtlCol="0" anchor="b">
                <a:normAutofit/>
              </a:bodyPr>
              <a:lstStyle/>
              <a:p>
                <a:pPr>
                  <a:lnSpc>
                    <a:spcPct val="100000"/>
                  </a:lnSpc>
                </a:pPr>
                <a:r>
                  <a:rPr lang="zh-CN" altLang="en-US" sz="2400" b="1" dirty="0">
                    <a:solidFill>
                      <a:schemeClr val="accent1"/>
                    </a:solidFill>
                  </a:rPr>
                  <a:t>师生付出</a:t>
                </a:r>
                <a:endParaRPr lang="en-US" altLang="zh-CN" sz="2400" b="1" dirty="0">
                  <a:solidFill>
                    <a:schemeClr val="accent1"/>
                  </a:solidFill>
                </a:endParaRPr>
              </a:p>
            </p:txBody>
          </p:sp>
        </p:grpSp>
        <p:grpSp>
          <p:nvGrpSpPr>
            <p:cNvPr id="28" name="组合 27">
              <a:extLst>
                <a:ext uri="{FF2B5EF4-FFF2-40B4-BE49-F238E27FC236}">
                  <a16:creationId xmlns:a16="http://schemas.microsoft.com/office/drawing/2014/main" id="{1CB7193D-EC19-36AA-6AC9-EB045E63CAB3}"/>
                </a:ext>
              </a:extLst>
            </p:cNvPr>
            <p:cNvGrpSpPr/>
            <p:nvPr/>
          </p:nvGrpSpPr>
          <p:grpSpPr>
            <a:xfrm>
              <a:off x="4393961" y="3288890"/>
              <a:ext cx="3286329" cy="2768221"/>
              <a:chOff x="4393961" y="3288890"/>
              <a:chExt cx="3286329" cy="2768221"/>
            </a:xfrm>
          </p:grpSpPr>
          <p:sp>
            <p:nvSpPr>
              <p:cNvPr id="5" name="矩形: 圆角 4">
                <a:extLst>
                  <a:ext uri="{FF2B5EF4-FFF2-40B4-BE49-F238E27FC236}">
                    <a16:creationId xmlns:a16="http://schemas.microsoft.com/office/drawing/2014/main" id="{68077CCF-CCBD-486C-863F-35076F53FD45}"/>
                  </a:ext>
                </a:extLst>
              </p:cNvPr>
              <p:cNvSpPr/>
              <p:nvPr/>
            </p:nvSpPr>
            <p:spPr>
              <a:xfrm>
                <a:off x="4393961" y="3288890"/>
                <a:ext cx="2905329" cy="2768221"/>
              </a:xfrm>
              <a:prstGeom prst="roundRect">
                <a:avLst>
                  <a:gd name="adj" fmla="val 7307"/>
                </a:avLst>
              </a:prstGeom>
              <a:solidFill>
                <a:schemeClr val="accent2">
                  <a:alpha val="15000"/>
                </a:schemeClr>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dirty="0">
                  <a:solidFill>
                    <a:schemeClr val="bg1"/>
                  </a:solidFill>
                </a:endParaRPr>
              </a:p>
            </p:txBody>
          </p:sp>
          <p:grpSp>
            <p:nvGrpSpPr>
              <p:cNvPr id="25" name="组合 24">
                <a:extLst>
                  <a:ext uri="{FF2B5EF4-FFF2-40B4-BE49-F238E27FC236}">
                    <a16:creationId xmlns:a16="http://schemas.microsoft.com/office/drawing/2014/main" id="{C801D345-8763-6B5B-299F-848A89057EB1}"/>
                  </a:ext>
                </a:extLst>
              </p:cNvPr>
              <p:cNvGrpSpPr/>
              <p:nvPr/>
            </p:nvGrpSpPr>
            <p:grpSpPr>
              <a:xfrm>
                <a:off x="6918290" y="3862004"/>
                <a:ext cx="762000" cy="762000"/>
                <a:chOff x="6918290" y="3862004"/>
                <a:chExt cx="762000" cy="762000"/>
              </a:xfrm>
            </p:grpSpPr>
            <p:sp>
              <p:nvSpPr>
                <p:cNvPr id="11" name="矩形: 圆角 10">
                  <a:extLst>
                    <a:ext uri="{FF2B5EF4-FFF2-40B4-BE49-F238E27FC236}">
                      <a16:creationId xmlns:a16="http://schemas.microsoft.com/office/drawing/2014/main" id="{67F4D2FF-3A9C-424C-B1FF-3F3DE25DEE58}"/>
                    </a:ext>
                  </a:extLst>
                </p:cNvPr>
                <p:cNvSpPr/>
                <p:nvPr/>
              </p:nvSpPr>
              <p:spPr>
                <a:xfrm>
                  <a:off x="6918290" y="3862004"/>
                  <a:ext cx="762000" cy="762000"/>
                </a:xfrm>
                <a:prstGeom prst="roundRect">
                  <a:avLst>
                    <a:gd name="adj" fmla="val 6500"/>
                  </a:avLst>
                </a:prstGeom>
                <a:solidFill>
                  <a:schemeClr val="accent2"/>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600" b="1">
                    <a:solidFill>
                      <a:srgbClr val="FFFFFF"/>
                    </a:solidFill>
                  </a:endParaRPr>
                </a:p>
              </p:txBody>
            </p:sp>
            <p:sp>
              <p:nvSpPr>
                <p:cNvPr id="12" name="任意多边形: 形状 11">
                  <a:extLst>
                    <a:ext uri="{FF2B5EF4-FFF2-40B4-BE49-F238E27FC236}">
                      <a16:creationId xmlns:a16="http://schemas.microsoft.com/office/drawing/2014/main" id="{C8992C1F-A62A-4467-B841-B3779B3330E1}"/>
                    </a:ext>
                  </a:extLst>
                </p:cNvPr>
                <p:cNvSpPr/>
                <p:nvPr/>
              </p:nvSpPr>
              <p:spPr>
                <a:xfrm>
                  <a:off x="7161833" y="4110572"/>
                  <a:ext cx="269680" cy="264863"/>
                </a:xfrm>
                <a:custGeom>
                  <a:avLst/>
                  <a:gdLst>
                    <a:gd name="connsiteX0" fmla="*/ 343764 w 533400"/>
                    <a:gd name="connsiteY0" fmla="*/ 276846 h 523875"/>
                    <a:gd name="connsiteX1" fmla="*/ 372339 w 533400"/>
                    <a:gd name="connsiteY1" fmla="*/ 305421 h 523875"/>
                    <a:gd name="connsiteX2" fmla="*/ 372339 w 533400"/>
                    <a:gd name="connsiteY2" fmla="*/ 495921 h 523875"/>
                    <a:gd name="connsiteX3" fmla="*/ 343764 w 533400"/>
                    <a:gd name="connsiteY3" fmla="*/ 524496 h 523875"/>
                    <a:gd name="connsiteX4" fmla="*/ 191364 w 533400"/>
                    <a:gd name="connsiteY4" fmla="*/ 524496 h 523875"/>
                    <a:gd name="connsiteX5" fmla="*/ 162789 w 533400"/>
                    <a:gd name="connsiteY5" fmla="*/ 495921 h 523875"/>
                    <a:gd name="connsiteX6" fmla="*/ 162789 w 533400"/>
                    <a:gd name="connsiteY6" fmla="*/ 305421 h 523875"/>
                    <a:gd name="connsiteX7" fmla="*/ 191364 w 533400"/>
                    <a:gd name="connsiteY7" fmla="*/ 276846 h 523875"/>
                    <a:gd name="connsiteX8" fmla="*/ 343764 w 533400"/>
                    <a:gd name="connsiteY8" fmla="*/ 276846 h 523875"/>
                    <a:gd name="connsiteX9" fmla="*/ 143739 w 533400"/>
                    <a:gd name="connsiteY9" fmla="*/ 114921 h 523875"/>
                    <a:gd name="connsiteX10" fmla="*/ 179934 w 533400"/>
                    <a:gd name="connsiteY10" fmla="*/ 153021 h 523875"/>
                    <a:gd name="connsiteX11" fmla="*/ 181839 w 533400"/>
                    <a:gd name="connsiteY11" fmla="*/ 153021 h 523875"/>
                    <a:gd name="connsiteX12" fmla="*/ 353289 w 533400"/>
                    <a:gd name="connsiteY12" fmla="*/ 153021 h 523875"/>
                    <a:gd name="connsiteX13" fmla="*/ 391389 w 533400"/>
                    <a:gd name="connsiteY13" fmla="*/ 116826 h 523875"/>
                    <a:gd name="connsiteX14" fmla="*/ 391389 w 533400"/>
                    <a:gd name="connsiteY14" fmla="*/ 114921 h 523875"/>
                    <a:gd name="connsiteX15" fmla="*/ 505689 w 533400"/>
                    <a:gd name="connsiteY15" fmla="*/ 114921 h 523875"/>
                    <a:gd name="connsiteX16" fmla="*/ 534264 w 533400"/>
                    <a:gd name="connsiteY16" fmla="*/ 143496 h 523875"/>
                    <a:gd name="connsiteX17" fmla="*/ 534264 w 533400"/>
                    <a:gd name="connsiteY17" fmla="*/ 381621 h 523875"/>
                    <a:gd name="connsiteX18" fmla="*/ 505689 w 533400"/>
                    <a:gd name="connsiteY18" fmla="*/ 410196 h 523875"/>
                    <a:gd name="connsiteX19" fmla="*/ 391389 w 533400"/>
                    <a:gd name="connsiteY19" fmla="*/ 410196 h 523875"/>
                    <a:gd name="connsiteX20" fmla="*/ 391389 w 533400"/>
                    <a:gd name="connsiteY20" fmla="*/ 295896 h 523875"/>
                    <a:gd name="connsiteX21" fmla="*/ 355194 w 533400"/>
                    <a:gd name="connsiteY21" fmla="*/ 257796 h 523875"/>
                    <a:gd name="connsiteX22" fmla="*/ 353289 w 533400"/>
                    <a:gd name="connsiteY22" fmla="*/ 257796 h 523875"/>
                    <a:gd name="connsiteX23" fmla="*/ 181839 w 533400"/>
                    <a:gd name="connsiteY23" fmla="*/ 257796 h 523875"/>
                    <a:gd name="connsiteX24" fmla="*/ 143739 w 533400"/>
                    <a:gd name="connsiteY24" fmla="*/ 293991 h 523875"/>
                    <a:gd name="connsiteX25" fmla="*/ 143739 w 533400"/>
                    <a:gd name="connsiteY25" fmla="*/ 295896 h 523875"/>
                    <a:gd name="connsiteX26" fmla="*/ 143739 w 533400"/>
                    <a:gd name="connsiteY26" fmla="*/ 410196 h 523875"/>
                    <a:gd name="connsiteX27" fmla="*/ 29439 w 533400"/>
                    <a:gd name="connsiteY27" fmla="*/ 410196 h 523875"/>
                    <a:gd name="connsiteX28" fmla="*/ 864 w 533400"/>
                    <a:gd name="connsiteY28" fmla="*/ 381621 h 523875"/>
                    <a:gd name="connsiteX29" fmla="*/ 864 w 533400"/>
                    <a:gd name="connsiteY29" fmla="*/ 201408 h 523875"/>
                    <a:gd name="connsiteX30" fmla="*/ 11151 w 533400"/>
                    <a:gd name="connsiteY30" fmla="*/ 175405 h 523875"/>
                    <a:gd name="connsiteX31" fmla="*/ 56300 w 533400"/>
                    <a:gd name="connsiteY31" fmla="*/ 127018 h 523875"/>
                    <a:gd name="connsiteX32" fmla="*/ 84112 w 533400"/>
                    <a:gd name="connsiteY32" fmla="*/ 114921 h 523875"/>
                    <a:gd name="connsiteX33" fmla="*/ 143739 w 533400"/>
                    <a:gd name="connsiteY33" fmla="*/ 114921 h 523875"/>
                    <a:gd name="connsiteX34" fmla="*/ 462827 w 533400"/>
                    <a:gd name="connsiteY34" fmla="*/ 172071 h 523875"/>
                    <a:gd name="connsiteX35" fmla="*/ 448539 w 533400"/>
                    <a:gd name="connsiteY35" fmla="*/ 186359 h 523875"/>
                    <a:gd name="connsiteX36" fmla="*/ 462827 w 533400"/>
                    <a:gd name="connsiteY36" fmla="*/ 200646 h 523875"/>
                    <a:gd name="connsiteX37" fmla="*/ 477114 w 533400"/>
                    <a:gd name="connsiteY37" fmla="*/ 186359 h 523875"/>
                    <a:gd name="connsiteX38" fmla="*/ 462827 w 533400"/>
                    <a:gd name="connsiteY38" fmla="*/ 172071 h 523875"/>
                    <a:gd name="connsiteX39" fmla="*/ 343764 w 533400"/>
                    <a:gd name="connsiteY39" fmla="*/ 621 h 523875"/>
                    <a:gd name="connsiteX40" fmla="*/ 372339 w 533400"/>
                    <a:gd name="connsiteY40" fmla="*/ 29196 h 523875"/>
                    <a:gd name="connsiteX41" fmla="*/ 372339 w 533400"/>
                    <a:gd name="connsiteY41" fmla="*/ 105396 h 523875"/>
                    <a:gd name="connsiteX42" fmla="*/ 343764 w 533400"/>
                    <a:gd name="connsiteY42" fmla="*/ 133971 h 523875"/>
                    <a:gd name="connsiteX43" fmla="*/ 191364 w 533400"/>
                    <a:gd name="connsiteY43" fmla="*/ 133971 h 523875"/>
                    <a:gd name="connsiteX44" fmla="*/ 162789 w 533400"/>
                    <a:gd name="connsiteY44" fmla="*/ 105396 h 523875"/>
                    <a:gd name="connsiteX45" fmla="*/ 162789 w 533400"/>
                    <a:gd name="connsiteY45" fmla="*/ 29196 h 523875"/>
                    <a:gd name="connsiteX46" fmla="*/ 191364 w 533400"/>
                    <a:gd name="connsiteY46" fmla="*/ 621 h 523875"/>
                    <a:gd name="connsiteX47" fmla="*/ 343764 w 533400"/>
                    <a:gd name="connsiteY47" fmla="*/ 62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33400" h="523875">
                      <a:moveTo>
                        <a:pt x="343764" y="276846"/>
                      </a:moveTo>
                      <a:cubicBezTo>
                        <a:pt x="359576" y="276846"/>
                        <a:pt x="372339" y="289610"/>
                        <a:pt x="372339" y="305421"/>
                      </a:cubicBezTo>
                      <a:lnTo>
                        <a:pt x="372339" y="495921"/>
                      </a:lnTo>
                      <a:cubicBezTo>
                        <a:pt x="372339" y="511732"/>
                        <a:pt x="359576" y="524496"/>
                        <a:pt x="343764" y="524496"/>
                      </a:cubicBezTo>
                      <a:lnTo>
                        <a:pt x="191364" y="524496"/>
                      </a:lnTo>
                      <a:cubicBezTo>
                        <a:pt x="175552" y="524496"/>
                        <a:pt x="162789" y="511732"/>
                        <a:pt x="162789" y="495921"/>
                      </a:cubicBezTo>
                      <a:lnTo>
                        <a:pt x="162789" y="305421"/>
                      </a:lnTo>
                      <a:cubicBezTo>
                        <a:pt x="162789" y="289610"/>
                        <a:pt x="175552" y="276846"/>
                        <a:pt x="191364" y="276846"/>
                      </a:cubicBezTo>
                      <a:lnTo>
                        <a:pt x="343764" y="276846"/>
                      </a:lnTo>
                      <a:close/>
                      <a:moveTo>
                        <a:pt x="143739" y="114921"/>
                      </a:moveTo>
                      <a:cubicBezTo>
                        <a:pt x="143739" y="135305"/>
                        <a:pt x="159741" y="151973"/>
                        <a:pt x="179934" y="153021"/>
                      </a:cubicBezTo>
                      <a:lnTo>
                        <a:pt x="181839" y="153021"/>
                      </a:lnTo>
                      <a:lnTo>
                        <a:pt x="353289" y="153021"/>
                      </a:lnTo>
                      <a:cubicBezTo>
                        <a:pt x="373673" y="153021"/>
                        <a:pt x="390341" y="137019"/>
                        <a:pt x="391389" y="116826"/>
                      </a:cubicBezTo>
                      <a:lnTo>
                        <a:pt x="391389" y="114921"/>
                      </a:lnTo>
                      <a:lnTo>
                        <a:pt x="505689" y="114921"/>
                      </a:lnTo>
                      <a:cubicBezTo>
                        <a:pt x="521501" y="114921"/>
                        <a:pt x="534264" y="127685"/>
                        <a:pt x="534264" y="143496"/>
                      </a:cubicBezTo>
                      <a:lnTo>
                        <a:pt x="534264" y="381621"/>
                      </a:lnTo>
                      <a:cubicBezTo>
                        <a:pt x="534264" y="397432"/>
                        <a:pt x="521501" y="410196"/>
                        <a:pt x="505689" y="410196"/>
                      </a:cubicBezTo>
                      <a:lnTo>
                        <a:pt x="391389" y="410196"/>
                      </a:lnTo>
                      <a:lnTo>
                        <a:pt x="391389" y="295896"/>
                      </a:lnTo>
                      <a:cubicBezTo>
                        <a:pt x="391389" y="275512"/>
                        <a:pt x="375387" y="258844"/>
                        <a:pt x="355194" y="257796"/>
                      </a:cubicBezTo>
                      <a:lnTo>
                        <a:pt x="353289" y="257796"/>
                      </a:lnTo>
                      <a:lnTo>
                        <a:pt x="181839" y="257796"/>
                      </a:lnTo>
                      <a:cubicBezTo>
                        <a:pt x="161455" y="257796"/>
                        <a:pt x="144787" y="273798"/>
                        <a:pt x="143739" y="293991"/>
                      </a:cubicBezTo>
                      <a:lnTo>
                        <a:pt x="143739" y="295896"/>
                      </a:lnTo>
                      <a:lnTo>
                        <a:pt x="143739" y="410196"/>
                      </a:lnTo>
                      <a:lnTo>
                        <a:pt x="29439" y="410196"/>
                      </a:lnTo>
                      <a:cubicBezTo>
                        <a:pt x="13627" y="410196"/>
                        <a:pt x="864" y="397432"/>
                        <a:pt x="864" y="381621"/>
                      </a:cubicBezTo>
                      <a:lnTo>
                        <a:pt x="864" y="201408"/>
                      </a:lnTo>
                      <a:cubicBezTo>
                        <a:pt x="864" y="191788"/>
                        <a:pt x="4484" y="182454"/>
                        <a:pt x="11151" y="175405"/>
                      </a:cubicBezTo>
                      <a:lnTo>
                        <a:pt x="56300" y="127018"/>
                      </a:lnTo>
                      <a:cubicBezTo>
                        <a:pt x="63538" y="119303"/>
                        <a:pt x="73635" y="114921"/>
                        <a:pt x="84112" y="114921"/>
                      </a:cubicBezTo>
                      <a:lnTo>
                        <a:pt x="143739" y="114921"/>
                      </a:lnTo>
                      <a:close/>
                      <a:moveTo>
                        <a:pt x="462827" y="172071"/>
                      </a:moveTo>
                      <a:cubicBezTo>
                        <a:pt x="454921" y="172071"/>
                        <a:pt x="448539" y="178453"/>
                        <a:pt x="448539" y="186359"/>
                      </a:cubicBezTo>
                      <a:cubicBezTo>
                        <a:pt x="448539" y="194264"/>
                        <a:pt x="454921" y="200646"/>
                        <a:pt x="462827" y="200646"/>
                      </a:cubicBezTo>
                      <a:cubicBezTo>
                        <a:pt x="470732" y="200646"/>
                        <a:pt x="477114" y="194264"/>
                        <a:pt x="477114" y="186359"/>
                      </a:cubicBezTo>
                      <a:cubicBezTo>
                        <a:pt x="477114" y="178453"/>
                        <a:pt x="470732" y="172071"/>
                        <a:pt x="462827" y="172071"/>
                      </a:cubicBezTo>
                      <a:close/>
                      <a:moveTo>
                        <a:pt x="343764" y="621"/>
                      </a:moveTo>
                      <a:cubicBezTo>
                        <a:pt x="359576" y="621"/>
                        <a:pt x="372339" y="13385"/>
                        <a:pt x="372339" y="29196"/>
                      </a:cubicBezTo>
                      <a:lnTo>
                        <a:pt x="372339" y="105396"/>
                      </a:lnTo>
                      <a:cubicBezTo>
                        <a:pt x="372339" y="121207"/>
                        <a:pt x="359576" y="133971"/>
                        <a:pt x="343764" y="133971"/>
                      </a:cubicBezTo>
                      <a:lnTo>
                        <a:pt x="191364" y="133971"/>
                      </a:lnTo>
                      <a:cubicBezTo>
                        <a:pt x="175552" y="133971"/>
                        <a:pt x="162789" y="121207"/>
                        <a:pt x="162789" y="105396"/>
                      </a:cubicBezTo>
                      <a:lnTo>
                        <a:pt x="162789" y="29196"/>
                      </a:lnTo>
                      <a:cubicBezTo>
                        <a:pt x="162789" y="13385"/>
                        <a:pt x="175552" y="621"/>
                        <a:pt x="191364" y="621"/>
                      </a:cubicBezTo>
                      <a:lnTo>
                        <a:pt x="343764" y="621"/>
                      </a:lnTo>
                      <a:close/>
                    </a:path>
                  </a:pathLst>
                </a:custGeom>
                <a:solidFill>
                  <a:srgbClr val="FFFFFF"/>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sp>
            <p:nvSpPr>
              <p:cNvPr id="19" name="文本框 18">
                <a:extLst>
                  <a:ext uri="{FF2B5EF4-FFF2-40B4-BE49-F238E27FC236}">
                    <a16:creationId xmlns:a16="http://schemas.microsoft.com/office/drawing/2014/main" id="{CC59DED0-E4B4-4A90-98CD-3DB6457CE6D1}"/>
                  </a:ext>
                </a:extLst>
              </p:cNvPr>
              <p:cNvSpPr txBox="1"/>
              <p:nvPr/>
            </p:nvSpPr>
            <p:spPr>
              <a:xfrm>
                <a:off x="4523266" y="4393509"/>
                <a:ext cx="2401061" cy="1538122"/>
              </a:xfrm>
              <a:prstGeom prst="rect">
                <a:avLst/>
              </a:prstGeom>
              <a:noFill/>
            </p:spPr>
            <p:txBody>
              <a:bodyPr wrap="square" rtlCol="0">
                <a:normAutofit/>
              </a:bodyPr>
              <a:lstStyle>
                <a:defPPr>
                  <a:defRPr lang="zh-CN"/>
                </a:defPPr>
                <a:lvl1pPr>
                  <a:lnSpc>
                    <a:spcPts val="1500"/>
                  </a:lnSpc>
                  <a:defRPr sz="1200"/>
                </a:lvl1pPr>
              </a:lstStyle>
              <a:p>
                <a:pPr>
                  <a:lnSpc>
                    <a:spcPct val="150000"/>
                  </a:lnSpc>
                </a:pPr>
                <a:r>
                  <a:rPr lang="zh-CN" altLang="en-US" sz="1400" dirty="0"/>
                  <a:t>期望大家能够更加努力，取得更好的成绩。</a:t>
                </a:r>
                <a:endParaRPr lang="en-US" altLang="zh-CN" sz="1400" dirty="0"/>
              </a:p>
            </p:txBody>
          </p:sp>
          <p:sp>
            <p:nvSpPr>
              <p:cNvPr id="20" name="文本框 19">
                <a:extLst>
                  <a:ext uri="{FF2B5EF4-FFF2-40B4-BE49-F238E27FC236}">
                    <a16:creationId xmlns:a16="http://schemas.microsoft.com/office/drawing/2014/main" id="{FC74E24B-8EF9-42DE-ACAD-0F2602E94B26}"/>
                  </a:ext>
                </a:extLst>
              </p:cNvPr>
              <p:cNvSpPr txBox="1"/>
              <p:nvPr/>
            </p:nvSpPr>
            <p:spPr>
              <a:xfrm>
                <a:off x="4523266" y="3671484"/>
                <a:ext cx="2401061" cy="697364"/>
              </a:xfrm>
              <a:prstGeom prst="rect">
                <a:avLst/>
              </a:prstGeom>
              <a:noFill/>
            </p:spPr>
            <p:txBody>
              <a:bodyPr wrap="square" rtlCol="0" anchor="b">
                <a:normAutofit/>
              </a:bodyPr>
              <a:lstStyle/>
              <a:p>
                <a:pPr>
                  <a:lnSpc>
                    <a:spcPct val="100000"/>
                  </a:lnSpc>
                </a:pPr>
                <a:r>
                  <a:rPr lang="zh-CN" altLang="en-US" sz="2400" b="1">
                    <a:solidFill>
                      <a:schemeClr val="accent2"/>
                    </a:solidFill>
                  </a:rPr>
                  <a:t>新学年成绩提高</a:t>
                </a:r>
                <a:endParaRPr lang="en-US" altLang="zh-CN" sz="2400" b="1" dirty="0">
                  <a:solidFill>
                    <a:schemeClr val="accent2"/>
                  </a:solidFill>
                </a:endParaRPr>
              </a:p>
            </p:txBody>
          </p:sp>
        </p:grpSp>
        <p:grpSp>
          <p:nvGrpSpPr>
            <p:cNvPr id="29" name="组合 28">
              <a:extLst>
                <a:ext uri="{FF2B5EF4-FFF2-40B4-BE49-F238E27FC236}">
                  <a16:creationId xmlns:a16="http://schemas.microsoft.com/office/drawing/2014/main" id="{137F8533-FD58-DC2C-0575-CC4A9966681C}"/>
                </a:ext>
              </a:extLst>
            </p:cNvPr>
            <p:cNvGrpSpPr/>
            <p:nvPr/>
          </p:nvGrpSpPr>
          <p:grpSpPr>
            <a:xfrm>
              <a:off x="7918265" y="3288890"/>
              <a:ext cx="3286329" cy="2768221"/>
              <a:chOff x="7918265" y="3288890"/>
              <a:chExt cx="3286329" cy="2768221"/>
            </a:xfrm>
          </p:grpSpPr>
          <p:sp>
            <p:nvSpPr>
              <p:cNvPr id="6" name="矩形: 圆角 5">
                <a:extLst>
                  <a:ext uri="{FF2B5EF4-FFF2-40B4-BE49-F238E27FC236}">
                    <a16:creationId xmlns:a16="http://schemas.microsoft.com/office/drawing/2014/main" id="{F8003366-0CD5-4477-A02D-B88A795BE669}"/>
                  </a:ext>
                </a:extLst>
              </p:cNvPr>
              <p:cNvSpPr/>
              <p:nvPr/>
            </p:nvSpPr>
            <p:spPr>
              <a:xfrm>
                <a:off x="7918265" y="3288890"/>
                <a:ext cx="2905329" cy="2768221"/>
              </a:xfrm>
              <a:prstGeom prst="roundRect">
                <a:avLst>
                  <a:gd name="adj" fmla="val 7307"/>
                </a:avLst>
              </a:prstGeom>
              <a:solidFill>
                <a:schemeClr val="accent3">
                  <a:alpha val="15000"/>
                </a:schemeClr>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dirty="0">
                  <a:solidFill>
                    <a:schemeClr val="bg1"/>
                  </a:solidFill>
                </a:endParaRPr>
              </a:p>
            </p:txBody>
          </p:sp>
          <p:grpSp>
            <p:nvGrpSpPr>
              <p:cNvPr id="26" name="组合 25">
                <a:extLst>
                  <a:ext uri="{FF2B5EF4-FFF2-40B4-BE49-F238E27FC236}">
                    <a16:creationId xmlns:a16="http://schemas.microsoft.com/office/drawing/2014/main" id="{A7397B1C-263E-7777-6D40-2ECFFBB073C6}"/>
                  </a:ext>
                </a:extLst>
              </p:cNvPr>
              <p:cNvGrpSpPr/>
              <p:nvPr/>
            </p:nvGrpSpPr>
            <p:grpSpPr>
              <a:xfrm>
                <a:off x="10442594" y="3862003"/>
                <a:ext cx="762000" cy="762000"/>
                <a:chOff x="10442594" y="3862003"/>
                <a:chExt cx="762000" cy="762000"/>
              </a:xfrm>
            </p:grpSpPr>
            <p:sp>
              <p:nvSpPr>
                <p:cNvPr id="14" name="矩形: 圆角 13">
                  <a:extLst>
                    <a:ext uri="{FF2B5EF4-FFF2-40B4-BE49-F238E27FC236}">
                      <a16:creationId xmlns:a16="http://schemas.microsoft.com/office/drawing/2014/main" id="{FEA3986A-ED3B-4A46-906B-529359CE9255}"/>
                    </a:ext>
                  </a:extLst>
                </p:cNvPr>
                <p:cNvSpPr/>
                <p:nvPr/>
              </p:nvSpPr>
              <p:spPr>
                <a:xfrm>
                  <a:off x="10442594" y="3862003"/>
                  <a:ext cx="762000" cy="762000"/>
                </a:xfrm>
                <a:prstGeom prst="roundRect">
                  <a:avLst>
                    <a:gd name="adj" fmla="val 6500"/>
                  </a:avLst>
                </a:prstGeom>
                <a:solidFill>
                  <a:schemeClr val="accent3"/>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600" b="1">
                    <a:solidFill>
                      <a:srgbClr val="FFFFFF"/>
                    </a:solidFill>
                  </a:endParaRPr>
                </a:p>
              </p:txBody>
            </p:sp>
            <p:sp>
              <p:nvSpPr>
                <p:cNvPr id="15" name="任意多边形: 形状 14">
                  <a:extLst>
                    <a:ext uri="{FF2B5EF4-FFF2-40B4-BE49-F238E27FC236}">
                      <a16:creationId xmlns:a16="http://schemas.microsoft.com/office/drawing/2014/main" id="{F1515707-D383-4C14-B6DA-9F4297759815}"/>
                    </a:ext>
                  </a:extLst>
                </p:cNvPr>
                <p:cNvSpPr/>
                <p:nvPr/>
              </p:nvSpPr>
              <p:spPr bwMode="auto">
                <a:xfrm>
                  <a:off x="10680569" y="4092494"/>
                  <a:ext cx="274609" cy="301015"/>
                </a:xfrm>
                <a:custGeom>
                  <a:avLst/>
                  <a:gdLst>
                    <a:gd name="connsiteX0" fmla="*/ 248770 w 495300"/>
                    <a:gd name="connsiteY0" fmla="*/ 621 h 542925"/>
                    <a:gd name="connsiteX1" fmla="*/ 496420 w 495300"/>
                    <a:gd name="connsiteY1" fmla="*/ 248271 h 542925"/>
                    <a:gd name="connsiteX2" fmla="*/ 323827 w 495300"/>
                    <a:gd name="connsiteY2" fmla="*/ 484396 h 542925"/>
                    <a:gd name="connsiteX3" fmla="*/ 346973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567 w 495300"/>
                    <a:gd name="connsiteY8" fmla="*/ 524496 h 542925"/>
                    <a:gd name="connsiteX9" fmla="*/ 173713 w 495300"/>
                    <a:gd name="connsiteY9" fmla="*/ 484396 h 542925"/>
                    <a:gd name="connsiteX10" fmla="*/ 1120 w 495300"/>
                    <a:gd name="connsiteY10" fmla="*/ 248271 h 542925"/>
                    <a:gd name="connsiteX11" fmla="*/ 248770 w 495300"/>
                    <a:gd name="connsiteY11" fmla="*/ 621 h 542925"/>
                    <a:gd name="connsiteX12" fmla="*/ 192763 w 495300"/>
                    <a:gd name="connsiteY12" fmla="*/ 489539 h 542925"/>
                    <a:gd name="connsiteX13" fmla="*/ 172570 w 495300"/>
                    <a:gd name="connsiteY13" fmla="*/ 524496 h 542925"/>
                    <a:gd name="connsiteX14" fmla="*/ 324970 w 495300"/>
                    <a:gd name="connsiteY14" fmla="*/ 524496 h 542925"/>
                    <a:gd name="connsiteX15" fmla="*/ 304777 w 495300"/>
                    <a:gd name="connsiteY15" fmla="*/ 489539 h 542925"/>
                    <a:gd name="connsiteX16" fmla="*/ 248770 w 495300"/>
                    <a:gd name="connsiteY16" fmla="*/ 495921 h 542925"/>
                    <a:gd name="connsiteX17" fmla="*/ 192763 w 495300"/>
                    <a:gd name="connsiteY17" fmla="*/ 489539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549" y="621"/>
                        <a:pt x="496420" y="111492"/>
                        <a:pt x="496420" y="248271"/>
                      </a:cubicBezTo>
                      <a:cubicBezTo>
                        <a:pt x="496420" y="358856"/>
                        <a:pt x="423935" y="452582"/>
                        <a:pt x="323827" y="484396"/>
                      </a:cubicBezTo>
                      <a:lnTo>
                        <a:pt x="346973" y="524496"/>
                      </a:lnTo>
                      <a:lnTo>
                        <a:pt x="420220" y="524496"/>
                      </a:lnTo>
                      <a:lnTo>
                        <a:pt x="420220" y="543546"/>
                      </a:lnTo>
                      <a:lnTo>
                        <a:pt x="77320" y="543546"/>
                      </a:lnTo>
                      <a:lnTo>
                        <a:pt x="77320" y="524496"/>
                      </a:lnTo>
                      <a:lnTo>
                        <a:pt x="150567" y="524496"/>
                      </a:lnTo>
                      <a:lnTo>
                        <a:pt x="173713" y="484396"/>
                      </a:lnTo>
                      <a:cubicBezTo>
                        <a:pt x="73605" y="452582"/>
                        <a:pt x="1120" y="358856"/>
                        <a:pt x="1120" y="248271"/>
                      </a:cubicBezTo>
                      <a:cubicBezTo>
                        <a:pt x="1120" y="111492"/>
                        <a:pt x="111991" y="621"/>
                        <a:pt x="248770" y="621"/>
                      </a:cubicBezTo>
                      <a:close/>
                      <a:moveTo>
                        <a:pt x="192763" y="489539"/>
                      </a:moveTo>
                      <a:lnTo>
                        <a:pt x="172570" y="524496"/>
                      </a:lnTo>
                      <a:lnTo>
                        <a:pt x="324970" y="524496"/>
                      </a:lnTo>
                      <a:lnTo>
                        <a:pt x="304777" y="489539"/>
                      </a:lnTo>
                      <a:cubicBezTo>
                        <a:pt x="286775" y="493730"/>
                        <a:pt x="268010" y="495921"/>
                        <a:pt x="248770" y="495921"/>
                      </a:cubicBezTo>
                      <a:cubicBezTo>
                        <a:pt x="229530" y="495921"/>
                        <a:pt x="210765" y="493730"/>
                        <a:pt x="192763" y="489539"/>
                      </a:cubicBezTo>
                      <a:close/>
                      <a:moveTo>
                        <a:pt x="248770" y="143496"/>
                      </a:moveTo>
                      <a:cubicBezTo>
                        <a:pt x="190858" y="143496"/>
                        <a:pt x="143995" y="190359"/>
                        <a:pt x="143995" y="248271"/>
                      </a:cubicBezTo>
                      <a:cubicBezTo>
                        <a:pt x="143995" y="306183"/>
                        <a:pt x="190858" y="353046"/>
                        <a:pt x="248770" y="353046"/>
                      </a:cubicBezTo>
                      <a:cubicBezTo>
                        <a:pt x="306682" y="353046"/>
                        <a:pt x="353545" y="306183"/>
                        <a:pt x="353545" y="248271"/>
                      </a:cubicBezTo>
                      <a:cubicBezTo>
                        <a:pt x="353545" y="190359"/>
                        <a:pt x="306682" y="143496"/>
                        <a:pt x="248770" y="143496"/>
                      </a:cubicBezTo>
                      <a:close/>
                      <a:moveTo>
                        <a:pt x="367833" y="114921"/>
                      </a:moveTo>
                      <a:cubicBezTo>
                        <a:pt x="359927" y="114921"/>
                        <a:pt x="353545" y="121303"/>
                        <a:pt x="353545" y="129209"/>
                      </a:cubicBezTo>
                      <a:cubicBezTo>
                        <a:pt x="353545" y="137114"/>
                        <a:pt x="359927" y="143496"/>
                        <a:pt x="367833" y="143496"/>
                      </a:cubicBezTo>
                      <a:cubicBezTo>
                        <a:pt x="375738" y="143496"/>
                        <a:pt x="382120" y="137114"/>
                        <a:pt x="382120" y="129209"/>
                      </a:cubicBezTo>
                      <a:cubicBezTo>
                        <a:pt x="382120" y="121303"/>
                        <a:pt x="375738" y="114921"/>
                        <a:pt x="367833" y="114921"/>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dirty="0">
                    <a:solidFill>
                      <a:srgbClr val="FFFFFF"/>
                    </a:solidFill>
                  </a:endParaRPr>
                </a:p>
              </p:txBody>
            </p:sp>
          </p:grpSp>
          <p:sp>
            <p:nvSpPr>
              <p:cNvPr id="22" name="文本框 21">
                <a:extLst>
                  <a:ext uri="{FF2B5EF4-FFF2-40B4-BE49-F238E27FC236}">
                    <a16:creationId xmlns:a16="http://schemas.microsoft.com/office/drawing/2014/main" id="{13F6CBBA-9FC1-41B1-807B-7F50A1D975EA}"/>
                  </a:ext>
                </a:extLst>
              </p:cNvPr>
              <p:cNvSpPr txBox="1"/>
              <p:nvPr/>
            </p:nvSpPr>
            <p:spPr>
              <a:xfrm>
                <a:off x="8047567" y="4393509"/>
                <a:ext cx="2401061" cy="1538122"/>
              </a:xfrm>
              <a:prstGeom prst="rect">
                <a:avLst/>
              </a:prstGeom>
              <a:noFill/>
            </p:spPr>
            <p:txBody>
              <a:bodyPr wrap="square" rtlCol="0">
                <a:normAutofit/>
              </a:bodyPr>
              <a:lstStyle>
                <a:defPPr>
                  <a:defRPr lang="zh-CN"/>
                </a:defPPr>
                <a:lvl1pPr>
                  <a:lnSpc>
                    <a:spcPts val="1500"/>
                  </a:lnSpc>
                  <a:defRPr sz="1200"/>
                </a:lvl1pPr>
              </a:lstStyle>
              <a:p>
                <a:pPr>
                  <a:lnSpc>
                    <a:spcPct val="150000"/>
                  </a:lnSpc>
                </a:pPr>
                <a:r>
                  <a:rPr lang="zh-CN" altLang="en-US" sz="1400" dirty="0"/>
                  <a:t>学校也将继续加强教育教学改革，提高师生的学习和生活质量，传递学校的信念和期望。</a:t>
                </a:r>
                <a:endParaRPr lang="en-US" altLang="zh-CN" sz="1400" dirty="0"/>
              </a:p>
            </p:txBody>
          </p:sp>
          <p:sp>
            <p:nvSpPr>
              <p:cNvPr id="23" name="文本框 22">
                <a:extLst>
                  <a:ext uri="{FF2B5EF4-FFF2-40B4-BE49-F238E27FC236}">
                    <a16:creationId xmlns:a16="http://schemas.microsoft.com/office/drawing/2014/main" id="{60348A91-2C6B-4424-974C-36FCFC6650A4}"/>
                  </a:ext>
                </a:extLst>
              </p:cNvPr>
              <p:cNvSpPr txBox="1"/>
              <p:nvPr/>
            </p:nvSpPr>
            <p:spPr>
              <a:xfrm>
                <a:off x="8035656" y="3671484"/>
                <a:ext cx="2401061" cy="697364"/>
              </a:xfrm>
              <a:prstGeom prst="rect">
                <a:avLst/>
              </a:prstGeom>
              <a:noFill/>
            </p:spPr>
            <p:txBody>
              <a:bodyPr wrap="square" rtlCol="0" anchor="b">
                <a:normAutofit/>
              </a:bodyPr>
              <a:lstStyle/>
              <a:p>
                <a:pPr>
                  <a:lnSpc>
                    <a:spcPct val="100000"/>
                  </a:lnSpc>
                </a:pPr>
                <a:r>
                  <a:rPr lang="zh-CN" altLang="en-US" sz="2400" b="1" dirty="0">
                    <a:solidFill>
                      <a:schemeClr val="accent3"/>
                    </a:solidFill>
                  </a:rPr>
                  <a:t>传递学校期望</a:t>
                </a:r>
                <a:endParaRPr lang="en-US" altLang="zh-CN" sz="2400" b="1" dirty="0">
                  <a:solidFill>
                    <a:schemeClr val="accent3"/>
                  </a:solidFill>
                </a:endParaRPr>
              </a:p>
            </p:txBody>
          </p:sp>
        </p:grpSp>
      </p:grpSp>
      <p:sp>
        <p:nvSpPr>
          <p:cNvPr id="24" name="标题 23"/>
          <p:cNvSpPr>
            <a:spLocks noGrp="1"/>
          </p:cNvSpPr>
          <p:nvPr>
            <p:ph type="title"/>
          </p:nvPr>
        </p:nvSpPr>
        <p:spPr/>
        <p:txBody>
          <a:bodyPr/>
          <a:lstStyle/>
          <a:p>
            <a:pPr lvl="0"/>
            <a:r>
              <a:rPr lang="zh-CN" altLang="en-US"/>
              <a:t>表达感谢和期望</a:t>
            </a:r>
            <a:endParaRPr lang="en-US"/>
          </a:p>
        </p:txBody>
      </p:sp>
    </p:spTree>
    <p:custDataLst>
      <p:tags r:id="rId1"/>
    </p:custDataLst>
    <p:extLst>
      <p:ext uri="{BB962C8B-B14F-4D97-AF65-F5344CB8AC3E}">
        <p14:creationId xmlns:p14="http://schemas.microsoft.com/office/powerpoint/2010/main" val="282615179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660401" y="1130302"/>
            <a:ext cx="5930900" cy="2469338"/>
          </a:xfrm>
        </p:spPr>
        <p:txBody>
          <a:bodyPr/>
          <a:lstStyle/>
          <a:p>
            <a:pPr lvl="0"/>
            <a:r>
              <a:rPr lang="en-US" altLang="zh-CN" dirty="0"/>
              <a:t>Thanks</a:t>
            </a:r>
            <a:r>
              <a:rPr lang="zh-CN" altLang="en-US" dirty="0"/>
              <a:t>！</a:t>
            </a:r>
            <a:endParaRPr lang="en-US" dirty="0"/>
          </a:p>
        </p:txBody>
      </p:sp>
      <p:sp>
        <p:nvSpPr>
          <p:cNvPr id="3" name="文本占位符 2"/>
          <p:cNvSpPr>
            <a:spLocks noGrp="1"/>
          </p:cNvSpPr>
          <p:nvPr>
            <p:ph type="body" sz="quarter" idx="14"/>
          </p:nvPr>
        </p:nvSpPr>
        <p:spPr>
          <a:xfrm>
            <a:off x="660399" y="5857101"/>
            <a:ext cx="1689101" cy="276999"/>
          </a:xfrm>
        </p:spPr>
        <p:txBody>
          <a:bodyPr/>
          <a:lstStyle/>
          <a:p>
            <a:pPr lvl="0"/>
            <a:r>
              <a:rPr lang="en-US" altLang="zh-CN" dirty="0"/>
              <a:t>www.greatppt.com</a:t>
            </a:r>
          </a:p>
        </p:txBody>
      </p:sp>
      <p:sp>
        <p:nvSpPr>
          <p:cNvPr id="6" name="文本占位符 5">
            <a:extLst>
              <a:ext uri="{FF2B5EF4-FFF2-40B4-BE49-F238E27FC236}">
                <a16:creationId xmlns:a16="http://schemas.microsoft.com/office/drawing/2014/main" id="{6C93FEC8-E404-8D08-76EE-1AF5A8ADC5F9}"/>
              </a:ext>
            </a:extLst>
          </p:cNvPr>
          <p:cNvSpPr>
            <a:spLocks noGrp="1"/>
          </p:cNvSpPr>
          <p:nvPr>
            <p:ph type="body" sz="quarter" idx="13"/>
          </p:nvPr>
        </p:nvSpPr>
        <p:spPr/>
        <p:txBody>
          <a:bodyPr/>
          <a:lstStyle/>
          <a:p>
            <a:endParaRPr lang="zh-CN" altLang="en-US"/>
          </a:p>
        </p:txBody>
      </p:sp>
    </p:spTree>
    <p:custDataLst>
      <p:tags r:id="rId1"/>
    </p:custDataLst>
    <p:extLst>
      <p:ext uri="{BB962C8B-B14F-4D97-AF65-F5344CB8AC3E}">
        <p14:creationId xmlns:p14="http://schemas.microsoft.com/office/powerpoint/2010/main" val="346521401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grpSp>
        <p:nvGrpSpPr>
          <p:cNvPr id="2629" name="Google Shape;2629;p85"/>
          <p:cNvGrpSpPr/>
          <p:nvPr/>
        </p:nvGrpSpPr>
        <p:grpSpPr>
          <a:xfrm>
            <a:off x="6731393" y="4026113"/>
            <a:ext cx="590455" cy="685695"/>
            <a:chOff x="4727025" y="1332775"/>
            <a:chExt cx="59900" cy="69625"/>
          </a:xfrm>
        </p:grpSpPr>
        <p:sp>
          <p:nvSpPr>
            <p:cNvPr id="2630" name="Google Shape;2630;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2" name="Google Shape;2632;p85"/>
          <p:cNvGrpSpPr/>
          <p:nvPr/>
        </p:nvGrpSpPr>
        <p:grpSpPr>
          <a:xfrm>
            <a:off x="7631814" y="3022764"/>
            <a:ext cx="667879" cy="667865"/>
            <a:chOff x="4820425" y="1329900"/>
            <a:chExt cx="70175" cy="70350"/>
          </a:xfrm>
        </p:grpSpPr>
        <p:sp>
          <p:nvSpPr>
            <p:cNvPr id="2633" name="Google Shape;2633;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7" name="Google Shape;2637;p85"/>
          <p:cNvGrpSpPr/>
          <p:nvPr/>
        </p:nvGrpSpPr>
        <p:grpSpPr>
          <a:xfrm>
            <a:off x="8501980" y="3038483"/>
            <a:ext cx="717513" cy="657492"/>
            <a:chOff x="4903200" y="1331525"/>
            <a:chExt cx="73575" cy="67425"/>
          </a:xfrm>
        </p:grpSpPr>
        <p:sp>
          <p:nvSpPr>
            <p:cNvPr id="2638" name="Google Shape;2638;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0" name="Google Shape;2640;p85"/>
          <p:cNvGrpSpPr/>
          <p:nvPr/>
        </p:nvGrpSpPr>
        <p:grpSpPr>
          <a:xfrm>
            <a:off x="7515247" y="4027787"/>
            <a:ext cx="726084" cy="682527"/>
            <a:chOff x="4815575" y="1416800"/>
            <a:chExt cx="73750" cy="71400"/>
          </a:xfrm>
        </p:grpSpPr>
        <p:sp>
          <p:nvSpPr>
            <p:cNvPr id="2641" name="Google Shape;2641;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4" name="Google Shape;2644;p85"/>
          <p:cNvGrpSpPr/>
          <p:nvPr/>
        </p:nvGrpSpPr>
        <p:grpSpPr>
          <a:xfrm>
            <a:off x="8444080" y="4027395"/>
            <a:ext cx="803885" cy="683303"/>
            <a:chOff x="4902475" y="1418875"/>
            <a:chExt cx="74500" cy="63775"/>
          </a:xfrm>
        </p:grpSpPr>
        <p:sp>
          <p:nvSpPr>
            <p:cNvPr id="2645" name="Google Shape;2645;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7" name="Google Shape;2647;p85"/>
          <p:cNvGrpSpPr/>
          <p:nvPr/>
        </p:nvGrpSpPr>
        <p:grpSpPr>
          <a:xfrm>
            <a:off x="7665243" y="5013047"/>
            <a:ext cx="687188" cy="700932"/>
            <a:chOff x="4818100" y="1507675"/>
            <a:chExt cx="71225" cy="71625"/>
          </a:xfrm>
        </p:grpSpPr>
        <p:sp>
          <p:nvSpPr>
            <p:cNvPr id="2648" name="Google Shape;2648;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2" name="Google Shape;2652;p85"/>
          <p:cNvGrpSpPr/>
          <p:nvPr/>
        </p:nvGrpSpPr>
        <p:grpSpPr>
          <a:xfrm>
            <a:off x="6782712" y="5041757"/>
            <a:ext cx="697275" cy="653159"/>
            <a:chOff x="4721450" y="1509475"/>
            <a:chExt cx="79350" cy="74325"/>
          </a:xfrm>
        </p:grpSpPr>
        <p:sp>
          <p:nvSpPr>
            <p:cNvPr id="2653" name="Google Shape;2653;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7" name="Google Shape;2657;p85"/>
          <p:cNvGrpSpPr/>
          <p:nvPr/>
        </p:nvGrpSpPr>
        <p:grpSpPr>
          <a:xfrm>
            <a:off x="8547036" y="5014759"/>
            <a:ext cx="700939" cy="713915"/>
            <a:chOff x="4906800" y="1507500"/>
            <a:chExt cx="70350" cy="71075"/>
          </a:xfrm>
        </p:grpSpPr>
        <p:sp>
          <p:nvSpPr>
            <p:cNvPr id="2658" name="Google Shape;2658;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3" name="Google Shape;2663;p85"/>
          <p:cNvGrpSpPr/>
          <p:nvPr/>
        </p:nvGrpSpPr>
        <p:grpSpPr>
          <a:xfrm>
            <a:off x="5924132" y="3022734"/>
            <a:ext cx="677405" cy="677460"/>
            <a:chOff x="3736598" y="2170606"/>
            <a:chExt cx="404889" cy="404889"/>
          </a:xfrm>
        </p:grpSpPr>
        <p:sp>
          <p:nvSpPr>
            <p:cNvPr id="2664" name="Google Shape;2664;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8" name="Google Shape;2668;p85"/>
          <p:cNvGrpSpPr/>
          <p:nvPr/>
        </p:nvGrpSpPr>
        <p:grpSpPr>
          <a:xfrm>
            <a:off x="4974852" y="3022860"/>
            <a:ext cx="767720" cy="677205"/>
            <a:chOff x="3161917" y="2170682"/>
            <a:chExt cx="458870" cy="404737"/>
          </a:xfrm>
        </p:grpSpPr>
        <p:sp>
          <p:nvSpPr>
            <p:cNvPr id="2669" name="Google Shape;2669;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2" name="Google Shape;2672;p85"/>
          <p:cNvGrpSpPr/>
          <p:nvPr/>
        </p:nvGrpSpPr>
        <p:grpSpPr>
          <a:xfrm>
            <a:off x="5011559" y="4036690"/>
            <a:ext cx="694307" cy="664756"/>
            <a:chOff x="3179914" y="2889488"/>
            <a:chExt cx="422876" cy="404911"/>
          </a:xfrm>
        </p:grpSpPr>
        <p:sp>
          <p:nvSpPr>
            <p:cNvPr id="2673" name="Google Shape;2673;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9" name="Google Shape;2679;p85"/>
          <p:cNvGrpSpPr/>
          <p:nvPr/>
        </p:nvGrpSpPr>
        <p:grpSpPr>
          <a:xfrm>
            <a:off x="5849800" y="4036636"/>
            <a:ext cx="688193" cy="664864"/>
            <a:chOff x="3729467" y="2889422"/>
            <a:chExt cx="419153" cy="404977"/>
          </a:xfrm>
        </p:grpSpPr>
        <p:sp>
          <p:nvSpPr>
            <p:cNvPr id="2680" name="Google Shape;2680;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87" name="Google Shape;2687;p85"/>
          <p:cNvSpPr/>
          <p:nvPr/>
        </p:nvSpPr>
        <p:spPr>
          <a:xfrm>
            <a:off x="9874099" y="30326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5"/>
          <p:cNvSpPr/>
          <p:nvPr/>
        </p:nvSpPr>
        <p:spPr>
          <a:xfrm>
            <a:off x="9473371" y="30091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5"/>
          <p:cNvSpPr/>
          <p:nvPr/>
        </p:nvSpPr>
        <p:spPr>
          <a:xfrm>
            <a:off x="10303090" y="30177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5"/>
          <p:cNvSpPr/>
          <p:nvPr/>
        </p:nvSpPr>
        <p:spPr>
          <a:xfrm>
            <a:off x="10696030" y="30091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91" name="Google Shape;2691;p85"/>
          <p:cNvGrpSpPr/>
          <p:nvPr/>
        </p:nvGrpSpPr>
        <p:grpSpPr>
          <a:xfrm>
            <a:off x="9476903" y="3299150"/>
            <a:ext cx="221964" cy="188663"/>
            <a:chOff x="4660325" y="1866850"/>
            <a:chExt cx="68350" cy="58100"/>
          </a:xfrm>
        </p:grpSpPr>
        <p:sp>
          <p:nvSpPr>
            <p:cNvPr id="2692" name="Google Shape;2692;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4" name="Google Shape;2694;p85"/>
          <p:cNvGrpSpPr/>
          <p:nvPr/>
        </p:nvGrpSpPr>
        <p:grpSpPr>
          <a:xfrm>
            <a:off x="9889363" y="3333449"/>
            <a:ext cx="216687" cy="120065"/>
            <a:chOff x="4791775" y="1877500"/>
            <a:chExt cx="66725" cy="36975"/>
          </a:xfrm>
        </p:grpSpPr>
        <p:sp>
          <p:nvSpPr>
            <p:cNvPr id="2695" name="Google Shape;2695;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7" name="Google Shape;2697;p85"/>
          <p:cNvGrpSpPr/>
          <p:nvPr/>
        </p:nvGrpSpPr>
        <p:grpSpPr>
          <a:xfrm>
            <a:off x="10318313" y="3333449"/>
            <a:ext cx="193305" cy="120065"/>
            <a:chOff x="4923925" y="1877500"/>
            <a:chExt cx="59525" cy="36975"/>
          </a:xfrm>
        </p:grpSpPr>
        <p:sp>
          <p:nvSpPr>
            <p:cNvPr id="2698" name="Google Shape;2698;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0" name="Google Shape;2700;p85"/>
          <p:cNvGrpSpPr/>
          <p:nvPr/>
        </p:nvGrpSpPr>
        <p:grpSpPr>
          <a:xfrm>
            <a:off x="10710969" y="3309703"/>
            <a:ext cx="188596" cy="167556"/>
            <a:chOff x="5058450" y="1870100"/>
            <a:chExt cx="58075" cy="51600"/>
          </a:xfrm>
        </p:grpSpPr>
        <p:sp>
          <p:nvSpPr>
            <p:cNvPr id="2701" name="Google Shape;2701;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3" name="Google Shape;2703;p85"/>
          <p:cNvGrpSpPr/>
          <p:nvPr/>
        </p:nvGrpSpPr>
        <p:grpSpPr>
          <a:xfrm>
            <a:off x="9930322" y="3872914"/>
            <a:ext cx="134769" cy="143527"/>
            <a:chOff x="4811425" y="2065025"/>
            <a:chExt cx="41500" cy="44200"/>
          </a:xfrm>
        </p:grpSpPr>
        <p:sp>
          <p:nvSpPr>
            <p:cNvPr id="2704" name="Google Shape;2704;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6" name="Google Shape;2706;p85"/>
          <p:cNvGrpSpPr/>
          <p:nvPr/>
        </p:nvGrpSpPr>
        <p:grpSpPr>
          <a:xfrm>
            <a:off x="10320238" y="3873198"/>
            <a:ext cx="161156" cy="142957"/>
            <a:chOff x="4929875" y="2065025"/>
            <a:chExt cx="49625" cy="44025"/>
          </a:xfrm>
        </p:grpSpPr>
        <p:sp>
          <p:nvSpPr>
            <p:cNvPr id="2707" name="Google Shape;2707;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9" name="Google Shape;2709;p85"/>
          <p:cNvGrpSpPr/>
          <p:nvPr/>
        </p:nvGrpSpPr>
        <p:grpSpPr>
          <a:xfrm>
            <a:off x="10758463" y="3877217"/>
            <a:ext cx="93608" cy="134921"/>
            <a:chOff x="5083925" y="2066350"/>
            <a:chExt cx="28825" cy="41550"/>
          </a:xfrm>
        </p:grpSpPr>
        <p:sp>
          <p:nvSpPr>
            <p:cNvPr id="2710" name="Google Shape;2710;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2" name="Google Shape;2712;p85"/>
          <p:cNvGrpSpPr/>
          <p:nvPr/>
        </p:nvGrpSpPr>
        <p:grpSpPr>
          <a:xfrm>
            <a:off x="9467201" y="3898079"/>
            <a:ext cx="241368" cy="93195"/>
            <a:chOff x="4659775" y="2072775"/>
            <a:chExt cx="74325" cy="28700"/>
          </a:xfrm>
        </p:grpSpPr>
        <p:sp>
          <p:nvSpPr>
            <p:cNvPr id="2713" name="Google Shape;2713;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6" name="Google Shape;2716;p85"/>
          <p:cNvGrpSpPr/>
          <p:nvPr/>
        </p:nvGrpSpPr>
        <p:grpSpPr>
          <a:xfrm>
            <a:off x="10693677" y="3618833"/>
            <a:ext cx="223183" cy="118929"/>
            <a:chOff x="4662475" y="1976500"/>
            <a:chExt cx="68725" cy="36625"/>
          </a:xfrm>
        </p:grpSpPr>
        <p:sp>
          <p:nvSpPr>
            <p:cNvPr id="2717" name="Google Shape;2717;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0" name="Google Shape;2720;p85"/>
          <p:cNvGrpSpPr/>
          <p:nvPr/>
        </p:nvGrpSpPr>
        <p:grpSpPr>
          <a:xfrm>
            <a:off x="10289550" y="3623419"/>
            <a:ext cx="222532" cy="109756"/>
            <a:chOff x="4920150" y="1977875"/>
            <a:chExt cx="68525" cy="33800"/>
          </a:xfrm>
        </p:grpSpPr>
        <p:sp>
          <p:nvSpPr>
            <p:cNvPr id="2721" name="Google Shape;2721;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4" name="Google Shape;2724;p85"/>
          <p:cNvGrpSpPr/>
          <p:nvPr/>
        </p:nvGrpSpPr>
        <p:grpSpPr>
          <a:xfrm>
            <a:off x="9504425" y="4161976"/>
            <a:ext cx="166920" cy="170477"/>
            <a:chOff x="4676550" y="2160575"/>
            <a:chExt cx="51400" cy="52500"/>
          </a:xfrm>
        </p:grpSpPr>
        <p:sp>
          <p:nvSpPr>
            <p:cNvPr id="2725" name="Google Shape;2725;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8" name="Google Shape;2728;p85"/>
          <p:cNvGrpSpPr/>
          <p:nvPr/>
        </p:nvGrpSpPr>
        <p:grpSpPr>
          <a:xfrm>
            <a:off x="9900770" y="4171352"/>
            <a:ext cx="193873" cy="151725"/>
            <a:chOff x="4768325" y="2163475"/>
            <a:chExt cx="59700" cy="46725"/>
          </a:xfrm>
        </p:grpSpPr>
        <p:sp>
          <p:nvSpPr>
            <p:cNvPr id="2729" name="Google Shape;2729;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31" name="Google Shape;2731;p85"/>
          <p:cNvSpPr/>
          <p:nvPr/>
        </p:nvSpPr>
        <p:spPr>
          <a:xfrm>
            <a:off x="10343377" y="41600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5"/>
          <p:cNvSpPr/>
          <p:nvPr/>
        </p:nvSpPr>
        <p:spPr>
          <a:xfrm>
            <a:off x="10706544" y="55028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5"/>
          <p:cNvSpPr/>
          <p:nvPr/>
        </p:nvSpPr>
        <p:spPr>
          <a:xfrm>
            <a:off x="9508485" y="44737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5"/>
          <p:cNvSpPr/>
          <p:nvPr/>
        </p:nvSpPr>
        <p:spPr>
          <a:xfrm>
            <a:off x="9465781" y="55239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5"/>
          <p:cNvSpPr/>
          <p:nvPr/>
        </p:nvSpPr>
        <p:spPr>
          <a:xfrm>
            <a:off x="9488878" y="48327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5"/>
          <p:cNvSpPr/>
          <p:nvPr/>
        </p:nvSpPr>
        <p:spPr>
          <a:xfrm>
            <a:off x="10333878" y="48086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37" name="Google Shape;2737;p85"/>
          <p:cNvGrpSpPr/>
          <p:nvPr/>
        </p:nvGrpSpPr>
        <p:grpSpPr>
          <a:xfrm>
            <a:off x="9922527" y="4511478"/>
            <a:ext cx="150357" cy="142471"/>
            <a:chOff x="4768575" y="2253950"/>
            <a:chExt cx="46300" cy="43875"/>
          </a:xfrm>
        </p:grpSpPr>
        <p:sp>
          <p:nvSpPr>
            <p:cNvPr id="2738" name="Google Shape;2738;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0" name="Google Shape;2740;p85"/>
          <p:cNvGrpSpPr/>
          <p:nvPr/>
        </p:nvGrpSpPr>
        <p:grpSpPr>
          <a:xfrm>
            <a:off x="10322025" y="5163512"/>
            <a:ext cx="157583" cy="194995"/>
            <a:chOff x="4960900" y="2433225"/>
            <a:chExt cx="48525" cy="60050"/>
          </a:xfrm>
        </p:grpSpPr>
        <p:sp>
          <p:nvSpPr>
            <p:cNvPr id="2741" name="Google Shape;2741;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3" name="Google Shape;2743;p85"/>
          <p:cNvGrpSpPr/>
          <p:nvPr/>
        </p:nvGrpSpPr>
        <p:grpSpPr>
          <a:xfrm>
            <a:off x="9906777" y="5515593"/>
            <a:ext cx="181859" cy="191747"/>
            <a:chOff x="4854075" y="2527625"/>
            <a:chExt cx="56000" cy="59050"/>
          </a:xfrm>
        </p:grpSpPr>
        <p:sp>
          <p:nvSpPr>
            <p:cNvPr id="2744" name="Google Shape;2744;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46" name="Google Shape;2746;p85"/>
          <p:cNvSpPr/>
          <p:nvPr/>
        </p:nvSpPr>
        <p:spPr>
          <a:xfrm>
            <a:off x="9927113" y="51725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5"/>
          <p:cNvSpPr/>
          <p:nvPr/>
        </p:nvSpPr>
        <p:spPr>
          <a:xfrm>
            <a:off x="10698669" y="41587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5"/>
          <p:cNvSpPr/>
          <p:nvPr/>
        </p:nvSpPr>
        <p:spPr>
          <a:xfrm>
            <a:off x="9497687" y="51725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49" name="Google Shape;2749;p85"/>
          <p:cNvGrpSpPr/>
          <p:nvPr/>
        </p:nvGrpSpPr>
        <p:grpSpPr>
          <a:xfrm>
            <a:off x="10739059" y="4800586"/>
            <a:ext cx="132416" cy="214396"/>
            <a:chOff x="5059700" y="2334775"/>
            <a:chExt cx="40775" cy="66025"/>
          </a:xfrm>
        </p:grpSpPr>
        <p:sp>
          <p:nvSpPr>
            <p:cNvPr id="2750" name="Google Shape;2750;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59" name="Google Shape;2759;p85"/>
          <p:cNvGrpSpPr/>
          <p:nvPr/>
        </p:nvGrpSpPr>
        <p:grpSpPr>
          <a:xfrm>
            <a:off x="10681944" y="5154095"/>
            <a:ext cx="246645" cy="213828"/>
            <a:chOff x="5037700" y="2430325"/>
            <a:chExt cx="75950" cy="65850"/>
          </a:xfrm>
        </p:grpSpPr>
        <p:sp>
          <p:nvSpPr>
            <p:cNvPr id="2760" name="Google Shape;2760;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2" name="Google Shape;2762;p85"/>
          <p:cNvGrpSpPr/>
          <p:nvPr/>
        </p:nvGrpSpPr>
        <p:grpSpPr>
          <a:xfrm>
            <a:off x="9907952" y="4842698"/>
            <a:ext cx="230685" cy="130172"/>
            <a:chOff x="4756975" y="2341800"/>
            <a:chExt cx="91975" cy="51925"/>
          </a:xfrm>
        </p:grpSpPr>
        <p:sp>
          <p:nvSpPr>
            <p:cNvPr id="2763" name="Google Shape;2763;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83" name="Google Shape;2783;p85"/>
          <p:cNvGrpSpPr/>
          <p:nvPr/>
        </p:nvGrpSpPr>
        <p:grpSpPr>
          <a:xfrm>
            <a:off x="10263869" y="5494294"/>
            <a:ext cx="283329" cy="234348"/>
            <a:chOff x="4943575" y="2516350"/>
            <a:chExt cx="98675" cy="81700"/>
          </a:xfrm>
        </p:grpSpPr>
        <p:sp>
          <p:nvSpPr>
            <p:cNvPr id="2784" name="Google Shape;2784;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2" name="Google Shape;2862;p85"/>
          <p:cNvGrpSpPr/>
          <p:nvPr/>
        </p:nvGrpSpPr>
        <p:grpSpPr>
          <a:xfrm>
            <a:off x="2607950" y="4462618"/>
            <a:ext cx="1287135" cy="179481"/>
            <a:chOff x="4411970" y="2962952"/>
            <a:chExt cx="706544" cy="104212"/>
          </a:xfrm>
        </p:grpSpPr>
        <p:sp>
          <p:nvSpPr>
            <p:cNvPr id="2863" name="Google Shape;2863;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7" name="Google Shape;2867;p85"/>
          <p:cNvGrpSpPr/>
          <p:nvPr/>
        </p:nvGrpSpPr>
        <p:grpSpPr>
          <a:xfrm>
            <a:off x="2607949" y="3914503"/>
            <a:ext cx="1280211" cy="385563"/>
            <a:chOff x="4411970" y="2726085"/>
            <a:chExt cx="643107" cy="193659"/>
          </a:xfrm>
        </p:grpSpPr>
        <p:sp>
          <p:nvSpPr>
            <p:cNvPr id="2868" name="Google Shape;2868;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1" name="Google Shape;2871;p85"/>
          <p:cNvGrpSpPr/>
          <p:nvPr/>
        </p:nvGrpSpPr>
        <p:grpSpPr>
          <a:xfrm>
            <a:off x="1278473" y="4269317"/>
            <a:ext cx="1110897" cy="345612"/>
            <a:chOff x="4411970" y="4340222"/>
            <a:chExt cx="779467" cy="242683"/>
          </a:xfrm>
        </p:grpSpPr>
        <p:sp>
          <p:nvSpPr>
            <p:cNvPr id="2872" name="Google Shape;2872;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5" name="Google Shape;2875;p85"/>
          <p:cNvGrpSpPr/>
          <p:nvPr/>
        </p:nvGrpSpPr>
        <p:grpSpPr>
          <a:xfrm>
            <a:off x="2607949" y="3463644"/>
            <a:ext cx="1286880" cy="288307"/>
            <a:chOff x="4411970" y="2468674"/>
            <a:chExt cx="747317" cy="167425"/>
          </a:xfrm>
        </p:grpSpPr>
        <p:sp>
          <p:nvSpPr>
            <p:cNvPr id="2876" name="Google Shape;2876;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8" name="Google Shape;2878;p85"/>
          <p:cNvGrpSpPr/>
          <p:nvPr/>
        </p:nvGrpSpPr>
        <p:grpSpPr>
          <a:xfrm>
            <a:off x="1272946" y="3336600"/>
            <a:ext cx="1080601" cy="425531"/>
            <a:chOff x="4411970" y="3686602"/>
            <a:chExt cx="797845" cy="314215"/>
          </a:xfrm>
        </p:grpSpPr>
        <p:sp>
          <p:nvSpPr>
            <p:cNvPr id="2879" name="Google Shape;2879;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84" name="Google Shape;2884;p85"/>
          <p:cNvSpPr/>
          <p:nvPr/>
        </p:nvSpPr>
        <p:spPr>
          <a:xfrm>
            <a:off x="1263411" y="38813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85" name="Google Shape;2885;p85"/>
          <p:cNvGrpSpPr/>
          <p:nvPr/>
        </p:nvGrpSpPr>
        <p:grpSpPr>
          <a:xfrm>
            <a:off x="1273075" y="3009299"/>
            <a:ext cx="2627111" cy="278379"/>
            <a:chOff x="6336019" y="3733725"/>
            <a:chExt cx="2566206" cy="351310"/>
          </a:xfrm>
        </p:grpSpPr>
        <p:sp>
          <p:nvSpPr>
            <p:cNvPr id="2886" name="Google Shape;2886;p85"/>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5"/>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5"/>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5"/>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0" name="Google Shape;2890;p85"/>
          <p:cNvGrpSpPr/>
          <p:nvPr/>
        </p:nvGrpSpPr>
        <p:grpSpPr>
          <a:xfrm>
            <a:off x="2607950" y="5152705"/>
            <a:ext cx="1262068" cy="204267"/>
            <a:chOff x="4404545" y="3301592"/>
            <a:chExt cx="782403" cy="129272"/>
          </a:xfrm>
        </p:grpSpPr>
        <p:sp>
          <p:nvSpPr>
            <p:cNvPr id="2891" name="Google Shape;2891;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3" name="Google Shape;2893;p85"/>
          <p:cNvGrpSpPr/>
          <p:nvPr/>
        </p:nvGrpSpPr>
        <p:grpSpPr>
          <a:xfrm>
            <a:off x="2607950" y="4804651"/>
            <a:ext cx="1283009" cy="185503"/>
            <a:chOff x="4411970" y="3131459"/>
            <a:chExt cx="710520" cy="117397"/>
          </a:xfrm>
        </p:grpSpPr>
        <p:sp>
          <p:nvSpPr>
            <p:cNvPr id="2894" name="Google Shape;2894;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96" name="Google Shape;2896;p85" descr="Timeline background shape"/>
          <p:cNvSpPr/>
          <p:nvPr/>
        </p:nvSpPr>
        <p:spPr>
          <a:xfrm>
            <a:off x="2607949" y="55195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97" name="Google Shape;2897;p85"/>
          <p:cNvGrpSpPr/>
          <p:nvPr/>
        </p:nvGrpSpPr>
        <p:grpSpPr>
          <a:xfrm>
            <a:off x="1274809" y="4717709"/>
            <a:ext cx="1098451" cy="611984"/>
            <a:chOff x="4411970" y="1801825"/>
            <a:chExt cx="734586" cy="409262"/>
          </a:xfrm>
        </p:grpSpPr>
        <p:sp>
          <p:nvSpPr>
            <p:cNvPr id="2898" name="Google Shape;2898;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0" name="Google Shape;2900;p85"/>
          <p:cNvGrpSpPr/>
          <p:nvPr/>
        </p:nvGrpSpPr>
        <p:grpSpPr>
          <a:xfrm>
            <a:off x="1274810" y="5448945"/>
            <a:ext cx="1141797" cy="282719"/>
            <a:chOff x="4411970" y="2233974"/>
            <a:chExt cx="763574" cy="189068"/>
          </a:xfrm>
        </p:grpSpPr>
        <p:sp>
          <p:nvSpPr>
            <p:cNvPr id="2901" name="Google Shape;2901;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3" name="Google Shape;2903;p85"/>
          <p:cNvGrpSpPr/>
          <p:nvPr/>
        </p:nvGrpSpPr>
        <p:grpSpPr>
          <a:xfrm>
            <a:off x="4088404" y="3016059"/>
            <a:ext cx="682136" cy="682136"/>
            <a:chOff x="5681300" y="2527788"/>
            <a:chExt cx="805800" cy="805800"/>
          </a:xfrm>
        </p:grpSpPr>
        <p:sp>
          <p:nvSpPr>
            <p:cNvPr id="2904" name="Google Shape;2904;p85"/>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6" name="Google Shape;2906;p85"/>
          <p:cNvGrpSpPr/>
          <p:nvPr/>
        </p:nvGrpSpPr>
        <p:grpSpPr>
          <a:xfrm>
            <a:off x="4084663" y="4038170"/>
            <a:ext cx="684028" cy="683913"/>
            <a:chOff x="4049800" y="640400"/>
            <a:chExt cx="858900" cy="858900"/>
          </a:xfrm>
        </p:grpSpPr>
        <p:sp>
          <p:nvSpPr>
            <p:cNvPr id="2907" name="Google Shape;2907;p85"/>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9" name="Google Shape;2909;p85"/>
          <p:cNvGrpSpPr/>
          <p:nvPr/>
        </p:nvGrpSpPr>
        <p:grpSpPr>
          <a:xfrm>
            <a:off x="3974262" y="4907359"/>
            <a:ext cx="915319" cy="915447"/>
            <a:chOff x="5080188" y="927900"/>
            <a:chExt cx="961200" cy="961200"/>
          </a:xfrm>
        </p:grpSpPr>
        <p:sp>
          <p:nvSpPr>
            <p:cNvPr id="2910" name="Google Shape;2910;p85"/>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5"/>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5"/>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5"/>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8" name="Google Shape;2918;p85"/>
          <p:cNvGrpSpPr/>
          <p:nvPr/>
        </p:nvGrpSpPr>
        <p:grpSpPr>
          <a:xfrm>
            <a:off x="5018465" y="5030998"/>
            <a:ext cx="680497" cy="681249"/>
            <a:chOff x="7508249" y="1522825"/>
            <a:chExt cx="1326332" cy="1322987"/>
          </a:xfrm>
        </p:grpSpPr>
        <p:sp>
          <p:nvSpPr>
            <p:cNvPr id="2919" name="Google Shape;2919;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29" name="Google Shape;2929;p85"/>
          <p:cNvGrpSpPr/>
          <p:nvPr/>
        </p:nvGrpSpPr>
        <p:grpSpPr>
          <a:xfrm>
            <a:off x="5940588" y="5032871"/>
            <a:ext cx="656869" cy="671131"/>
            <a:chOff x="6039282" y="1042577"/>
            <a:chExt cx="734315" cy="731929"/>
          </a:xfrm>
        </p:grpSpPr>
        <p:sp>
          <p:nvSpPr>
            <p:cNvPr id="2930" name="Google Shape;2930;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51" name="Google Shape;2951;p85"/>
          <p:cNvGrpSpPr/>
          <p:nvPr/>
        </p:nvGrpSpPr>
        <p:grpSpPr>
          <a:xfrm>
            <a:off x="6794474" y="3027592"/>
            <a:ext cx="644405" cy="673203"/>
            <a:chOff x="1825800" y="1651625"/>
            <a:chExt cx="568125" cy="591775"/>
          </a:xfrm>
        </p:grpSpPr>
        <p:sp>
          <p:nvSpPr>
            <p:cNvPr id="2952" name="Google Shape;2952;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58" name="Google Shape;2958;p85"/>
          <p:cNvSpPr/>
          <p:nvPr/>
        </p:nvSpPr>
        <p:spPr>
          <a:xfrm>
            <a:off x="10284592" y="44664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5"/>
          <p:cNvSpPr/>
          <p:nvPr/>
        </p:nvSpPr>
        <p:spPr>
          <a:xfrm>
            <a:off x="10706267" y="45049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5"/>
          <p:cNvSpPr/>
          <p:nvPr/>
        </p:nvSpPr>
        <p:spPr>
          <a:xfrm>
            <a:off x="950908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5"/>
          <p:cNvSpPr/>
          <p:nvPr/>
        </p:nvSpPr>
        <p:spPr>
          <a:xfrm flipH="1">
            <a:off x="991890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5"/>
          <p:cNvSpPr txBox="1"/>
          <p:nvPr/>
        </p:nvSpPr>
        <p:spPr>
          <a:xfrm>
            <a:off x="964467" y="1583967"/>
            <a:ext cx="10262800" cy="1085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GreatPPT.</a:t>
            </a:r>
            <a:endParaRPr sz="1467" kern="0" dirty="0">
              <a:solidFill>
                <a:srgbClr val="FFFFFF"/>
              </a:solidFill>
              <a:latin typeface="Arial"/>
              <a:cs typeface="Arial"/>
              <a:sym typeface="Arial"/>
            </a:endParaRPr>
          </a:p>
        </p:txBody>
      </p:sp>
      <p:sp>
        <p:nvSpPr>
          <p:cNvPr id="2963" name="Google Shape;2963;p85"/>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Use our editable graphic resources...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grpSp>
        <p:nvGrpSpPr>
          <p:cNvPr id="2968" name="Google Shape;2968;p86"/>
          <p:cNvGrpSpPr/>
          <p:nvPr/>
        </p:nvGrpSpPr>
        <p:grpSpPr>
          <a:xfrm>
            <a:off x="962745" y="1273557"/>
            <a:ext cx="3323824" cy="1839835"/>
            <a:chOff x="2654821" y="2311071"/>
            <a:chExt cx="2279715" cy="1262120"/>
          </a:xfrm>
        </p:grpSpPr>
        <p:grpSp>
          <p:nvGrpSpPr>
            <p:cNvPr id="2969" name="Google Shape;2969;p86"/>
            <p:cNvGrpSpPr/>
            <p:nvPr/>
          </p:nvGrpSpPr>
          <p:grpSpPr>
            <a:xfrm>
              <a:off x="4034269" y="2840745"/>
              <a:ext cx="40212" cy="36437"/>
              <a:chOff x="4293400" y="2574725"/>
              <a:chExt cx="84425" cy="80100"/>
            </a:xfrm>
          </p:grpSpPr>
          <p:sp>
            <p:nvSpPr>
              <p:cNvPr id="2970" name="Google Shape;2970;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1" name="Google Shape;2971;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72" name="Google Shape;2972;p86"/>
            <p:cNvGrpSpPr/>
            <p:nvPr/>
          </p:nvGrpSpPr>
          <p:grpSpPr>
            <a:xfrm>
              <a:off x="3894606" y="2334874"/>
              <a:ext cx="913198" cy="518984"/>
              <a:chOff x="4000175" y="1462675"/>
              <a:chExt cx="1917275" cy="1140875"/>
            </a:xfrm>
          </p:grpSpPr>
          <p:sp>
            <p:nvSpPr>
              <p:cNvPr id="2973" name="Google Shape;2973;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2974" name="Google Shape;2974;p86"/>
              <p:cNvGrpSpPr/>
              <p:nvPr/>
            </p:nvGrpSpPr>
            <p:grpSpPr>
              <a:xfrm>
                <a:off x="4000175" y="1462675"/>
                <a:ext cx="1917275" cy="1140875"/>
                <a:chOff x="4000175" y="1462675"/>
                <a:chExt cx="1917275" cy="1140875"/>
              </a:xfrm>
            </p:grpSpPr>
            <p:sp>
              <p:nvSpPr>
                <p:cNvPr id="2975" name="Google Shape;2975;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6" name="Google Shape;2976;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980" name="Google Shape;2980;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981" name="Google Shape;2981;p86"/>
            <p:cNvGrpSpPr/>
            <p:nvPr/>
          </p:nvGrpSpPr>
          <p:grpSpPr>
            <a:xfrm>
              <a:off x="3875768" y="2846704"/>
              <a:ext cx="44796" cy="47366"/>
              <a:chOff x="3960625" y="2587825"/>
              <a:chExt cx="94050" cy="104125"/>
            </a:xfrm>
          </p:grpSpPr>
          <p:sp>
            <p:nvSpPr>
              <p:cNvPr id="2982" name="Google Shape;2982;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3" name="Google Shape;2983;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84" name="Google Shape;2984;p86"/>
            <p:cNvGrpSpPr/>
            <p:nvPr/>
          </p:nvGrpSpPr>
          <p:grpSpPr>
            <a:xfrm>
              <a:off x="3782759" y="2807162"/>
              <a:ext cx="82686" cy="85487"/>
              <a:chOff x="3765350" y="2500900"/>
              <a:chExt cx="173600" cy="187925"/>
            </a:xfrm>
          </p:grpSpPr>
          <p:sp>
            <p:nvSpPr>
              <p:cNvPr id="2985" name="Google Shape;2985;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6" name="Google Shape;2986;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91" name="Google Shape;2991;p86"/>
            <p:cNvGrpSpPr/>
            <p:nvPr/>
          </p:nvGrpSpPr>
          <p:grpSpPr>
            <a:xfrm>
              <a:off x="3775674" y="2798496"/>
              <a:ext cx="40545" cy="23564"/>
              <a:chOff x="3750475" y="2481850"/>
              <a:chExt cx="85125" cy="51800"/>
            </a:xfrm>
          </p:grpSpPr>
          <p:sp>
            <p:nvSpPr>
              <p:cNvPr id="2992" name="Google Shape;2992;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4" name="Google Shape;2994;p86"/>
            <p:cNvGrpSpPr/>
            <p:nvPr/>
          </p:nvGrpSpPr>
          <p:grpSpPr>
            <a:xfrm>
              <a:off x="3716946" y="2776024"/>
              <a:ext cx="81971" cy="76912"/>
              <a:chOff x="3627175" y="2432450"/>
              <a:chExt cx="172100" cy="169075"/>
            </a:xfrm>
          </p:grpSpPr>
          <p:sp>
            <p:nvSpPr>
              <p:cNvPr id="2995" name="Google Shape;2995;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97" name="Google Shape;2997;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8" name="Google Shape;2998;p86"/>
            <p:cNvGrpSpPr/>
            <p:nvPr/>
          </p:nvGrpSpPr>
          <p:grpSpPr>
            <a:xfrm>
              <a:off x="3685682" y="2845624"/>
              <a:ext cx="29311" cy="45055"/>
              <a:chOff x="3561536" y="2585450"/>
              <a:chExt cx="61539" cy="99045"/>
            </a:xfrm>
          </p:grpSpPr>
          <p:sp>
            <p:nvSpPr>
              <p:cNvPr id="2999" name="Google Shape;2999;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3001" name="Google Shape;3001;p86"/>
            <p:cNvGrpSpPr/>
            <p:nvPr/>
          </p:nvGrpSpPr>
          <p:grpSpPr>
            <a:xfrm>
              <a:off x="3849905" y="2572252"/>
              <a:ext cx="74339" cy="119559"/>
              <a:chOff x="3906325" y="1984500"/>
              <a:chExt cx="156075" cy="262825"/>
            </a:xfrm>
          </p:grpSpPr>
          <p:sp>
            <p:nvSpPr>
              <p:cNvPr id="3002" name="Google Shape;3002;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03" name="Google Shape;3003;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04" name="Google Shape;3004;p86"/>
            <p:cNvGrpSpPr/>
            <p:nvPr/>
          </p:nvGrpSpPr>
          <p:grpSpPr>
            <a:xfrm>
              <a:off x="2654821" y="2414345"/>
              <a:ext cx="667570" cy="558731"/>
              <a:chOff x="1397225" y="1637375"/>
              <a:chExt cx="1401575" cy="1228250"/>
            </a:xfrm>
          </p:grpSpPr>
          <p:sp>
            <p:nvSpPr>
              <p:cNvPr id="3005" name="Google Shape;3005;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3006" name="Google Shape;3006;p86"/>
              <p:cNvGrpSpPr/>
              <p:nvPr/>
            </p:nvGrpSpPr>
            <p:grpSpPr>
              <a:xfrm>
                <a:off x="1397225" y="1637375"/>
                <a:ext cx="1398775" cy="1228250"/>
                <a:chOff x="1397225" y="1637375"/>
                <a:chExt cx="1398775" cy="1228250"/>
              </a:xfrm>
            </p:grpSpPr>
            <p:sp>
              <p:nvSpPr>
                <p:cNvPr id="3007" name="Google Shape;3007;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009" name="Google Shape;3009;p86"/>
            <p:cNvGrpSpPr/>
            <p:nvPr/>
          </p:nvGrpSpPr>
          <p:grpSpPr>
            <a:xfrm>
              <a:off x="3230417" y="3103734"/>
              <a:ext cx="282982" cy="280332"/>
              <a:chOff x="2605700" y="3152850"/>
              <a:chExt cx="594125" cy="616250"/>
            </a:xfrm>
          </p:grpSpPr>
          <p:sp>
            <p:nvSpPr>
              <p:cNvPr id="3010" name="Google Shape;3010;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1" name="Google Shape;3011;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3012" name="Google Shape;3012;p86"/>
            <p:cNvGrpSpPr/>
            <p:nvPr/>
          </p:nvGrpSpPr>
          <p:grpSpPr>
            <a:xfrm>
              <a:off x="3265985" y="3226989"/>
              <a:ext cx="87151" cy="346202"/>
              <a:chOff x="2680375" y="3423800"/>
              <a:chExt cx="182975" cy="761050"/>
            </a:xfrm>
          </p:grpSpPr>
          <p:sp>
            <p:nvSpPr>
              <p:cNvPr id="3013" name="Google Shape;3013;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4" name="Google Shape;3014;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15" name="Google Shape;3015;p86"/>
            <p:cNvGrpSpPr/>
            <p:nvPr/>
          </p:nvGrpSpPr>
          <p:grpSpPr>
            <a:xfrm>
              <a:off x="3855466" y="3289811"/>
              <a:ext cx="112514" cy="94210"/>
              <a:chOff x="3918000" y="3561900"/>
              <a:chExt cx="236225" cy="207100"/>
            </a:xfrm>
          </p:grpSpPr>
          <p:sp>
            <p:nvSpPr>
              <p:cNvPr id="3016" name="Google Shape;3016;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7" name="Google Shape;3017;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18" name="Google Shape;3018;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3021" name="Google Shape;3021;p86"/>
            <p:cNvGrpSpPr/>
            <p:nvPr/>
          </p:nvGrpSpPr>
          <p:grpSpPr>
            <a:xfrm>
              <a:off x="2905224" y="2311071"/>
              <a:ext cx="596721" cy="528992"/>
              <a:chOff x="1922950" y="1410350"/>
              <a:chExt cx="1252825" cy="1162875"/>
            </a:xfrm>
          </p:grpSpPr>
          <p:sp>
            <p:nvSpPr>
              <p:cNvPr id="3022" name="Google Shape;3022;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3038" name="Google Shape;3038;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058" name="Google Shape;3058;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059" name="Google Shape;3059;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0" name="Google Shape;3060;p86"/>
            <p:cNvGrpSpPr/>
            <p:nvPr/>
          </p:nvGrpSpPr>
          <p:grpSpPr>
            <a:xfrm>
              <a:off x="3280929" y="3294542"/>
              <a:ext cx="109894" cy="272224"/>
              <a:chOff x="2711750" y="3572300"/>
              <a:chExt cx="230725" cy="598425"/>
            </a:xfrm>
          </p:grpSpPr>
          <p:sp>
            <p:nvSpPr>
              <p:cNvPr id="3061" name="Google Shape;3061;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3" name="Google Shape;3063;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4" name="Google Shape;3064;p86"/>
            <p:cNvGrpSpPr/>
            <p:nvPr/>
          </p:nvGrpSpPr>
          <p:grpSpPr>
            <a:xfrm>
              <a:off x="3790439" y="2408636"/>
              <a:ext cx="73017" cy="75684"/>
              <a:chOff x="3781475" y="1624825"/>
              <a:chExt cx="153300" cy="166375"/>
            </a:xfrm>
          </p:grpSpPr>
          <p:sp>
            <p:nvSpPr>
              <p:cNvPr id="3065" name="Google Shape;3065;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9" name="Google Shape;3069;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76" name="Google Shape;3076;p86"/>
            <p:cNvGrpSpPr/>
            <p:nvPr/>
          </p:nvGrpSpPr>
          <p:grpSpPr>
            <a:xfrm>
              <a:off x="4403342" y="3107749"/>
              <a:ext cx="316680" cy="101374"/>
              <a:chOff x="5068275" y="3161675"/>
              <a:chExt cx="664875" cy="222850"/>
            </a:xfrm>
          </p:grpSpPr>
          <p:sp>
            <p:nvSpPr>
              <p:cNvPr id="3077" name="Google Shape;3077;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81" name="Google Shape;3081;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0" name="Google Shape;3110;p86"/>
            <p:cNvGrpSpPr/>
            <p:nvPr/>
          </p:nvGrpSpPr>
          <p:grpSpPr>
            <a:xfrm>
              <a:off x="3697513" y="2707266"/>
              <a:ext cx="59549" cy="79733"/>
              <a:chOff x="3586375" y="2281300"/>
              <a:chExt cx="125025" cy="175275"/>
            </a:xfrm>
          </p:grpSpPr>
          <p:sp>
            <p:nvSpPr>
              <p:cNvPr id="3111" name="Google Shape;3111;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13" name="Google Shape;3113;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4" name="Google Shape;3114;p86"/>
            <p:cNvGrpSpPr/>
            <p:nvPr/>
          </p:nvGrpSpPr>
          <p:grpSpPr>
            <a:xfrm>
              <a:off x="4513224" y="3221724"/>
              <a:ext cx="274563" cy="280321"/>
              <a:chOff x="5298975" y="3412225"/>
              <a:chExt cx="576450" cy="616225"/>
            </a:xfrm>
          </p:grpSpPr>
          <p:sp>
            <p:nvSpPr>
              <p:cNvPr id="3115" name="Google Shape;3115;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116" name="Google Shape;3116;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17" name="Google Shape;3117;p86"/>
            <p:cNvGrpSpPr/>
            <p:nvPr/>
          </p:nvGrpSpPr>
          <p:grpSpPr>
            <a:xfrm>
              <a:off x="4824403" y="3421846"/>
              <a:ext cx="110132" cy="130647"/>
              <a:chOff x="5952300" y="3852150"/>
              <a:chExt cx="231225" cy="287200"/>
            </a:xfrm>
          </p:grpSpPr>
          <p:sp>
            <p:nvSpPr>
              <p:cNvPr id="3118" name="Google Shape;3118;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20" name="Google Shape;3120;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28" name="Google Shape;3128;p86"/>
            <p:cNvGrpSpPr/>
            <p:nvPr/>
          </p:nvGrpSpPr>
          <p:grpSpPr>
            <a:xfrm>
              <a:off x="4295710" y="3079670"/>
              <a:ext cx="14968" cy="27135"/>
              <a:chOff x="4842300" y="3099950"/>
              <a:chExt cx="31425" cy="59650"/>
            </a:xfrm>
          </p:grpSpPr>
          <p:sp>
            <p:nvSpPr>
              <p:cNvPr id="3129" name="Google Shape;3129;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33" name="Google Shape;3133;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41" name="Google Shape;3141;p86"/>
            <p:cNvGrpSpPr/>
            <p:nvPr/>
          </p:nvGrpSpPr>
          <p:grpSpPr>
            <a:xfrm>
              <a:off x="3831056" y="2816010"/>
              <a:ext cx="37378" cy="27612"/>
              <a:chOff x="3866750" y="2520350"/>
              <a:chExt cx="78475" cy="60700"/>
            </a:xfrm>
          </p:grpSpPr>
          <p:sp>
            <p:nvSpPr>
              <p:cNvPr id="3142" name="Google Shape;3142;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46" name="Google Shape;3146;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63" name="Google Shape;3163;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75" name="Google Shape;3175;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88" name="Google Shape;3188;p86"/>
            <p:cNvGrpSpPr/>
            <p:nvPr/>
          </p:nvGrpSpPr>
          <p:grpSpPr>
            <a:xfrm>
              <a:off x="3632736" y="3051591"/>
              <a:ext cx="63288" cy="45217"/>
              <a:chOff x="3450375" y="3038225"/>
              <a:chExt cx="132875" cy="99400"/>
            </a:xfrm>
          </p:grpSpPr>
          <p:sp>
            <p:nvSpPr>
              <p:cNvPr id="3189" name="Google Shape;3189;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91" name="Google Shape;3191;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00" name="Google Shape;3200;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10" name="Google Shape;3210;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216" name="Google Shape;3216;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26" name="Google Shape;3226;p86"/>
          <p:cNvGrpSpPr/>
          <p:nvPr/>
        </p:nvGrpSpPr>
        <p:grpSpPr>
          <a:xfrm>
            <a:off x="958821" y="3801260"/>
            <a:ext cx="3497168" cy="1778053"/>
            <a:chOff x="238125" y="1038125"/>
            <a:chExt cx="7146800" cy="3633625"/>
          </a:xfrm>
        </p:grpSpPr>
        <p:sp>
          <p:nvSpPr>
            <p:cNvPr id="3227" name="Google Shape;3227;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9" name="Google Shape;4799;p86"/>
          <p:cNvGrpSpPr/>
          <p:nvPr/>
        </p:nvGrpSpPr>
        <p:grpSpPr>
          <a:xfrm>
            <a:off x="7778726" y="1324074"/>
            <a:ext cx="3454453" cy="1840313"/>
            <a:chOff x="233350" y="949250"/>
            <a:chExt cx="7137300" cy="3802300"/>
          </a:xfrm>
        </p:grpSpPr>
        <p:sp>
          <p:nvSpPr>
            <p:cNvPr id="4800" name="Google Shape;4800;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1" name="Google Shape;4851;p86"/>
          <p:cNvGrpSpPr/>
          <p:nvPr/>
        </p:nvGrpSpPr>
        <p:grpSpPr>
          <a:xfrm>
            <a:off x="10197965" y="4050437"/>
            <a:ext cx="138975" cy="427120"/>
            <a:chOff x="7564426" y="3224343"/>
            <a:chExt cx="119985" cy="368801"/>
          </a:xfrm>
        </p:grpSpPr>
        <p:sp>
          <p:nvSpPr>
            <p:cNvPr id="4852" name="Google Shape;485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4" name="Google Shape;4854;p86"/>
          <p:cNvGrpSpPr/>
          <p:nvPr/>
        </p:nvGrpSpPr>
        <p:grpSpPr>
          <a:xfrm>
            <a:off x="9797283" y="4042572"/>
            <a:ext cx="252652" cy="442843"/>
            <a:chOff x="8370831" y="3202002"/>
            <a:chExt cx="218129" cy="382376"/>
          </a:xfrm>
        </p:grpSpPr>
        <p:sp>
          <p:nvSpPr>
            <p:cNvPr id="4855" name="Google Shape;485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7" name="Google Shape;4857;p86"/>
          <p:cNvGrpSpPr/>
          <p:nvPr/>
        </p:nvGrpSpPr>
        <p:grpSpPr>
          <a:xfrm>
            <a:off x="10761802" y="4590748"/>
            <a:ext cx="412572" cy="356000"/>
            <a:chOff x="6742064" y="3750480"/>
            <a:chExt cx="399315" cy="344560"/>
          </a:xfrm>
        </p:grpSpPr>
        <p:sp>
          <p:nvSpPr>
            <p:cNvPr id="4858" name="Google Shape;485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0" name="Google Shape;4860;p86"/>
          <p:cNvGrpSpPr/>
          <p:nvPr/>
        </p:nvGrpSpPr>
        <p:grpSpPr>
          <a:xfrm>
            <a:off x="10147161" y="5058812"/>
            <a:ext cx="240583" cy="375477"/>
            <a:chOff x="7248525" y="3739696"/>
            <a:chExt cx="230531" cy="359790"/>
          </a:xfrm>
        </p:grpSpPr>
        <p:sp>
          <p:nvSpPr>
            <p:cNvPr id="4861" name="Google Shape;486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3" name="Google Shape;4863;p86"/>
          <p:cNvGrpSpPr/>
          <p:nvPr/>
        </p:nvGrpSpPr>
        <p:grpSpPr>
          <a:xfrm>
            <a:off x="10475052" y="4583111"/>
            <a:ext cx="217195" cy="371613"/>
            <a:chOff x="7601242" y="3729267"/>
            <a:chExt cx="222566" cy="380803"/>
          </a:xfrm>
        </p:grpSpPr>
        <p:sp>
          <p:nvSpPr>
            <p:cNvPr id="4864" name="Google Shape;486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66" name="Google Shape;4866;p86"/>
          <p:cNvSpPr/>
          <p:nvPr/>
        </p:nvSpPr>
        <p:spPr>
          <a:xfrm>
            <a:off x="10429753" y="4066254"/>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7" name="Google Shape;4867;p86"/>
          <p:cNvGrpSpPr/>
          <p:nvPr/>
        </p:nvGrpSpPr>
        <p:grpSpPr>
          <a:xfrm>
            <a:off x="9794581" y="4584631"/>
            <a:ext cx="258057" cy="367987"/>
            <a:chOff x="8304647" y="3738687"/>
            <a:chExt cx="225076" cy="320956"/>
          </a:xfrm>
        </p:grpSpPr>
        <p:sp>
          <p:nvSpPr>
            <p:cNvPr id="4868" name="Google Shape;4868;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86"/>
          <p:cNvGrpSpPr/>
          <p:nvPr/>
        </p:nvGrpSpPr>
        <p:grpSpPr>
          <a:xfrm>
            <a:off x="10157903" y="4584631"/>
            <a:ext cx="237989" cy="367987"/>
            <a:chOff x="8615101" y="3738687"/>
            <a:chExt cx="207573" cy="320956"/>
          </a:xfrm>
        </p:grpSpPr>
        <p:sp>
          <p:nvSpPr>
            <p:cNvPr id="4872" name="Google Shape;4872;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75" name="Google Shape;4875;p86"/>
          <p:cNvSpPr/>
          <p:nvPr/>
        </p:nvSpPr>
        <p:spPr>
          <a:xfrm>
            <a:off x="10819824" y="4037808"/>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6" name="Google Shape;4876;p86"/>
          <p:cNvGrpSpPr/>
          <p:nvPr/>
        </p:nvGrpSpPr>
        <p:grpSpPr>
          <a:xfrm>
            <a:off x="8017510" y="4746615"/>
            <a:ext cx="743561" cy="681711"/>
            <a:chOff x="6015419" y="3716859"/>
            <a:chExt cx="557671" cy="511283"/>
          </a:xfrm>
        </p:grpSpPr>
        <p:sp>
          <p:nvSpPr>
            <p:cNvPr id="4877" name="Google Shape;4877;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8" name="Google Shape;4878;p86"/>
            <p:cNvGrpSpPr/>
            <p:nvPr/>
          </p:nvGrpSpPr>
          <p:grpSpPr>
            <a:xfrm>
              <a:off x="6036094" y="3716980"/>
              <a:ext cx="529860" cy="510468"/>
              <a:chOff x="6036094" y="3716980"/>
              <a:chExt cx="529860" cy="510468"/>
            </a:xfrm>
          </p:grpSpPr>
          <p:sp>
            <p:nvSpPr>
              <p:cNvPr id="4879" name="Google Shape;4879;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89" name="Google Shape;4889;p86"/>
          <p:cNvGrpSpPr/>
          <p:nvPr/>
        </p:nvGrpSpPr>
        <p:grpSpPr>
          <a:xfrm>
            <a:off x="8856023" y="3888974"/>
            <a:ext cx="768403" cy="682495"/>
            <a:chOff x="6644304" y="3073628"/>
            <a:chExt cx="576302" cy="511871"/>
          </a:xfrm>
        </p:grpSpPr>
        <p:sp>
          <p:nvSpPr>
            <p:cNvPr id="4890" name="Google Shape;489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91" name="Google Shape;4891;p86"/>
            <p:cNvGrpSpPr/>
            <p:nvPr/>
          </p:nvGrpSpPr>
          <p:grpSpPr>
            <a:xfrm>
              <a:off x="6712169" y="3085440"/>
              <a:ext cx="481622" cy="494913"/>
              <a:chOff x="6712169" y="3085440"/>
              <a:chExt cx="481622" cy="494913"/>
            </a:xfrm>
          </p:grpSpPr>
          <p:sp>
            <p:nvSpPr>
              <p:cNvPr id="4892" name="Google Shape;4892;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97" name="Google Shape;4897;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00" name="Google Shape;4900;p86"/>
          <p:cNvSpPr/>
          <p:nvPr/>
        </p:nvSpPr>
        <p:spPr>
          <a:xfrm>
            <a:off x="9314737" y="3911145"/>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1" name="Google Shape;4901;p86"/>
          <p:cNvGrpSpPr/>
          <p:nvPr/>
        </p:nvGrpSpPr>
        <p:grpSpPr>
          <a:xfrm>
            <a:off x="8866491" y="4746300"/>
            <a:ext cx="747508" cy="681803"/>
            <a:chOff x="6652154" y="3716623"/>
            <a:chExt cx="560631" cy="511352"/>
          </a:xfrm>
        </p:grpSpPr>
        <p:sp>
          <p:nvSpPr>
            <p:cNvPr id="4902" name="Google Shape;4902;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3" name="Google Shape;4903;p86"/>
            <p:cNvGrpSpPr/>
            <p:nvPr/>
          </p:nvGrpSpPr>
          <p:grpSpPr>
            <a:xfrm>
              <a:off x="6669657" y="3716715"/>
              <a:ext cx="466779" cy="464290"/>
              <a:chOff x="6669657" y="3716715"/>
              <a:chExt cx="466779" cy="464290"/>
            </a:xfrm>
          </p:grpSpPr>
          <p:sp>
            <p:nvSpPr>
              <p:cNvPr id="4904" name="Google Shape;4904;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7" name="Google Shape;4917;p86"/>
          <p:cNvGrpSpPr/>
          <p:nvPr/>
        </p:nvGrpSpPr>
        <p:grpSpPr>
          <a:xfrm>
            <a:off x="10458613" y="5121513"/>
            <a:ext cx="250076" cy="250076"/>
            <a:chOff x="8565775" y="671075"/>
            <a:chExt cx="441000" cy="441000"/>
          </a:xfrm>
        </p:grpSpPr>
        <p:sp>
          <p:nvSpPr>
            <p:cNvPr id="4918" name="Google Shape;4918;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8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0" name="Google Shape;4920;p86"/>
          <p:cNvSpPr/>
          <p:nvPr/>
        </p:nvSpPr>
        <p:spPr>
          <a:xfrm>
            <a:off x="10860231" y="5116072"/>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6"/>
          <p:cNvSpPr/>
          <p:nvPr/>
        </p:nvSpPr>
        <p:spPr>
          <a:xfrm flipH="1">
            <a:off x="9804550" y="5071347"/>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2" name="Google Shape;4922;p86"/>
          <p:cNvGrpSpPr/>
          <p:nvPr/>
        </p:nvGrpSpPr>
        <p:grpSpPr>
          <a:xfrm>
            <a:off x="7997086" y="3892470"/>
            <a:ext cx="783828" cy="683164"/>
            <a:chOff x="6000100" y="3076250"/>
            <a:chExt cx="587871" cy="512373"/>
          </a:xfrm>
        </p:grpSpPr>
        <p:sp>
          <p:nvSpPr>
            <p:cNvPr id="4923" name="Google Shape;4923;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4" name="Google Shape;4924;p86"/>
            <p:cNvGrpSpPr/>
            <p:nvPr/>
          </p:nvGrpSpPr>
          <p:grpSpPr>
            <a:xfrm>
              <a:off x="6031360" y="3076713"/>
              <a:ext cx="539107" cy="480965"/>
              <a:chOff x="6031360" y="3076713"/>
              <a:chExt cx="539107" cy="480965"/>
            </a:xfrm>
          </p:grpSpPr>
          <p:sp>
            <p:nvSpPr>
              <p:cNvPr id="4925" name="Google Shape;4925;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32" name="Google Shape;4932;p86"/>
          <p:cNvGrpSpPr/>
          <p:nvPr/>
        </p:nvGrpSpPr>
        <p:grpSpPr>
          <a:xfrm>
            <a:off x="4492407" y="1251621"/>
            <a:ext cx="3080508" cy="1985184"/>
            <a:chOff x="229225" y="549050"/>
            <a:chExt cx="7161750" cy="4615275"/>
          </a:xfrm>
        </p:grpSpPr>
        <p:sp>
          <p:nvSpPr>
            <p:cNvPr id="4933" name="Google Shape;4933;p8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8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8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8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8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8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8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8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8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8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8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8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8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8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8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8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8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8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8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8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8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8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8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8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8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8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8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8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8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8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8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8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8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8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8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8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8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8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8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8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8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8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8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8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8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8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8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8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8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8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8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8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8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8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8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8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8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8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8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8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8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8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0" name="Google Shape;5050;p86"/>
          <p:cNvGrpSpPr/>
          <p:nvPr/>
        </p:nvGrpSpPr>
        <p:grpSpPr>
          <a:xfrm>
            <a:off x="4686297" y="3774084"/>
            <a:ext cx="3080376" cy="1832296"/>
            <a:chOff x="238125" y="732525"/>
            <a:chExt cx="7130500" cy="4241425"/>
          </a:xfrm>
        </p:grpSpPr>
        <p:sp>
          <p:nvSpPr>
            <p:cNvPr id="5051" name="Google Shape;5051;p8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8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8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8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8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8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8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8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8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8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8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8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8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8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8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8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5619750" y="2481157"/>
            <a:ext cx="5899150" cy="1315115"/>
          </a:xfrm>
        </p:spPr>
        <p:txBody>
          <a:bodyPr/>
          <a:lstStyle/>
          <a:p>
            <a:pPr lvl="0"/>
            <a:r>
              <a:rPr lang="en-US" altLang="zh-CN"/>
              <a:t>01.</a:t>
            </a:r>
            <a:r>
              <a:rPr lang="zh-CN" altLang="en-US"/>
              <a:t>新学年工作计划</a:t>
            </a:r>
            <a:endParaRPr lang="en-US"/>
          </a:p>
        </p:txBody>
      </p:sp>
      <p:sp>
        <p:nvSpPr>
          <p:cNvPr id="25" name="文本占位符 24"/>
          <p:cNvSpPr>
            <a:spLocks noGrp="1"/>
          </p:cNvSpPr>
          <p:nvPr>
            <p:ph type="body" sz="quarter" idx="1"/>
          </p:nvPr>
        </p:nvSpPr>
        <p:spPr>
          <a:xfrm>
            <a:off x="5619750" y="3808126"/>
            <a:ext cx="5899150" cy="1104991"/>
          </a:xfrm>
        </p:spPr>
        <p:txBody>
          <a:bodyPr/>
          <a:lstStyle/>
          <a:p>
            <a:pPr lvl="0"/>
            <a:r>
              <a:rPr lang="zh-CN" altLang="en-US"/>
              <a:t>介绍新学年学校整体工作计划、学科建设计划、综合素质教育计划等内容。</a:t>
            </a:r>
            <a:endParaRPr lang="en-US" dirty="0"/>
          </a:p>
        </p:txBody>
      </p:sp>
    </p:spTree>
    <p:custDataLst>
      <p:tags r:id="rId1"/>
    </p:custDataLst>
    <p:extLst>
      <p:ext uri="{BB962C8B-B14F-4D97-AF65-F5344CB8AC3E}">
        <p14:creationId xmlns:p14="http://schemas.microsoft.com/office/powerpoint/2010/main" val="17184141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168"/>
        <p:cNvGrpSpPr/>
        <p:nvPr/>
      </p:nvGrpSpPr>
      <p:grpSpPr>
        <a:xfrm>
          <a:off x="0" y="0"/>
          <a:ext cx="0" cy="0"/>
          <a:chOff x="0" y="0"/>
          <a:chExt cx="0" cy="0"/>
        </a:xfrm>
      </p:grpSpPr>
      <p:grpSp>
        <p:nvGrpSpPr>
          <p:cNvPr id="5169" name="Google Shape;5169;p87"/>
          <p:cNvGrpSpPr/>
          <p:nvPr/>
        </p:nvGrpSpPr>
        <p:grpSpPr>
          <a:xfrm>
            <a:off x="967219" y="1293018"/>
            <a:ext cx="3343732" cy="274985"/>
            <a:chOff x="106648" y="895722"/>
            <a:chExt cx="4481413" cy="374300"/>
          </a:xfrm>
        </p:grpSpPr>
        <p:grpSp>
          <p:nvGrpSpPr>
            <p:cNvPr id="5170" name="Google Shape;5170;p87"/>
            <p:cNvGrpSpPr/>
            <p:nvPr/>
          </p:nvGrpSpPr>
          <p:grpSpPr>
            <a:xfrm>
              <a:off x="2233276" y="895722"/>
              <a:ext cx="1082667" cy="223591"/>
              <a:chOff x="4808316" y="2800065"/>
              <a:chExt cx="1999386" cy="412910"/>
            </a:xfrm>
          </p:grpSpPr>
          <p:sp>
            <p:nvSpPr>
              <p:cNvPr id="5171" name="Google Shape;5171;p8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2" name="Google Shape;5172;p87"/>
              <p:cNvGrpSpPr/>
              <p:nvPr/>
            </p:nvGrpSpPr>
            <p:grpSpPr>
              <a:xfrm>
                <a:off x="4808316" y="2800065"/>
                <a:ext cx="92400" cy="411825"/>
                <a:chOff x="845575" y="2563700"/>
                <a:chExt cx="92400" cy="411825"/>
              </a:xfrm>
            </p:grpSpPr>
            <p:cxnSp>
              <p:nvCxnSpPr>
                <p:cNvPr id="5173" name="Google Shape;5173;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4" name="Google Shape;5174;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75" name="Google Shape;5175;p87"/>
            <p:cNvGrpSpPr/>
            <p:nvPr/>
          </p:nvGrpSpPr>
          <p:grpSpPr>
            <a:xfrm>
              <a:off x="106648" y="895722"/>
              <a:ext cx="1088401" cy="223591"/>
              <a:chOff x="881025" y="2800065"/>
              <a:chExt cx="2009975" cy="412910"/>
            </a:xfrm>
          </p:grpSpPr>
          <p:sp>
            <p:nvSpPr>
              <p:cNvPr id="5176" name="Google Shape;5176;p8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7" name="Google Shape;5177;p87"/>
              <p:cNvGrpSpPr/>
              <p:nvPr/>
            </p:nvGrpSpPr>
            <p:grpSpPr>
              <a:xfrm>
                <a:off x="881025" y="2800065"/>
                <a:ext cx="92400" cy="411825"/>
                <a:chOff x="845575" y="2563700"/>
                <a:chExt cx="92400" cy="411825"/>
              </a:xfrm>
            </p:grpSpPr>
            <p:cxnSp>
              <p:nvCxnSpPr>
                <p:cNvPr id="5178" name="Google Shape;517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9" name="Google Shape;5179;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0" name="Google Shape;5180;p87"/>
            <p:cNvGrpSpPr/>
            <p:nvPr/>
          </p:nvGrpSpPr>
          <p:grpSpPr>
            <a:xfrm>
              <a:off x="1172346" y="1047018"/>
              <a:ext cx="1083151" cy="223003"/>
              <a:chOff x="2849073" y="3079467"/>
              <a:chExt cx="2000279" cy="411825"/>
            </a:xfrm>
          </p:grpSpPr>
          <p:sp>
            <p:nvSpPr>
              <p:cNvPr id="5181" name="Google Shape;5181;p8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2" name="Google Shape;5182;p87"/>
              <p:cNvGrpSpPr/>
              <p:nvPr/>
            </p:nvGrpSpPr>
            <p:grpSpPr>
              <a:xfrm rot="10800000">
                <a:off x="2849073" y="3079467"/>
                <a:ext cx="92400" cy="411825"/>
                <a:chOff x="2070100" y="2563700"/>
                <a:chExt cx="92400" cy="411825"/>
              </a:xfrm>
            </p:grpSpPr>
            <p:cxnSp>
              <p:nvCxnSpPr>
                <p:cNvPr id="5183" name="Google Shape;5183;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4" name="Google Shape;5184;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5" name="Google Shape;5185;p87"/>
            <p:cNvGrpSpPr/>
            <p:nvPr/>
          </p:nvGrpSpPr>
          <p:grpSpPr>
            <a:xfrm>
              <a:off x="3290132" y="1047018"/>
              <a:ext cx="1297929" cy="223003"/>
              <a:chOff x="6760035" y="3079467"/>
              <a:chExt cx="2396914" cy="411825"/>
            </a:xfrm>
          </p:grpSpPr>
          <p:sp>
            <p:nvSpPr>
              <p:cNvPr id="5186" name="Google Shape;5186;p8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7" name="Google Shape;5187;p87"/>
              <p:cNvGrpSpPr/>
              <p:nvPr/>
            </p:nvGrpSpPr>
            <p:grpSpPr>
              <a:xfrm rot="10800000">
                <a:off x="6760035" y="3079467"/>
                <a:ext cx="92400" cy="411825"/>
                <a:chOff x="2070100" y="2563700"/>
                <a:chExt cx="92400" cy="411825"/>
              </a:xfrm>
            </p:grpSpPr>
            <p:cxnSp>
              <p:nvCxnSpPr>
                <p:cNvPr id="5188" name="Google Shape;5188;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9" name="Google Shape;5189;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190" name="Google Shape;5190;p87"/>
          <p:cNvGrpSpPr/>
          <p:nvPr/>
        </p:nvGrpSpPr>
        <p:grpSpPr>
          <a:xfrm>
            <a:off x="2857569" y="4492180"/>
            <a:ext cx="1448935" cy="1065905"/>
            <a:chOff x="2183288" y="3555572"/>
            <a:chExt cx="1136241" cy="835873"/>
          </a:xfrm>
        </p:grpSpPr>
        <p:sp>
          <p:nvSpPr>
            <p:cNvPr id="5191" name="Google Shape;5191;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92" name="Google Shape;5192;p87"/>
            <p:cNvGrpSpPr/>
            <p:nvPr/>
          </p:nvGrpSpPr>
          <p:grpSpPr>
            <a:xfrm>
              <a:off x="2205895" y="3637269"/>
              <a:ext cx="1089848" cy="724993"/>
              <a:chOff x="2205895" y="3637269"/>
              <a:chExt cx="1089848" cy="724993"/>
            </a:xfrm>
          </p:grpSpPr>
          <p:sp>
            <p:nvSpPr>
              <p:cNvPr id="5193" name="Google Shape;5193;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99" name="Google Shape;5199;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0" name="Google Shape;5200;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1" name="Google Shape;5201;p87"/>
            <p:cNvGrpSpPr/>
            <p:nvPr/>
          </p:nvGrpSpPr>
          <p:grpSpPr>
            <a:xfrm>
              <a:off x="3173850" y="3779426"/>
              <a:ext cx="145679" cy="70048"/>
              <a:chOff x="3173850" y="3779426"/>
              <a:chExt cx="145679" cy="70048"/>
            </a:xfrm>
          </p:grpSpPr>
          <p:cxnSp>
            <p:nvCxnSpPr>
              <p:cNvPr id="5202" name="Google Shape;5202;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03" name="Google Shape;5203;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4" name="Google Shape;5204;p87"/>
            <p:cNvGrpSpPr/>
            <p:nvPr/>
          </p:nvGrpSpPr>
          <p:grpSpPr>
            <a:xfrm>
              <a:off x="2183288" y="4139483"/>
              <a:ext cx="145133" cy="70048"/>
              <a:chOff x="2183288" y="4139483"/>
              <a:chExt cx="145133" cy="70048"/>
            </a:xfrm>
          </p:grpSpPr>
          <p:cxnSp>
            <p:nvCxnSpPr>
              <p:cNvPr id="5205" name="Google Shape;5205;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06" name="Google Shape;5206;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07" name="Google Shape;5207;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8" name="Google Shape;5208;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9" name="Google Shape;5209;p87"/>
            <p:cNvGrpSpPr/>
            <p:nvPr/>
          </p:nvGrpSpPr>
          <p:grpSpPr>
            <a:xfrm>
              <a:off x="2943836" y="4268886"/>
              <a:ext cx="60717" cy="122559"/>
              <a:chOff x="2943836" y="4268886"/>
              <a:chExt cx="60717" cy="122559"/>
            </a:xfrm>
          </p:grpSpPr>
          <p:sp>
            <p:nvSpPr>
              <p:cNvPr id="5210" name="Google Shape;5210;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11" name="Google Shape;5211;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12" name="Google Shape;5212;p87"/>
          <p:cNvGrpSpPr/>
          <p:nvPr/>
        </p:nvGrpSpPr>
        <p:grpSpPr>
          <a:xfrm>
            <a:off x="4541495" y="1720180"/>
            <a:ext cx="2234493" cy="1011001"/>
            <a:chOff x="3530532" y="1496185"/>
            <a:chExt cx="1562000" cy="706730"/>
          </a:xfrm>
        </p:grpSpPr>
        <p:cxnSp>
          <p:nvCxnSpPr>
            <p:cNvPr id="5213" name="Google Shape;5213;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14" name="Google Shape;5214;p87"/>
            <p:cNvGrpSpPr/>
            <p:nvPr/>
          </p:nvGrpSpPr>
          <p:grpSpPr>
            <a:xfrm>
              <a:off x="3530532" y="1496185"/>
              <a:ext cx="323430" cy="463587"/>
              <a:chOff x="3530532" y="1496185"/>
              <a:chExt cx="323430" cy="463587"/>
            </a:xfrm>
          </p:grpSpPr>
          <p:grpSp>
            <p:nvGrpSpPr>
              <p:cNvPr id="5215" name="Google Shape;5215;p87"/>
              <p:cNvGrpSpPr/>
              <p:nvPr/>
            </p:nvGrpSpPr>
            <p:grpSpPr>
              <a:xfrm>
                <a:off x="3567462" y="1496185"/>
                <a:ext cx="286500" cy="361376"/>
                <a:chOff x="3567462" y="1496185"/>
                <a:chExt cx="286500" cy="361376"/>
              </a:xfrm>
            </p:grpSpPr>
            <p:cxnSp>
              <p:nvCxnSpPr>
                <p:cNvPr id="5216" name="Google Shape;5216;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17" name="Google Shape;5217;p8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18" name="Google Shape;5218;p8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87"/>
            <p:cNvGrpSpPr/>
            <p:nvPr/>
          </p:nvGrpSpPr>
          <p:grpSpPr>
            <a:xfrm>
              <a:off x="3891569" y="1779209"/>
              <a:ext cx="323945" cy="423706"/>
              <a:chOff x="3891569" y="1779209"/>
              <a:chExt cx="323945" cy="423706"/>
            </a:xfrm>
          </p:grpSpPr>
          <p:grpSp>
            <p:nvGrpSpPr>
              <p:cNvPr id="5220" name="Google Shape;5220;p87"/>
              <p:cNvGrpSpPr/>
              <p:nvPr/>
            </p:nvGrpSpPr>
            <p:grpSpPr>
              <a:xfrm>
                <a:off x="3929014" y="1881638"/>
                <a:ext cx="286500" cy="321278"/>
                <a:chOff x="3929014" y="1881638"/>
                <a:chExt cx="286500" cy="321278"/>
              </a:xfrm>
            </p:grpSpPr>
            <p:cxnSp>
              <p:nvCxnSpPr>
                <p:cNvPr id="5221" name="Google Shape;5221;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22" name="Google Shape;5222;p8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3" name="Google Shape;5223;p8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4" name="Google Shape;5224;p87"/>
            <p:cNvGrpSpPr/>
            <p:nvPr/>
          </p:nvGrpSpPr>
          <p:grpSpPr>
            <a:xfrm>
              <a:off x="4252606" y="1496185"/>
              <a:ext cx="324721" cy="463587"/>
              <a:chOff x="4252606" y="1496185"/>
              <a:chExt cx="324721" cy="463587"/>
            </a:xfrm>
          </p:grpSpPr>
          <p:grpSp>
            <p:nvGrpSpPr>
              <p:cNvPr id="5225" name="Google Shape;5225;p87"/>
              <p:cNvGrpSpPr/>
              <p:nvPr/>
            </p:nvGrpSpPr>
            <p:grpSpPr>
              <a:xfrm>
                <a:off x="4290828" y="1496185"/>
                <a:ext cx="286500" cy="361376"/>
                <a:chOff x="4290828" y="1496185"/>
                <a:chExt cx="286500" cy="361376"/>
              </a:xfrm>
            </p:grpSpPr>
            <p:cxnSp>
              <p:nvCxnSpPr>
                <p:cNvPr id="5226" name="Google Shape;5226;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27" name="Google Shape;5227;p8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8" name="Google Shape;5228;p8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9" name="Google Shape;5229;p87"/>
            <p:cNvGrpSpPr/>
            <p:nvPr/>
          </p:nvGrpSpPr>
          <p:grpSpPr>
            <a:xfrm>
              <a:off x="4613643" y="1763716"/>
              <a:ext cx="325308" cy="439200"/>
              <a:chOff x="4613643" y="1763716"/>
              <a:chExt cx="325308" cy="439200"/>
            </a:xfrm>
          </p:grpSpPr>
          <p:grpSp>
            <p:nvGrpSpPr>
              <p:cNvPr id="5230" name="Google Shape;5230;p87"/>
              <p:cNvGrpSpPr/>
              <p:nvPr/>
            </p:nvGrpSpPr>
            <p:grpSpPr>
              <a:xfrm>
                <a:off x="4652451" y="1879538"/>
                <a:ext cx="286500" cy="323378"/>
                <a:chOff x="4652451" y="1879538"/>
                <a:chExt cx="286500" cy="323378"/>
              </a:xfrm>
            </p:grpSpPr>
            <p:cxnSp>
              <p:nvCxnSpPr>
                <p:cNvPr id="5231" name="Google Shape;5231;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32" name="Google Shape;5232;p8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33" name="Google Shape;5233;p8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34" name="Google Shape;5234;p87"/>
          <p:cNvGrpSpPr/>
          <p:nvPr/>
        </p:nvGrpSpPr>
        <p:grpSpPr>
          <a:xfrm>
            <a:off x="4557309" y="2858346"/>
            <a:ext cx="2202897" cy="522023"/>
            <a:chOff x="3512551" y="2358270"/>
            <a:chExt cx="1597383" cy="378533"/>
          </a:xfrm>
        </p:grpSpPr>
        <p:cxnSp>
          <p:nvCxnSpPr>
            <p:cNvPr id="5235" name="Google Shape;5235;p87"/>
            <p:cNvCxnSpPr>
              <a:stCxn id="5236" idx="6"/>
              <a:endCxn id="52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38" name="Google Shape;5238;p87"/>
            <p:cNvGrpSpPr/>
            <p:nvPr/>
          </p:nvGrpSpPr>
          <p:grpSpPr>
            <a:xfrm>
              <a:off x="3512551" y="2358270"/>
              <a:ext cx="225647" cy="307714"/>
              <a:chOff x="2182679" y="2004714"/>
              <a:chExt cx="792300" cy="1080458"/>
            </a:xfrm>
          </p:grpSpPr>
          <p:cxnSp>
            <p:nvCxnSpPr>
              <p:cNvPr id="5239" name="Google Shape;5239;p87"/>
              <p:cNvCxnSpPr>
                <a:stCxn id="52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36" name="Google Shape;5236;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1" name="Google Shape;5241;p87"/>
            <p:cNvGrpSpPr/>
            <p:nvPr/>
          </p:nvGrpSpPr>
          <p:grpSpPr>
            <a:xfrm>
              <a:off x="3969644" y="2440153"/>
              <a:ext cx="225853" cy="296651"/>
              <a:chOff x="3775710" y="1729289"/>
              <a:chExt cx="136500" cy="179289"/>
            </a:xfrm>
          </p:grpSpPr>
          <p:cxnSp>
            <p:nvCxnSpPr>
              <p:cNvPr id="5242" name="Google Shape;5242;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43" name="Google Shape;5243;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5" name="Google Shape;5245;p87"/>
            <p:cNvGrpSpPr/>
            <p:nvPr/>
          </p:nvGrpSpPr>
          <p:grpSpPr>
            <a:xfrm>
              <a:off x="4427051" y="2358270"/>
              <a:ext cx="225647" cy="307714"/>
              <a:chOff x="5393704" y="2004714"/>
              <a:chExt cx="792300" cy="1080458"/>
            </a:xfrm>
          </p:grpSpPr>
          <p:cxnSp>
            <p:nvCxnSpPr>
              <p:cNvPr id="5246" name="Google Shape;5246;p87"/>
              <p:cNvCxnSpPr>
                <a:stCxn id="52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48" name="Google Shape;5248;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9" name="Google Shape;5249;p87"/>
            <p:cNvGrpSpPr/>
            <p:nvPr/>
          </p:nvGrpSpPr>
          <p:grpSpPr>
            <a:xfrm>
              <a:off x="4884287" y="2440252"/>
              <a:ext cx="225647" cy="296532"/>
              <a:chOff x="6999166" y="2292572"/>
              <a:chExt cx="792300" cy="1041192"/>
            </a:xfrm>
          </p:grpSpPr>
          <p:cxnSp>
            <p:nvCxnSpPr>
              <p:cNvPr id="5250" name="Google Shape;5250;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37" name="Google Shape;5237;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52" name="Google Shape;5252;p87"/>
          <p:cNvGrpSpPr/>
          <p:nvPr/>
        </p:nvGrpSpPr>
        <p:grpSpPr>
          <a:xfrm>
            <a:off x="9118386" y="1306612"/>
            <a:ext cx="2109125" cy="977091"/>
            <a:chOff x="634175" y="2986275"/>
            <a:chExt cx="3147949" cy="1458344"/>
          </a:xfrm>
        </p:grpSpPr>
        <p:cxnSp>
          <p:nvCxnSpPr>
            <p:cNvPr id="5253" name="Google Shape;5253;p87"/>
            <p:cNvCxnSpPr>
              <a:stCxn id="5254" idx="4"/>
              <a:endCxn id="52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256" name="Google Shape;5256;p87"/>
            <p:cNvCxnSpPr>
              <a:stCxn id="5255" idx="0"/>
              <a:endCxn id="52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58" name="Google Shape;5258;p87"/>
            <p:cNvCxnSpPr>
              <a:stCxn id="5257" idx="4"/>
              <a:endCxn id="52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60" name="Google Shape;5260;p87"/>
            <p:cNvCxnSpPr>
              <a:stCxn id="5259" idx="0"/>
              <a:endCxn id="52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261" name="Google Shape;5261;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7" name="Google Shape;5257;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4" name="Google Shape;5254;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9" name="Google Shape;5259;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5" name="Google Shape;5255;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5262" name="Google Shape;5262;p87"/>
          <p:cNvGrpSpPr/>
          <p:nvPr/>
        </p:nvGrpSpPr>
        <p:grpSpPr>
          <a:xfrm>
            <a:off x="4542005" y="3565692"/>
            <a:ext cx="2233504" cy="418232"/>
            <a:chOff x="998425" y="1182125"/>
            <a:chExt cx="1065400" cy="199500"/>
          </a:xfrm>
        </p:grpSpPr>
        <p:sp>
          <p:nvSpPr>
            <p:cNvPr id="5263" name="Google Shape;526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8" name="Google Shape;5268;p87"/>
          <p:cNvGrpSpPr/>
          <p:nvPr/>
        </p:nvGrpSpPr>
        <p:grpSpPr>
          <a:xfrm>
            <a:off x="4542005" y="4840314"/>
            <a:ext cx="2233505" cy="700460"/>
            <a:chOff x="5194708" y="3484366"/>
            <a:chExt cx="3148148" cy="987304"/>
          </a:xfrm>
        </p:grpSpPr>
        <p:grpSp>
          <p:nvGrpSpPr>
            <p:cNvPr id="5269" name="Google Shape;5269;p87"/>
            <p:cNvGrpSpPr/>
            <p:nvPr/>
          </p:nvGrpSpPr>
          <p:grpSpPr>
            <a:xfrm>
              <a:off x="7531521" y="3484366"/>
              <a:ext cx="811335" cy="987304"/>
              <a:chOff x="3379425" y="1617275"/>
              <a:chExt cx="1090650" cy="1327200"/>
            </a:xfrm>
          </p:grpSpPr>
          <p:sp>
            <p:nvSpPr>
              <p:cNvPr id="5270" name="Google Shape;5270;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3" name="Google Shape;5273;p87"/>
            <p:cNvGrpSpPr/>
            <p:nvPr/>
          </p:nvGrpSpPr>
          <p:grpSpPr>
            <a:xfrm>
              <a:off x="6752546" y="3484366"/>
              <a:ext cx="811428" cy="987304"/>
              <a:chOff x="2332275" y="1617275"/>
              <a:chExt cx="1090775" cy="1327200"/>
            </a:xfrm>
          </p:grpSpPr>
          <p:sp>
            <p:nvSpPr>
              <p:cNvPr id="5274" name="Google Shape;5274;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7" name="Google Shape;5277;p87"/>
            <p:cNvGrpSpPr/>
            <p:nvPr/>
          </p:nvGrpSpPr>
          <p:grpSpPr>
            <a:xfrm>
              <a:off x="5973664" y="3484366"/>
              <a:ext cx="811335" cy="987304"/>
              <a:chOff x="1285250" y="1617275"/>
              <a:chExt cx="1090650" cy="1327200"/>
            </a:xfrm>
          </p:grpSpPr>
          <p:sp>
            <p:nvSpPr>
              <p:cNvPr id="5278" name="Google Shape;5278;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1" name="Google Shape;5281;p87"/>
            <p:cNvGrpSpPr/>
            <p:nvPr/>
          </p:nvGrpSpPr>
          <p:grpSpPr>
            <a:xfrm>
              <a:off x="5194708" y="3484366"/>
              <a:ext cx="811409" cy="987304"/>
              <a:chOff x="238125" y="1617275"/>
              <a:chExt cx="1090750" cy="1327200"/>
            </a:xfrm>
          </p:grpSpPr>
          <p:sp>
            <p:nvSpPr>
              <p:cNvPr id="5282" name="Google Shape;5282;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85" name="Google Shape;5285;p87"/>
          <p:cNvGrpSpPr/>
          <p:nvPr/>
        </p:nvGrpSpPr>
        <p:grpSpPr>
          <a:xfrm>
            <a:off x="9120251" y="3034832"/>
            <a:ext cx="2105395" cy="696307"/>
            <a:chOff x="6853641" y="2534077"/>
            <a:chExt cx="1515545" cy="501229"/>
          </a:xfrm>
        </p:grpSpPr>
        <p:grpSp>
          <p:nvGrpSpPr>
            <p:cNvPr id="5286" name="Google Shape;5286;p87"/>
            <p:cNvGrpSpPr/>
            <p:nvPr/>
          </p:nvGrpSpPr>
          <p:grpSpPr>
            <a:xfrm>
              <a:off x="6853641" y="2618923"/>
              <a:ext cx="1515545" cy="324556"/>
              <a:chOff x="6853641" y="2618923"/>
              <a:chExt cx="1515545" cy="324556"/>
            </a:xfrm>
          </p:grpSpPr>
          <p:sp>
            <p:nvSpPr>
              <p:cNvPr id="5287" name="Google Shape;5287;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7" name="Google Shape;5297;p87"/>
          <p:cNvGrpSpPr/>
          <p:nvPr/>
        </p:nvGrpSpPr>
        <p:grpSpPr>
          <a:xfrm>
            <a:off x="4580107" y="4201553"/>
            <a:ext cx="2157301" cy="462155"/>
            <a:chOff x="1808063" y="4294338"/>
            <a:chExt cx="3370782" cy="721817"/>
          </a:xfrm>
        </p:grpSpPr>
        <p:sp>
          <p:nvSpPr>
            <p:cNvPr id="5298" name="Google Shape;5298;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87"/>
          <p:cNvGrpSpPr/>
          <p:nvPr/>
        </p:nvGrpSpPr>
        <p:grpSpPr>
          <a:xfrm>
            <a:off x="7014769" y="5090554"/>
            <a:ext cx="1889423" cy="467473"/>
            <a:chOff x="4234950" y="2101012"/>
            <a:chExt cx="4219974" cy="1044090"/>
          </a:xfrm>
        </p:grpSpPr>
        <p:sp>
          <p:nvSpPr>
            <p:cNvPr id="5309" name="Google Shape;5309;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5" name="Google Shape;5325;p87"/>
          <p:cNvGrpSpPr/>
          <p:nvPr/>
        </p:nvGrpSpPr>
        <p:grpSpPr>
          <a:xfrm>
            <a:off x="9115398" y="2411564"/>
            <a:ext cx="2115103" cy="495409"/>
            <a:chOff x="1247650" y="2075423"/>
            <a:chExt cx="6648477" cy="1557238"/>
          </a:xfrm>
        </p:grpSpPr>
        <p:sp>
          <p:nvSpPr>
            <p:cNvPr id="5326" name="Google Shape;5326;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2" name="Google Shape;5332;p87"/>
          <p:cNvGrpSpPr/>
          <p:nvPr/>
        </p:nvGrpSpPr>
        <p:grpSpPr>
          <a:xfrm>
            <a:off x="7023758" y="1282483"/>
            <a:ext cx="1887468" cy="2198044"/>
            <a:chOff x="1839112" y="2209163"/>
            <a:chExt cx="1918159" cy="2233784"/>
          </a:xfrm>
        </p:grpSpPr>
        <p:sp>
          <p:nvSpPr>
            <p:cNvPr id="5333" name="Google Shape;5333;p8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36" name="Google Shape;5336;p87"/>
            <p:cNvCxnSpPr>
              <a:stCxn id="5333" idx="6"/>
              <a:endCxn id="53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37" name="Google Shape;5337;p87"/>
            <p:cNvCxnSpPr>
              <a:stCxn id="5334" idx="4"/>
              <a:endCxn id="53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39" name="Google Shape;5339;p87"/>
            <p:cNvCxnSpPr>
              <a:stCxn id="5338" idx="6"/>
              <a:endCxn id="53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40" name="Google Shape;5340;p87"/>
            <p:cNvCxnSpPr>
              <a:stCxn id="5335" idx="4"/>
              <a:endCxn id="53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38" name="Google Shape;5338;p8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43" name="Google Shape;5343;p87"/>
            <p:cNvCxnSpPr>
              <a:endCxn id="53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44" name="Google Shape;5344;p87"/>
          <p:cNvGrpSpPr/>
          <p:nvPr/>
        </p:nvGrpSpPr>
        <p:grpSpPr>
          <a:xfrm>
            <a:off x="4566779" y="1306595"/>
            <a:ext cx="2183957" cy="206589"/>
            <a:chOff x="238125" y="2506075"/>
            <a:chExt cx="7115411" cy="673075"/>
          </a:xfrm>
        </p:grpSpPr>
        <p:sp>
          <p:nvSpPr>
            <p:cNvPr id="5345" name="Google Shape;534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87"/>
          <p:cNvGrpSpPr/>
          <p:nvPr/>
        </p:nvGrpSpPr>
        <p:grpSpPr>
          <a:xfrm>
            <a:off x="2621094" y="1726219"/>
            <a:ext cx="1683909" cy="1047211"/>
            <a:chOff x="548861" y="389676"/>
            <a:chExt cx="3843371" cy="2390163"/>
          </a:xfrm>
        </p:grpSpPr>
        <p:cxnSp>
          <p:nvCxnSpPr>
            <p:cNvPr id="5351" name="Google Shape;5351;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2" name="Google Shape;5352;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3" name="Google Shape;5353;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4" name="Google Shape;5354;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355" name="Google Shape;5355;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356" name="Google Shape;5356;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57" name="Google Shape;5357;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358" name="Google Shape;5358;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87"/>
          <p:cNvGrpSpPr/>
          <p:nvPr/>
        </p:nvGrpSpPr>
        <p:grpSpPr>
          <a:xfrm>
            <a:off x="1005269" y="3202055"/>
            <a:ext cx="1882739" cy="844749"/>
            <a:chOff x="1187400" y="2529299"/>
            <a:chExt cx="6769193" cy="2241903"/>
          </a:xfrm>
        </p:grpSpPr>
        <p:sp>
          <p:nvSpPr>
            <p:cNvPr id="5365" name="Google Shape;5365;p8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5366" name="Google Shape;5366;p8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7" name="Google Shape;5367;p8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8" name="Google Shape;5368;p8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9" name="Google Shape;5369;p8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0" name="Google Shape;5370;p8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1" name="Google Shape;5371;p8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5372" name="Google Shape;5372;p87"/>
            <p:cNvCxnSpPr>
              <a:stCxn id="5365" idx="2"/>
              <a:endCxn id="53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3" name="Google Shape;5373;p87"/>
            <p:cNvCxnSpPr>
              <a:stCxn id="5367" idx="0"/>
              <a:endCxn id="53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4" name="Google Shape;5374;p87"/>
            <p:cNvCxnSpPr>
              <a:stCxn id="5367" idx="2"/>
              <a:endCxn id="53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5" name="Google Shape;5375;p87"/>
            <p:cNvCxnSpPr>
              <a:stCxn id="5368" idx="0"/>
              <a:endCxn id="53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6" name="Google Shape;5376;p87"/>
            <p:cNvCxnSpPr>
              <a:stCxn id="5366" idx="2"/>
              <a:endCxn id="53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7" name="Google Shape;5377;p87"/>
            <p:cNvCxnSpPr>
              <a:stCxn id="5370" idx="0"/>
              <a:endCxn id="53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378" name="Google Shape;5378;p87"/>
          <p:cNvGrpSpPr/>
          <p:nvPr/>
        </p:nvGrpSpPr>
        <p:grpSpPr>
          <a:xfrm>
            <a:off x="9120265" y="3859001"/>
            <a:ext cx="2105380" cy="721164"/>
            <a:chOff x="6895650" y="3126697"/>
            <a:chExt cx="1436662" cy="492105"/>
          </a:xfrm>
        </p:grpSpPr>
        <p:sp>
          <p:nvSpPr>
            <p:cNvPr id="5379" name="Google Shape;5379;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84" name="Google Shape;5384;p87"/>
            <p:cNvGrpSpPr/>
            <p:nvPr/>
          </p:nvGrpSpPr>
          <p:grpSpPr>
            <a:xfrm>
              <a:off x="6995957" y="3335810"/>
              <a:ext cx="1230393" cy="71754"/>
              <a:chOff x="6995957" y="3287964"/>
              <a:chExt cx="1230393" cy="71754"/>
            </a:xfrm>
          </p:grpSpPr>
          <p:sp>
            <p:nvSpPr>
              <p:cNvPr id="5385" name="Google Shape;5385;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87"/>
          <p:cNvGrpSpPr/>
          <p:nvPr/>
        </p:nvGrpSpPr>
        <p:grpSpPr>
          <a:xfrm>
            <a:off x="9118374" y="4708018"/>
            <a:ext cx="2109149" cy="867500"/>
            <a:chOff x="6777990" y="3710194"/>
            <a:chExt cx="1646915" cy="677382"/>
          </a:xfrm>
        </p:grpSpPr>
        <p:grpSp>
          <p:nvGrpSpPr>
            <p:cNvPr id="5391" name="Google Shape;5391;p87"/>
            <p:cNvGrpSpPr/>
            <p:nvPr/>
          </p:nvGrpSpPr>
          <p:grpSpPr>
            <a:xfrm>
              <a:off x="6777990" y="3874492"/>
              <a:ext cx="411129" cy="513083"/>
              <a:chOff x="6777990" y="3874492"/>
              <a:chExt cx="411129" cy="513083"/>
            </a:xfrm>
          </p:grpSpPr>
          <p:cxnSp>
            <p:nvCxnSpPr>
              <p:cNvPr id="5392" name="Google Shape;5392;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3" name="Google Shape;5393;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87"/>
            <p:cNvGrpSpPr/>
            <p:nvPr/>
          </p:nvGrpSpPr>
          <p:grpSpPr>
            <a:xfrm>
              <a:off x="7188425" y="3710194"/>
              <a:ext cx="411123" cy="520535"/>
              <a:chOff x="7188425" y="3710194"/>
              <a:chExt cx="411123" cy="520535"/>
            </a:xfrm>
          </p:grpSpPr>
          <p:cxnSp>
            <p:nvCxnSpPr>
              <p:cNvPr id="5395" name="Google Shape;5395;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6" name="Google Shape;5396;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87"/>
            <p:cNvGrpSpPr/>
            <p:nvPr/>
          </p:nvGrpSpPr>
          <p:grpSpPr>
            <a:xfrm>
              <a:off x="7603341" y="3874492"/>
              <a:ext cx="411474" cy="513083"/>
              <a:chOff x="7603341" y="3874492"/>
              <a:chExt cx="411474" cy="513083"/>
            </a:xfrm>
          </p:grpSpPr>
          <p:cxnSp>
            <p:nvCxnSpPr>
              <p:cNvPr id="5398" name="Google Shape;5398;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9" name="Google Shape;5399;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87"/>
            <p:cNvGrpSpPr/>
            <p:nvPr/>
          </p:nvGrpSpPr>
          <p:grpSpPr>
            <a:xfrm>
              <a:off x="8013776" y="3722847"/>
              <a:ext cx="411129" cy="507881"/>
              <a:chOff x="8013776" y="3722847"/>
              <a:chExt cx="411129" cy="507881"/>
            </a:xfrm>
          </p:grpSpPr>
          <p:cxnSp>
            <p:nvCxnSpPr>
              <p:cNvPr id="5401" name="Google Shape;5401;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02" name="Google Shape;5402;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87"/>
          <p:cNvGrpSpPr/>
          <p:nvPr/>
        </p:nvGrpSpPr>
        <p:grpSpPr>
          <a:xfrm>
            <a:off x="7011061" y="3605138"/>
            <a:ext cx="1895852" cy="1360804"/>
            <a:chOff x="5190863" y="2824811"/>
            <a:chExt cx="1544860" cy="1108869"/>
          </a:xfrm>
        </p:grpSpPr>
        <p:grpSp>
          <p:nvGrpSpPr>
            <p:cNvPr id="5404" name="Google Shape;5404;p87"/>
            <p:cNvGrpSpPr/>
            <p:nvPr/>
          </p:nvGrpSpPr>
          <p:grpSpPr>
            <a:xfrm>
              <a:off x="5938695" y="3176919"/>
              <a:ext cx="685761" cy="404739"/>
              <a:chOff x="5938695" y="3176919"/>
              <a:chExt cx="685761" cy="404739"/>
            </a:xfrm>
          </p:grpSpPr>
          <p:grpSp>
            <p:nvGrpSpPr>
              <p:cNvPr id="5405" name="Google Shape;5405;p87"/>
              <p:cNvGrpSpPr/>
              <p:nvPr/>
            </p:nvGrpSpPr>
            <p:grpSpPr>
              <a:xfrm>
                <a:off x="5938695" y="3176919"/>
                <a:ext cx="685761" cy="404739"/>
                <a:chOff x="5938695" y="3176919"/>
                <a:chExt cx="685761" cy="404739"/>
              </a:xfrm>
            </p:grpSpPr>
            <p:sp>
              <p:nvSpPr>
                <p:cNvPr id="5406" name="Google Shape;5406;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8" name="Google Shape;5408;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9" name="Google Shape;5409;p87"/>
            <p:cNvGrpSpPr/>
            <p:nvPr/>
          </p:nvGrpSpPr>
          <p:grpSpPr>
            <a:xfrm>
              <a:off x="5305233" y="3176835"/>
              <a:ext cx="685971" cy="404655"/>
              <a:chOff x="5305233" y="3176835"/>
              <a:chExt cx="685971" cy="404655"/>
            </a:xfrm>
          </p:grpSpPr>
          <p:grpSp>
            <p:nvGrpSpPr>
              <p:cNvPr id="5410" name="Google Shape;5410;p87"/>
              <p:cNvGrpSpPr/>
              <p:nvPr/>
            </p:nvGrpSpPr>
            <p:grpSpPr>
              <a:xfrm>
                <a:off x="5305233" y="3176835"/>
                <a:ext cx="685971" cy="404655"/>
                <a:chOff x="5305233" y="3176835"/>
                <a:chExt cx="685971" cy="404655"/>
              </a:xfrm>
            </p:grpSpPr>
            <p:sp>
              <p:nvSpPr>
                <p:cNvPr id="5411" name="Google Shape;5411;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3" name="Google Shape;5413;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4" name="Google Shape;5414;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87"/>
            <p:cNvGrpSpPr/>
            <p:nvPr/>
          </p:nvGrpSpPr>
          <p:grpSpPr>
            <a:xfrm>
              <a:off x="5657361" y="2824811"/>
              <a:ext cx="1078361" cy="404655"/>
              <a:chOff x="5657361" y="2824811"/>
              <a:chExt cx="1078361" cy="404655"/>
            </a:xfrm>
          </p:grpSpPr>
          <p:grpSp>
            <p:nvGrpSpPr>
              <p:cNvPr id="5416" name="Google Shape;5416;p87"/>
              <p:cNvGrpSpPr/>
              <p:nvPr/>
            </p:nvGrpSpPr>
            <p:grpSpPr>
              <a:xfrm>
                <a:off x="5657361" y="2824811"/>
                <a:ext cx="1078361" cy="404655"/>
                <a:chOff x="5657361" y="2824811"/>
                <a:chExt cx="1078361" cy="404655"/>
              </a:xfrm>
            </p:grpSpPr>
            <p:grpSp>
              <p:nvGrpSpPr>
                <p:cNvPr id="5417" name="Google Shape;5417;p87"/>
                <p:cNvGrpSpPr/>
                <p:nvPr/>
              </p:nvGrpSpPr>
              <p:grpSpPr>
                <a:xfrm>
                  <a:off x="5938485" y="2824811"/>
                  <a:ext cx="797237" cy="404655"/>
                  <a:chOff x="5938485" y="2824811"/>
                  <a:chExt cx="797237" cy="404655"/>
                </a:xfrm>
              </p:grpSpPr>
              <p:sp>
                <p:nvSpPr>
                  <p:cNvPr id="5418" name="Google Shape;5418;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0" name="Google Shape;5420;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1" name="Google Shape;5421;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2" name="Google Shape;5422;p87"/>
            <p:cNvGrpSpPr/>
            <p:nvPr/>
          </p:nvGrpSpPr>
          <p:grpSpPr>
            <a:xfrm>
              <a:off x="5190863" y="3528942"/>
              <a:ext cx="1078026" cy="404739"/>
              <a:chOff x="5190863" y="3528942"/>
              <a:chExt cx="1078026" cy="404739"/>
            </a:xfrm>
          </p:grpSpPr>
          <p:sp>
            <p:nvSpPr>
              <p:cNvPr id="5423" name="Google Shape;5423;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4" name="Google Shape;5424;p87"/>
              <p:cNvGrpSpPr/>
              <p:nvPr/>
            </p:nvGrpSpPr>
            <p:grpSpPr>
              <a:xfrm>
                <a:off x="5190863" y="3528942"/>
                <a:ext cx="1078026" cy="404739"/>
                <a:chOff x="5190863" y="3528942"/>
                <a:chExt cx="1078026" cy="404739"/>
              </a:xfrm>
            </p:grpSpPr>
            <p:sp>
              <p:nvSpPr>
                <p:cNvPr id="5425" name="Google Shape;5425;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27" name="Google Shape;5427;p87"/>
          <p:cNvGrpSpPr/>
          <p:nvPr/>
        </p:nvGrpSpPr>
        <p:grpSpPr>
          <a:xfrm>
            <a:off x="965737" y="1691096"/>
            <a:ext cx="1448959" cy="1172649"/>
            <a:chOff x="803162" y="1474292"/>
            <a:chExt cx="1086719" cy="879487"/>
          </a:xfrm>
        </p:grpSpPr>
        <p:grpSp>
          <p:nvGrpSpPr>
            <p:cNvPr id="5428" name="Google Shape;5428;p87"/>
            <p:cNvGrpSpPr/>
            <p:nvPr/>
          </p:nvGrpSpPr>
          <p:grpSpPr>
            <a:xfrm>
              <a:off x="803162" y="1625948"/>
              <a:ext cx="445856" cy="576579"/>
              <a:chOff x="803162" y="1625948"/>
              <a:chExt cx="445856" cy="576579"/>
            </a:xfrm>
          </p:grpSpPr>
          <p:sp>
            <p:nvSpPr>
              <p:cNvPr id="5429" name="Google Shape;5429;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0" name="Google Shape;5430;p87"/>
              <p:cNvGrpSpPr/>
              <p:nvPr/>
            </p:nvGrpSpPr>
            <p:grpSpPr>
              <a:xfrm>
                <a:off x="1056023" y="1625948"/>
                <a:ext cx="192995" cy="576579"/>
                <a:chOff x="1056023" y="1625948"/>
                <a:chExt cx="192995" cy="576579"/>
              </a:xfrm>
            </p:grpSpPr>
            <p:sp>
              <p:nvSpPr>
                <p:cNvPr id="5431" name="Google Shape;5431;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36" name="Google Shape;5436;p87"/>
            <p:cNvGrpSpPr/>
            <p:nvPr/>
          </p:nvGrpSpPr>
          <p:grpSpPr>
            <a:xfrm>
              <a:off x="1371406" y="1474292"/>
              <a:ext cx="518475" cy="879487"/>
              <a:chOff x="1398231" y="1474292"/>
              <a:chExt cx="518475" cy="879487"/>
            </a:xfrm>
          </p:grpSpPr>
          <p:grpSp>
            <p:nvGrpSpPr>
              <p:cNvPr id="5437" name="Google Shape;5437;p87"/>
              <p:cNvGrpSpPr/>
              <p:nvPr/>
            </p:nvGrpSpPr>
            <p:grpSpPr>
              <a:xfrm>
                <a:off x="1398231" y="1474292"/>
                <a:ext cx="518475" cy="341643"/>
                <a:chOff x="1398231" y="1474292"/>
                <a:chExt cx="518475" cy="341643"/>
              </a:xfrm>
            </p:grpSpPr>
            <p:sp>
              <p:nvSpPr>
                <p:cNvPr id="5438" name="Google Shape;5438;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9" name="Google Shape;5439;p87"/>
                <p:cNvGrpSpPr/>
                <p:nvPr/>
              </p:nvGrpSpPr>
              <p:grpSpPr>
                <a:xfrm>
                  <a:off x="1616453" y="1474292"/>
                  <a:ext cx="300253" cy="341643"/>
                  <a:chOff x="1616453" y="1475379"/>
                  <a:chExt cx="300253" cy="341643"/>
                </a:xfrm>
              </p:grpSpPr>
              <p:sp>
                <p:nvSpPr>
                  <p:cNvPr id="5440" name="Google Shape;5440;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47" name="Google Shape;5447;p87"/>
                  <p:cNvGrpSpPr/>
                  <p:nvPr/>
                </p:nvGrpSpPr>
                <p:grpSpPr>
                  <a:xfrm>
                    <a:off x="1839639" y="1475379"/>
                    <a:ext cx="77067" cy="341643"/>
                    <a:chOff x="1839639" y="1475379"/>
                    <a:chExt cx="77067" cy="341643"/>
                  </a:xfrm>
                </p:grpSpPr>
                <p:sp>
                  <p:nvSpPr>
                    <p:cNvPr id="5448" name="Google Shape;5448;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50" name="Google Shape;5450;p87"/>
              <p:cNvGrpSpPr/>
              <p:nvPr/>
            </p:nvGrpSpPr>
            <p:grpSpPr>
              <a:xfrm>
                <a:off x="1398451" y="2012951"/>
                <a:ext cx="518255" cy="340828"/>
                <a:chOff x="1398451" y="2012951"/>
                <a:chExt cx="518255" cy="340828"/>
              </a:xfrm>
            </p:grpSpPr>
            <p:sp>
              <p:nvSpPr>
                <p:cNvPr id="5451" name="Google Shape;5451;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52" name="Google Shape;5452;p87"/>
                <p:cNvGrpSpPr/>
                <p:nvPr/>
              </p:nvGrpSpPr>
              <p:grpSpPr>
                <a:xfrm>
                  <a:off x="1616453" y="2012951"/>
                  <a:ext cx="300253" cy="340828"/>
                  <a:chOff x="1616453" y="2013538"/>
                  <a:chExt cx="300253" cy="340828"/>
                </a:xfrm>
              </p:grpSpPr>
              <p:sp>
                <p:nvSpPr>
                  <p:cNvPr id="5453" name="Google Shape;5453;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60" name="Google Shape;5460;p87"/>
                  <p:cNvGrpSpPr/>
                  <p:nvPr/>
                </p:nvGrpSpPr>
                <p:grpSpPr>
                  <a:xfrm>
                    <a:off x="1839639" y="2013538"/>
                    <a:ext cx="77067" cy="340828"/>
                    <a:chOff x="1839639" y="2013538"/>
                    <a:chExt cx="77067" cy="340828"/>
                  </a:xfrm>
                </p:grpSpPr>
                <p:sp>
                  <p:nvSpPr>
                    <p:cNvPr id="5461" name="Google Shape;5461;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5463" name="Google Shape;5463;p87"/>
          <p:cNvGrpSpPr/>
          <p:nvPr/>
        </p:nvGrpSpPr>
        <p:grpSpPr>
          <a:xfrm>
            <a:off x="961502" y="4532678"/>
            <a:ext cx="1824908" cy="910557"/>
            <a:chOff x="724986" y="3605478"/>
            <a:chExt cx="1368681" cy="682918"/>
          </a:xfrm>
        </p:grpSpPr>
        <p:grpSp>
          <p:nvGrpSpPr>
            <p:cNvPr id="5464" name="Google Shape;5464;p87"/>
            <p:cNvGrpSpPr/>
            <p:nvPr/>
          </p:nvGrpSpPr>
          <p:grpSpPr>
            <a:xfrm>
              <a:off x="1289102" y="3823629"/>
              <a:ext cx="240442" cy="250435"/>
              <a:chOff x="-165066" y="3843615"/>
              <a:chExt cx="221259" cy="230455"/>
            </a:xfrm>
          </p:grpSpPr>
          <p:sp>
            <p:nvSpPr>
              <p:cNvPr id="5465" name="Google Shape;5465;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5" name="Google Shape;5485;p87"/>
            <p:cNvGrpSpPr/>
            <p:nvPr/>
          </p:nvGrpSpPr>
          <p:grpSpPr>
            <a:xfrm>
              <a:off x="724986" y="3605478"/>
              <a:ext cx="1368681" cy="682918"/>
              <a:chOff x="724986" y="3605478"/>
              <a:chExt cx="1368681" cy="682918"/>
            </a:xfrm>
          </p:grpSpPr>
          <p:grpSp>
            <p:nvGrpSpPr>
              <p:cNvPr id="5486" name="Google Shape;5486;p87"/>
              <p:cNvGrpSpPr/>
              <p:nvPr/>
            </p:nvGrpSpPr>
            <p:grpSpPr>
              <a:xfrm>
                <a:off x="1498221" y="4047614"/>
                <a:ext cx="529172" cy="240783"/>
                <a:chOff x="1498221" y="4047614"/>
                <a:chExt cx="529172" cy="240783"/>
              </a:xfrm>
            </p:grpSpPr>
            <p:grpSp>
              <p:nvGrpSpPr>
                <p:cNvPr id="5487" name="Google Shape;5487;p87"/>
                <p:cNvGrpSpPr/>
                <p:nvPr/>
              </p:nvGrpSpPr>
              <p:grpSpPr>
                <a:xfrm>
                  <a:off x="1826655" y="4224370"/>
                  <a:ext cx="200738" cy="25631"/>
                  <a:chOff x="1826655" y="4224370"/>
                  <a:chExt cx="200738" cy="25631"/>
                </a:xfrm>
              </p:grpSpPr>
              <p:sp>
                <p:nvSpPr>
                  <p:cNvPr id="5488" name="Google Shape;5488;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87"/>
                <p:cNvGrpSpPr/>
                <p:nvPr/>
              </p:nvGrpSpPr>
              <p:grpSpPr>
                <a:xfrm>
                  <a:off x="1498221" y="4047614"/>
                  <a:ext cx="328444" cy="240783"/>
                  <a:chOff x="1498221" y="4047614"/>
                  <a:chExt cx="328444" cy="240783"/>
                </a:xfrm>
              </p:grpSpPr>
              <p:sp>
                <p:nvSpPr>
                  <p:cNvPr id="5491" name="Google Shape;5491;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2" name="Google Shape;5492;p87"/>
                  <p:cNvGrpSpPr/>
                  <p:nvPr/>
                </p:nvGrpSpPr>
                <p:grpSpPr>
                  <a:xfrm>
                    <a:off x="1498221" y="4047614"/>
                    <a:ext cx="150566" cy="190416"/>
                    <a:chOff x="1498221" y="4047614"/>
                    <a:chExt cx="150566" cy="190416"/>
                  </a:xfrm>
                </p:grpSpPr>
                <p:sp>
                  <p:nvSpPr>
                    <p:cNvPr id="5493" name="Google Shape;5493;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95" name="Google Shape;5495;p87"/>
              <p:cNvGrpSpPr/>
              <p:nvPr/>
            </p:nvGrpSpPr>
            <p:grpSpPr>
              <a:xfrm>
                <a:off x="1560718" y="3800594"/>
                <a:ext cx="532948" cy="302090"/>
                <a:chOff x="1560718" y="3800594"/>
                <a:chExt cx="532948" cy="302090"/>
              </a:xfrm>
            </p:grpSpPr>
            <p:grpSp>
              <p:nvGrpSpPr>
                <p:cNvPr id="5496" name="Google Shape;5496;p87"/>
                <p:cNvGrpSpPr/>
                <p:nvPr/>
              </p:nvGrpSpPr>
              <p:grpSpPr>
                <a:xfrm>
                  <a:off x="1912179" y="3827344"/>
                  <a:ext cx="181487" cy="25631"/>
                  <a:chOff x="1912179" y="3827344"/>
                  <a:chExt cx="181487" cy="25631"/>
                </a:xfrm>
              </p:grpSpPr>
              <p:sp>
                <p:nvSpPr>
                  <p:cNvPr id="5497" name="Google Shape;5497;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9" name="Google Shape;5499;p87"/>
                <p:cNvGrpSpPr/>
                <p:nvPr/>
              </p:nvGrpSpPr>
              <p:grpSpPr>
                <a:xfrm>
                  <a:off x="1912179" y="4044505"/>
                  <a:ext cx="181487" cy="25622"/>
                  <a:chOff x="1912179" y="4044506"/>
                  <a:chExt cx="181487" cy="25622"/>
                </a:xfrm>
              </p:grpSpPr>
              <p:sp>
                <p:nvSpPr>
                  <p:cNvPr id="5500" name="Google Shape;5500;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87"/>
                <p:cNvGrpSpPr/>
                <p:nvPr/>
              </p:nvGrpSpPr>
              <p:grpSpPr>
                <a:xfrm>
                  <a:off x="1560718" y="3800594"/>
                  <a:ext cx="351472" cy="302090"/>
                  <a:chOff x="1560718" y="3800594"/>
                  <a:chExt cx="351472" cy="302090"/>
                </a:xfrm>
              </p:grpSpPr>
              <p:grpSp>
                <p:nvGrpSpPr>
                  <p:cNvPr id="5503" name="Google Shape;5503;p87"/>
                  <p:cNvGrpSpPr/>
                  <p:nvPr/>
                </p:nvGrpSpPr>
                <p:grpSpPr>
                  <a:xfrm>
                    <a:off x="1560718" y="3842857"/>
                    <a:ext cx="173586" cy="217131"/>
                    <a:chOff x="1560718" y="3842857"/>
                    <a:chExt cx="173586" cy="217131"/>
                  </a:xfrm>
                </p:grpSpPr>
                <p:sp>
                  <p:nvSpPr>
                    <p:cNvPr id="5504" name="Google Shape;5504;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7" name="Google Shape;5507;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09" name="Google Shape;5509;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0" name="Google Shape;5510;p87"/>
              <p:cNvGrpSpPr/>
              <p:nvPr/>
            </p:nvGrpSpPr>
            <p:grpSpPr>
              <a:xfrm>
                <a:off x="785350" y="3605478"/>
                <a:ext cx="535311" cy="249245"/>
                <a:chOff x="785350" y="3605478"/>
                <a:chExt cx="535311" cy="249245"/>
              </a:xfrm>
            </p:grpSpPr>
            <p:grpSp>
              <p:nvGrpSpPr>
                <p:cNvPr id="5511" name="Google Shape;5511;p87"/>
                <p:cNvGrpSpPr/>
                <p:nvPr/>
              </p:nvGrpSpPr>
              <p:grpSpPr>
                <a:xfrm>
                  <a:off x="785350" y="3605478"/>
                  <a:ext cx="376191" cy="102736"/>
                  <a:chOff x="785350" y="3605478"/>
                  <a:chExt cx="376191" cy="102736"/>
                </a:xfrm>
              </p:grpSpPr>
              <p:sp>
                <p:nvSpPr>
                  <p:cNvPr id="5512" name="Google Shape;5512;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5" name="Google Shape;5515;p87"/>
                <p:cNvGrpSpPr/>
                <p:nvPr/>
              </p:nvGrpSpPr>
              <p:grpSpPr>
                <a:xfrm>
                  <a:off x="1161530" y="3655851"/>
                  <a:ext cx="159131" cy="198872"/>
                  <a:chOff x="1161530" y="3655851"/>
                  <a:chExt cx="159131" cy="198872"/>
                </a:xfrm>
              </p:grpSpPr>
              <p:sp>
                <p:nvSpPr>
                  <p:cNvPr id="5516" name="Google Shape;5516;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18" name="Google Shape;5518;p87"/>
              <p:cNvGrpSpPr/>
              <p:nvPr/>
            </p:nvGrpSpPr>
            <p:grpSpPr>
              <a:xfrm>
                <a:off x="785350" y="4047614"/>
                <a:ext cx="535311" cy="240783"/>
                <a:chOff x="785350" y="4047614"/>
                <a:chExt cx="535311" cy="240783"/>
              </a:xfrm>
            </p:grpSpPr>
            <p:grpSp>
              <p:nvGrpSpPr>
                <p:cNvPr id="5519" name="Google Shape;5519;p87"/>
                <p:cNvGrpSpPr/>
                <p:nvPr/>
              </p:nvGrpSpPr>
              <p:grpSpPr>
                <a:xfrm>
                  <a:off x="1161636" y="4047614"/>
                  <a:ext cx="159025" cy="190415"/>
                  <a:chOff x="1161636" y="4047614"/>
                  <a:chExt cx="159025" cy="190415"/>
                </a:xfrm>
              </p:grpSpPr>
              <p:sp>
                <p:nvSpPr>
                  <p:cNvPr id="5520" name="Google Shape;5520;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2" name="Google Shape;5522;p87"/>
                <p:cNvGrpSpPr/>
                <p:nvPr/>
              </p:nvGrpSpPr>
              <p:grpSpPr>
                <a:xfrm>
                  <a:off x="785350" y="4185661"/>
                  <a:ext cx="376191" cy="102736"/>
                  <a:chOff x="785350" y="4185661"/>
                  <a:chExt cx="376191" cy="102736"/>
                </a:xfrm>
              </p:grpSpPr>
              <p:sp>
                <p:nvSpPr>
                  <p:cNvPr id="5523" name="Google Shape;5523;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26" name="Google Shape;5526;p87"/>
              <p:cNvGrpSpPr/>
              <p:nvPr/>
            </p:nvGrpSpPr>
            <p:grpSpPr>
              <a:xfrm>
                <a:off x="1501054" y="3605478"/>
                <a:ext cx="526340" cy="249240"/>
                <a:chOff x="1501054" y="3605478"/>
                <a:chExt cx="526340" cy="249240"/>
              </a:xfrm>
            </p:grpSpPr>
            <p:grpSp>
              <p:nvGrpSpPr>
                <p:cNvPr id="5527" name="Google Shape;5527;p87"/>
                <p:cNvGrpSpPr/>
                <p:nvPr/>
              </p:nvGrpSpPr>
              <p:grpSpPr>
                <a:xfrm>
                  <a:off x="1834208" y="3643867"/>
                  <a:ext cx="193185" cy="25622"/>
                  <a:chOff x="1834208" y="3643867"/>
                  <a:chExt cx="193185" cy="25622"/>
                </a:xfrm>
              </p:grpSpPr>
              <p:sp>
                <p:nvSpPr>
                  <p:cNvPr id="5528" name="Google Shape;5528;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0" name="Google Shape;5530;p87"/>
                <p:cNvGrpSpPr/>
                <p:nvPr/>
              </p:nvGrpSpPr>
              <p:grpSpPr>
                <a:xfrm>
                  <a:off x="1501054" y="3605478"/>
                  <a:ext cx="333165" cy="249240"/>
                  <a:chOff x="1501054" y="3605478"/>
                  <a:chExt cx="333165" cy="249240"/>
                </a:xfrm>
              </p:grpSpPr>
              <p:sp>
                <p:nvSpPr>
                  <p:cNvPr id="5531" name="Google Shape;5531;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32" name="Google Shape;5532;p87"/>
                  <p:cNvGrpSpPr/>
                  <p:nvPr/>
                </p:nvGrpSpPr>
                <p:grpSpPr>
                  <a:xfrm>
                    <a:off x="1501054" y="3655851"/>
                    <a:ext cx="155286" cy="198867"/>
                    <a:chOff x="1501054" y="3655851"/>
                    <a:chExt cx="155286" cy="198867"/>
                  </a:xfrm>
                </p:grpSpPr>
                <p:sp>
                  <p:nvSpPr>
                    <p:cNvPr id="5533" name="Google Shape;5533;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535" name="Google Shape;5535;p87"/>
              <p:cNvGrpSpPr/>
              <p:nvPr/>
            </p:nvGrpSpPr>
            <p:grpSpPr>
              <a:xfrm>
                <a:off x="724986" y="3800594"/>
                <a:ext cx="532950" cy="302090"/>
                <a:chOff x="724986" y="3800594"/>
                <a:chExt cx="532950" cy="302090"/>
              </a:xfrm>
            </p:grpSpPr>
            <p:grpSp>
              <p:nvGrpSpPr>
                <p:cNvPr id="5536" name="Google Shape;5536;p87"/>
                <p:cNvGrpSpPr/>
                <p:nvPr/>
              </p:nvGrpSpPr>
              <p:grpSpPr>
                <a:xfrm>
                  <a:off x="724986" y="4044367"/>
                  <a:ext cx="181314" cy="25626"/>
                  <a:chOff x="724986" y="4044367"/>
                  <a:chExt cx="181314" cy="25626"/>
                </a:xfrm>
              </p:grpSpPr>
              <p:sp>
                <p:nvSpPr>
                  <p:cNvPr id="5537" name="Google Shape;5537;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9" name="Google Shape;5539;p87"/>
                <p:cNvGrpSpPr/>
                <p:nvPr/>
              </p:nvGrpSpPr>
              <p:grpSpPr>
                <a:xfrm>
                  <a:off x="906290" y="3800594"/>
                  <a:ext cx="351646" cy="302090"/>
                  <a:chOff x="906290" y="3800594"/>
                  <a:chExt cx="351646" cy="302090"/>
                </a:xfrm>
              </p:grpSpPr>
              <p:grpSp>
                <p:nvGrpSpPr>
                  <p:cNvPr id="5540" name="Google Shape;5540;p87"/>
                  <p:cNvGrpSpPr/>
                  <p:nvPr/>
                </p:nvGrpSpPr>
                <p:grpSpPr>
                  <a:xfrm>
                    <a:off x="1084172" y="3842857"/>
                    <a:ext cx="173764" cy="217131"/>
                    <a:chOff x="1084172" y="3842857"/>
                    <a:chExt cx="173764" cy="217131"/>
                  </a:xfrm>
                </p:grpSpPr>
                <p:grpSp>
                  <p:nvGrpSpPr>
                    <p:cNvPr id="5541" name="Google Shape;5541;p87"/>
                    <p:cNvGrpSpPr/>
                    <p:nvPr/>
                  </p:nvGrpSpPr>
                  <p:grpSpPr>
                    <a:xfrm>
                      <a:off x="1156862" y="3936509"/>
                      <a:ext cx="101073" cy="25622"/>
                      <a:chOff x="1156862" y="3936509"/>
                      <a:chExt cx="101073" cy="25622"/>
                    </a:xfrm>
                  </p:grpSpPr>
                  <p:sp>
                    <p:nvSpPr>
                      <p:cNvPr id="5542" name="Google Shape;5542;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4" name="Google Shape;5544;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5" name="Google Shape;5545;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7" name="Google Shape;5547;p87"/>
                <p:cNvGrpSpPr/>
                <p:nvPr/>
              </p:nvGrpSpPr>
              <p:grpSpPr>
                <a:xfrm>
                  <a:off x="724986" y="3830189"/>
                  <a:ext cx="189533" cy="25626"/>
                  <a:chOff x="724986" y="3830189"/>
                  <a:chExt cx="189533" cy="25626"/>
                </a:xfrm>
              </p:grpSpPr>
              <p:sp>
                <p:nvSpPr>
                  <p:cNvPr id="5548" name="Google Shape;5548;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550" name="Google Shape;5550;p87"/>
          <p:cNvGrpSpPr/>
          <p:nvPr/>
        </p:nvGrpSpPr>
        <p:grpSpPr>
          <a:xfrm>
            <a:off x="2999251" y="2999559"/>
            <a:ext cx="1264935" cy="1247171"/>
            <a:chOff x="2253298" y="2428317"/>
            <a:chExt cx="948701" cy="935378"/>
          </a:xfrm>
        </p:grpSpPr>
        <p:sp>
          <p:nvSpPr>
            <p:cNvPr id="5551" name="Google Shape;5551;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grpSp>
        <p:nvGrpSpPr>
          <p:cNvPr id="5588" name="Google Shape;5588;p88"/>
          <p:cNvGrpSpPr/>
          <p:nvPr/>
        </p:nvGrpSpPr>
        <p:grpSpPr>
          <a:xfrm>
            <a:off x="4452994" y="1270651"/>
            <a:ext cx="3151191" cy="1357156"/>
            <a:chOff x="3292400" y="1219146"/>
            <a:chExt cx="2615240" cy="1110239"/>
          </a:xfrm>
        </p:grpSpPr>
        <p:sp>
          <p:nvSpPr>
            <p:cNvPr id="5589" name="Google Shape;5589;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0" name="Google Shape;5590;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1" name="Google Shape;5591;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5592" name="Google Shape;5592;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5593" name="Google Shape;5593;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5594" name="Google Shape;5594;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5595" name="Google Shape;5595;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5596" name="Google Shape;5596;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5597" name="Google Shape;5597;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5598" name="Google Shape;5598;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5599" name="Google Shape;5599;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0" name="Google Shape;5600;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5601" name="Google Shape;5601;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2" name="Google Shape;5602;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5603" name="Google Shape;5603;p88"/>
            <p:cNvGrpSpPr/>
            <p:nvPr/>
          </p:nvGrpSpPr>
          <p:grpSpPr>
            <a:xfrm>
              <a:off x="3748438" y="1378608"/>
              <a:ext cx="2159202" cy="903971"/>
              <a:chOff x="1683525" y="2179850"/>
              <a:chExt cx="4519050" cy="2134525"/>
            </a:xfrm>
          </p:grpSpPr>
          <p:sp>
            <p:nvSpPr>
              <p:cNvPr id="5604" name="Google Shape;5604;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5" name="Google Shape;5605;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6" name="Google Shape;5606;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7" name="Google Shape;5607;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8" name="Google Shape;5608;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9" name="Google Shape;5609;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0" name="Google Shape;5610;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1" name="Google Shape;5611;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2" name="Google Shape;5612;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3" name="Google Shape;5613;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4" name="Google Shape;5614;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5" name="Google Shape;5615;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graphicFrame>
        <p:nvGraphicFramePr>
          <p:cNvPr id="5616" name="Google Shape;5616;p88"/>
          <p:cNvGraphicFramePr/>
          <p:nvPr/>
        </p:nvGraphicFramePr>
        <p:xfrm>
          <a:off x="7914451" y="2840615"/>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17" name="Google Shape;5617;p88"/>
          <p:cNvGrpSpPr/>
          <p:nvPr/>
        </p:nvGrpSpPr>
        <p:grpSpPr>
          <a:xfrm>
            <a:off x="7914598" y="4252077"/>
            <a:ext cx="3329285" cy="1335272"/>
            <a:chOff x="1919611" y="789980"/>
            <a:chExt cx="1474179" cy="606868"/>
          </a:xfrm>
        </p:grpSpPr>
        <p:cxnSp>
          <p:nvCxnSpPr>
            <p:cNvPr id="5618" name="Google Shape;5618;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19" name="Google Shape;5619;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20" name="Google Shape;5620;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21" name="Google Shape;5621;p88"/>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5622" name="Google Shape;5622;p88"/>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5623" name="Google Shape;5623;p88"/>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5624" name="Google Shape;5624;p88"/>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5625" name="Google Shape;5625;p8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8"/>
            <p:cNvSpPr txBox="1"/>
            <p:nvPr/>
          </p:nvSpPr>
          <p:spPr>
            <a:xfrm flipH="1">
              <a:off x="1921107" y="918157"/>
              <a:ext cx="188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5632" name="Google Shape;5632;p88"/>
            <p:cNvSpPr txBox="1"/>
            <p:nvPr/>
          </p:nvSpPr>
          <p:spPr>
            <a:xfrm flipH="1">
              <a:off x="1919611" y="1113383"/>
              <a:ext cx="1899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5633" name="Google Shape;5633;p88"/>
            <p:cNvSpPr txBox="1"/>
            <p:nvPr/>
          </p:nvSpPr>
          <p:spPr>
            <a:xfrm flipH="1">
              <a:off x="1921111" y="1304520"/>
              <a:ext cx="188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5634" name="Google Shape;5634;p8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88"/>
          <p:cNvGrpSpPr/>
          <p:nvPr/>
        </p:nvGrpSpPr>
        <p:grpSpPr>
          <a:xfrm>
            <a:off x="950083" y="1330689"/>
            <a:ext cx="3192493" cy="1302003"/>
            <a:chOff x="749309" y="1112739"/>
            <a:chExt cx="2371603" cy="976502"/>
          </a:xfrm>
        </p:grpSpPr>
        <p:sp>
          <p:nvSpPr>
            <p:cNvPr id="5636" name="Google Shape;5636;p8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668" name="Google Shape;5668;p88"/>
          <p:cNvGraphicFramePr/>
          <p:nvPr/>
        </p:nvGraphicFramePr>
        <p:xfrm>
          <a:off x="7914484" y="1328415"/>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669" name="Google Shape;5669;p88"/>
          <p:cNvGraphicFramePr/>
          <p:nvPr/>
        </p:nvGraphicFramePr>
        <p:xfrm>
          <a:off x="4456767" y="2840615"/>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70" name="Google Shape;5670;p88"/>
          <p:cNvGrpSpPr/>
          <p:nvPr/>
        </p:nvGrpSpPr>
        <p:grpSpPr>
          <a:xfrm>
            <a:off x="5448673" y="3356139"/>
            <a:ext cx="2023248" cy="99280"/>
            <a:chOff x="3980086" y="2804397"/>
            <a:chExt cx="1227600" cy="66900"/>
          </a:xfrm>
        </p:grpSpPr>
        <p:sp>
          <p:nvSpPr>
            <p:cNvPr id="5671" name="Google Shape;5671;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3" name="Google Shape;5673;p88"/>
          <p:cNvGrpSpPr/>
          <p:nvPr/>
        </p:nvGrpSpPr>
        <p:grpSpPr>
          <a:xfrm>
            <a:off x="6282092" y="3746256"/>
            <a:ext cx="1190608" cy="99280"/>
            <a:chOff x="3980086" y="2804397"/>
            <a:chExt cx="1227600" cy="66900"/>
          </a:xfrm>
        </p:grpSpPr>
        <p:sp>
          <p:nvSpPr>
            <p:cNvPr id="5674" name="Google Shape;5674;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6" name="Google Shape;5676;p88"/>
          <p:cNvGrpSpPr/>
          <p:nvPr/>
        </p:nvGrpSpPr>
        <p:grpSpPr>
          <a:xfrm>
            <a:off x="4459548" y="4224768"/>
            <a:ext cx="3150992" cy="1341257"/>
            <a:chOff x="3358415" y="3361302"/>
            <a:chExt cx="2363244" cy="1024695"/>
          </a:xfrm>
        </p:grpSpPr>
        <p:grpSp>
          <p:nvGrpSpPr>
            <p:cNvPr id="5677" name="Google Shape;5677;p88"/>
            <p:cNvGrpSpPr/>
            <p:nvPr/>
          </p:nvGrpSpPr>
          <p:grpSpPr>
            <a:xfrm>
              <a:off x="3358415" y="3361302"/>
              <a:ext cx="441300" cy="1024695"/>
              <a:chOff x="3358415" y="3361302"/>
              <a:chExt cx="441300" cy="1024695"/>
            </a:xfrm>
          </p:grpSpPr>
          <p:sp>
            <p:nvSpPr>
              <p:cNvPr id="5678" name="Google Shape;5678;p8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4" name="Google Shape;5684;p88"/>
            <p:cNvGrpSpPr/>
            <p:nvPr/>
          </p:nvGrpSpPr>
          <p:grpSpPr>
            <a:xfrm>
              <a:off x="3838901" y="3361302"/>
              <a:ext cx="441300" cy="1024695"/>
              <a:chOff x="3838901" y="3361302"/>
              <a:chExt cx="441300" cy="1024695"/>
            </a:xfrm>
          </p:grpSpPr>
          <p:sp>
            <p:nvSpPr>
              <p:cNvPr id="5685" name="Google Shape;5685;p8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1" name="Google Shape;5691;p88"/>
            <p:cNvGrpSpPr/>
            <p:nvPr/>
          </p:nvGrpSpPr>
          <p:grpSpPr>
            <a:xfrm>
              <a:off x="4319387" y="3361302"/>
              <a:ext cx="441300" cy="1024695"/>
              <a:chOff x="4319387" y="3361302"/>
              <a:chExt cx="441300" cy="1024695"/>
            </a:xfrm>
          </p:grpSpPr>
          <p:sp>
            <p:nvSpPr>
              <p:cNvPr id="5692" name="Google Shape;5692;p8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8" name="Google Shape;5698;p88"/>
            <p:cNvGrpSpPr/>
            <p:nvPr/>
          </p:nvGrpSpPr>
          <p:grpSpPr>
            <a:xfrm>
              <a:off x="4799873" y="3361302"/>
              <a:ext cx="441300" cy="1024695"/>
              <a:chOff x="4799873" y="3361302"/>
              <a:chExt cx="441300" cy="1024695"/>
            </a:xfrm>
          </p:grpSpPr>
          <p:sp>
            <p:nvSpPr>
              <p:cNvPr id="5699" name="Google Shape;5699;p8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5" name="Google Shape;5705;p88"/>
            <p:cNvGrpSpPr/>
            <p:nvPr/>
          </p:nvGrpSpPr>
          <p:grpSpPr>
            <a:xfrm>
              <a:off x="5280360" y="3361302"/>
              <a:ext cx="441300" cy="1024695"/>
              <a:chOff x="5280360" y="3361302"/>
              <a:chExt cx="441300" cy="1024695"/>
            </a:xfrm>
          </p:grpSpPr>
          <p:sp>
            <p:nvSpPr>
              <p:cNvPr id="5706" name="Google Shape;5706;p8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712" name="Google Shape;5712;p88"/>
          <p:cNvGraphicFramePr/>
          <p:nvPr/>
        </p:nvGraphicFramePr>
        <p:xfrm>
          <a:off x="948117" y="2840615"/>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13" name="Google Shape;5713;p88"/>
          <p:cNvGrpSpPr/>
          <p:nvPr/>
        </p:nvGrpSpPr>
        <p:grpSpPr>
          <a:xfrm>
            <a:off x="950151" y="4240248"/>
            <a:ext cx="3204819" cy="1341200"/>
            <a:chOff x="726450" y="3372825"/>
            <a:chExt cx="2403614" cy="1005900"/>
          </a:xfrm>
        </p:grpSpPr>
        <p:grpSp>
          <p:nvGrpSpPr>
            <p:cNvPr id="5714" name="Google Shape;5714;p88"/>
            <p:cNvGrpSpPr/>
            <p:nvPr/>
          </p:nvGrpSpPr>
          <p:grpSpPr>
            <a:xfrm>
              <a:off x="726450" y="3696000"/>
              <a:ext cx="2403614" cy="500898"/>
              <a:chOff x="726450" y="3696000"/>
              <a:chExt cx="2403614" cy="500898"/>
            </a:xfrm>
          </p:grpSpPr>
          <p:sp>
            <p:nvSpPr>
              <p:cNvPr id="5715" name="Google Shape;5715;p8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6" name="Google Shape;5716;p8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17" name="Google Shape;5717;p88"/>
            <p:cNvGrpSpPr/>
            <p:nvPr/>
          </p:nvGrpSpPr>
          <p:grpSpPr>
            <a:xfrm>
              <a:off x="1348050" y="3372825"/>
              <a:ext cx="1720425" cy="1005900"/>
              <a:chOff x="1348050" y="3372825"/>
              <a:chExt cx="1720425" cy="1005900"/>
            </a:xfrm>
          </p:grpSpPr>
          <p:sp>
            <p:nvSpPr>
              <p:cNvPr id="5718" name="Google Shape;5718;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9" name="Google Shape;5719;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0" name="Google Shape;5720;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1" name="Google Shape;5721;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2" name="Google Shape;5722;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23" name="Google Shape;5723;p88"/>
            <p:cNvGrpSpPr/>
            <p:nvPr/>
          </p:nvGrpSpPr>
          <p:grpSpPr>
            <a:xfrm>
              <a:off x="1455707" y="3731058"/>
              <a:ext cx="1491150" cy="417657"/>
              <a:chOff x="1455707" y="3731058"/>
              <a:chExt cx="1491150" cy="417657"/>
            </a:xfrm>
          </p:grpSpPr>
          <p:grpSp>
            <p:nvGrpSpPr>
              <p:cNvPr id="5724" name="Google Shape;5724;p88"/>
              <p:cNvGrpSpPr/>
              <p:nvPr/>
            </p:nvGrpSpPr>
            <p:grpSpPr>
              <a:xfrm>
                <a:off x="1472938" y="3745828"/>
                <a:ext cx="72126" cy="53788"/>
                <a:chOff x="1472938" y="3745828"/>
                <a:chExt cx="72126" cy="53788"/>
              </a:xfrm>
            </p:grpSpPr>
            <p:sp>
              <p:nvSpPr>
                <p:cNvPr id="5725" name="Google Shape;5725;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7" name="Google Shape;5727;p88"/>
              <p:cNvGrpSpPr/>
              <p:nvPr/>
            </p:nvGrpSpPr>
            <p:grpSpPr>
              <a:xfrm>
                <a:off x="1819181" y="4089633"/>
                <a:ext cx="72126" cy="53788"/>
                <a:chOff x="1819181" y="4089633"/>
                <a:chExt cx="72126" cy="53788"/>
              </a:xfrm>
            </p:grpSpPr>
            <p:sp>
              <p:nvSpPr>
                <p:cNvPr id="5728" name="Google Shape;5728;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0" name="Google Shape;5730;p88"/>
              <p:cNvGrpSpPr/>
              <p:nvPr/>
            </p:nvGrpSpPr>
            <p:grpSpPr>
              <a:xfrm>
                <a:off x="1455707" y="4084171"/>
                <a:ext cx="64321" cy="64544"/>
                <a:chOff x="1455707" y="4084171"/>
                <a:chExt cx="64321" cy="64544"/>
              </a:xfrm>
            </p:grpSpPr>
            <p:sp>
              <p:nvSpPr>
                <p:cNvPr id="5731" name="Google Shape;5731;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3" name="Google Shape;5733;p88"/>
              <p:cNvGrpSpPr/>
              <p:nvPr/>
            </p:nvGrpSpPr>
            <p:grpSpPr>
              <a:xfrm>
                <a:off x="1818610" y="3731058"/>
                <a:ext cx="64321" cy="64544"/>
                <a:chOff x="1818610" y="3731058"/>
                <a:chExt cx="64321" cy="64544"/>
              </a:xfrm>
            </p:grpSpPr>
            <p:sp>
              <p:nvSpPr>
                <p:cNvPr id="5734" name="Google Shape;5734;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6" name="Google Shape;5736;p88"/>
              <p:cNvGrpSpPr/>
              <p:nvPr/>
            </p:nvGrpSpPr>
            <p:grpSpPr>
              <a:xfrm>
                <a:off x="2172491" y="4089633"/>
                <a:ext cx="72126" cy="53788"/>
                <a:chOff x="2172491" y="4089633"/>
                <a:chExt cx="72126" cy="53788"/>
              </a:xfrm>
            </p:grpSpPr>
            <p:sp>
              <p:nvSpPr>
                <p:cNvPr id="5737" name="Google Shape;5737;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9" name="Google Shape;5739;p88"/>
              <p:cNvGrpSpPr/>
              <p:nvPr/>
            </p:nvGrpSpPr>
            <p:grpSpPr>
              <a:xfrm>
                <a:off x="2171920" y="3731058"/>
                <a:ext cx="64321" cy="64544"/>
                <a:chOff x="2171920" y="3731058"/>
                <a:chExt cx="64321" cy="64544"/>
              </a:xfrm>
            </p:grpSpPr>
            <p:sp>
              <p:nvSpPr>
                <p:cNvPr id="5740" name="Google Shape;5740;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2" name="Google Shape;5742;p88"/>
              <p:cNvGrpSpPr/>
              <p:nvPr/>
            </p:nvGrpSpPr>
            <p:grpSpPr>
              <a:xfrm>
                <a:off x="2874730" y="3745828"/>
                <a:ext cx="72126" cy="53788"/>
                <a:chOff x="2874730" y="3745828"/>
                <a:chExt cx="72126" cy="53788"/>
              </a:xfrm>
            </p:grpSpPr>
            <p:sp>
              <p:nvSpPr>
                <p:cNvPr id="5743" name="Google Shape;5743;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5" name="Google Shape;5745;p88"/>
              <p:cNvGrpSpPr/>
              <p:nvPr/>
            </p:nvGrpSpPr>
            <p:grpSpPr>
              <a:xfrm>
                <a:off x="2878589" y="4081481"/>
                <a:ext cx="64321" cy="64544"/>
                <a:chOff x="2878589" y="4081481"/>
                <a:chExt cx="64321" cy="64544"/>
              </a:xfrm>
            </p:grpSpPr>
            <p:sp>
              <p:nvSpPr>
                <p:cNvPr id="5746" name="Google Shape;5746;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8" name="Google Shape;5748;p88"/>
              <p:cNvGrpSpPr/>
              <p:nvPr/>
            </p:nvGrpSpPr>
            <p:grpSpPr>
              <a:xfrm>
                <a:off x="2525796" y="4089633"/>
                <a:ext cx="72126" cy="53788"/>
                <a:chOff x="2525796" y="4089633"/>
                <a:chExt cx="72126" cy="53788"/>
              </a:xfrm>
            </p:grpSpPr>
            <p:sp>
              <p:nvSpPr>
                <p:cNvPr id="5749" name="Google Shape;5749;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88"/>
              <p:cNvGrpSpPr/>
              <p:nvPr/>
            </p:nvGrpSpPr>
            <p:grpSpPr>
              <a:xfrm>
                <a:off x="2525225" y="3731058"/>
                <a:ext cx="64321" cy="64544"/>
                <a:chOff x="2525225" y="3731058"/>
                <a:chExt cx="64321" cy="64544"/>
              </a:xfrm>
            </p:grpSpPr>
            <p:sp>
              <p:nvSpPr>
                <p:cNvPr id="5752" name="Google Shape;5752;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757"/>
        <p:cNvGrpSpPr/>
        <p:nvPr/>
      </p:nvGrpSpPr>
      <p:grpSpPr>
        <a:xfrm>
          <a:off x="0" y="0"/>
          <a:ext cx="0" cy="0"/>
          <a:chOff x="0" y="0"/>
          <a:chExt cx="0" cy="0"/>
        </a:xfrm>
      </p:grpSpPr>
      <p:grpSp>
        <p:nvGrpSpPr>
          <p:cNvPr id="5758" name="Google Shape;5758;p89"/>
          <p:cNvGrpSpPr/>
          <p:nvPr/>
        </p:nvGrpSpPr>
        <p:grpSpPr>
          <a:xfrm>
            <a:off x="7706871" y="2479475"/>
            <a:ext cx="895200" cy="899808"/>
            <a:chOff x="5780148" y="1859605"/>
            <a:chExt cx="671400" cy="674856"/>
          </a:xfrm>
        </p:grpSpPr>
        <p:sp>
          <p:nvSpPr>
            <p:cNvPr id="5759" name="Google Shape;5759;p89"/>
            <p:cNvSpPr/>
            <p:nvPr/>
          </p:nvSpPr>
          <p:spPr>
            <a:xfrm>
              <a:off x="5780148" y="1859605"/>
              <a:ext cx="671400" cy="6714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9"/>
            <p:cNvSpPr/>
            <p:nvPr/>
          </p:nvSpPr>
          <p:spPr>
            <a:xfrm>
              <a:off x="5851927" y="2006476"/>
              <a:ext cx="527700" cy="5277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9"/>
            <p:cNvSpPr/>
            <p:nvPr/>
          </p:nvSpPr>
          <p:spPr>
            <a:xfrm>
              <a:off x="5899320" y="2101262"/>
              <a:ext cx="433200" cy="4332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9"/>
            <p:cNvSpPr/>
            <p:nvPr/>
          </p:nvSpPr>
          <p:spPr>
            <a:xfrm>
              <a:off x="5944113" y="2190849"/>
              <a:ext cx="343500" cy="3435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3" name="Google Shape;5763;p89"/>
          <p:cNvGrpSpPr/>
          <p:nvPr/>
        </p:nvGrpSpPr>
        <p:grpSpPr>
          <a:xfrm>
            <a:off x="955995" y="1295076"/>
            <a:ext cx="1127895" cy="921003"/>
            <a:chOff x="732428" y="1198513"/>
            <a:chExt cx="845921" cy="690752"/>
          </a:xfrm>
        </p:grpSpPr>
        <p:grpSp>
          <p:nvGrpSpPr>
            <p:cNvPr id="5764" name="Google Shape;5764;p89"/>
            <p:cNvGrpSpPr/>
            <p:nvPr/>
          </p:nvGrpSpPr>
          <p:grpSpPr>
            <a:xfrm>
              <a:off x="823030" y="1198513"/>
              <a:ext cx="755319" cy="690752"/>
              <a:chOff x="823030" y="1198513"/>
              <a:chExt cx="755319" cy="690752"/>
            </a:xfrm>
          </p:grpSpPr>
          <p:sp>
            <p:nvSpPr>
              <p:cNvPr id="5765" name="Google Shape;5765;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7" name="Google Shape;5767;p89"/>
            <p:cNvGrpSpPr/>
            <p:nvPr/>
          </p:nvGrpSpPr>
          <p:grpSpPr>
            <a:xfrm>
              <a:off x="732428" y="1239937"/>
              <a:ext cx="739912" cy="607886"/>
              <a:chOff x="732428" y="1239937"/>
              <a:chExt cx="739912" cy="607886"/>
            </a:xfrm>
          </p:grpSpPr>
          <p:sp>
            <p:nvSpPr>
              <p:cNvPr id="5768" name="Google Shape;5768;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0" name="Google Shape;5770;p89"/>
            <p:cNvGrpSpPr/>
            <p:nvPr/>
          </p:nvGrpSpPr>
          <p:grpSpPr>
            <a:xfrm>
              <a:off x="732428" y="1277018"/>
              <a:ext cx="702832" cy="533758"/>
              <a:chOff x="732428" y="1277018"/>
              <a:chExt cx="702832" cy="533758"/>
            </a:xfrm>
          </p:grpSpPr>
          <p:sp>
            <p:nvSpPr>
              <p:cNvPr id="5771" name="Google Shape;5771;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89"/>
            <p:cNvGrpSpPr/>
            <p:nvPr/>
          </p:nvGrpSpPr>
          <p:grpSpPr>
            <a:xfrm>
              <a:off x="931170" y="1306653"/>
              <a:ext cx="647179" cy="474455"/>
              <a:chOff x="931170" y="1306653"/>
              <a:chExt cx="647179" cy="474455"/>
            </a:xfrm>
          </p:grpSpPr>
          <p:sp>
            <p:nvSpPr>
              <p:cNvPr id="5774" name="Google Shape;5774;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76" name="Google Shape;5776;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7" name="Google Shape;5777;p89"/>
          <p:cNvGrpSpPr/>
          <p:nvPr/>
        </p:nvGrpSpPr>
        <p:grpSpPr>
          <a:xfrm>
            <a:off x="5264807" y="1295084"/>
            <a:ext cx="846208" cy="933309"/>
            <a:chOff x="5985650" y="2860025"/>
            <a:chExt cx="1396075" cy="1539775"/>
          </a:xfrm>
        </p:grpSpPr>
        <p:sp>
          <p:nvSpPr>
            <p:cNvPr id="5778" name="Google Shape;5778;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0" name="Google Shape;5810;p89"/>
          <p:cNvGrpSpPr/>
          <p:nvPr/>
        </p:nvGrpSpPr>
        <p:grpSpPr>
          <a:xfrm>
            <a:off x="6272340" y="1295077"/>
            <a:ext cx="967793" cy="933300"/>
            <a:chOff x="4249973" y="1201875"/>
            <a:chExt cx="1958568" cy="1888762"/>
          </a:xfrm>
        </p:grpSpPr>
        <p:sp>
          <p:nvSpPr>
            <p:cNvPr id="5811" name="Google Shape;5811;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12" name="Google Shape;5812;p89"/>
            <p:cNvGrpSpPr/>
            <p:nvPr/>
          </p:nvGrpSpPr>
          <p:grpSpPr>
            <a:xfrm>
              <a:off x="5853086" y="1789142"/>
              <a:ext cx="355454" cy="1048099"/>
              <a:chOff x="5576108" y="2016725"/>
              <a:chExt cx="565200" cy="1666560"/>
            </a:xfrm>
          </p:grpSpPr>
          <p:sp>
            <p:nvSpPr>
              <p:cNvPr id="5813" name="Google Shape;5813;p8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4" name="Google Shape;5814;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5" name="Google Shape;5815;p89"/>
            <p:cNvGrpSpPr/>
            <p:nvPr/>
          </p:nvGrpSpPr>
          <p:grpSpPr>
            <a:xfrm>
              <a:off x="4869455" y="2691676"/>
              <a:ext cx="1013897" cy="398961"/>
              <a:chOff x="4012057" y="3451825"/>
              <a:chExt cx="1612175" cy="634379"/>
            </a:xfrm>
          </p:grpSpPr>
          <p:sp>
            <p:nvSpPr>
              <p:cNvPr id="5816" name="Google Shape;5816;p8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7" name="Google Shape;5817;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8" name="Google Shape;5818;p89"/>
            <p:cNvGrpSpPr/>
            <p:nvPr/>
          </p:nvGrpSpPr>
          <p:grpSpPr>
            <a:xfrm>
              <a:off x="4276937" y="2155961"/>
              <a:ext cx="651965" cy="891358"/>
              <a:chOff x="3069908" y="2599997"/>
              <a:chExt cx="1036675" cy="1417328"/>
            </a:xfrm>
          </p:grpSpPr>
          <p:sp>
            <p:nvSpPr>
              <p:cNvPr id="5819" name="Google Shape;5819;p8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0" name="Google Shape;5820;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1" name="Google Shape;5821;p89"/>
            <p:cNvGrpSpPr/>
            <p:nvPr/>
          </p:nvGrpSpPr>
          <p:grpSpPr>
            <a:xfrm>
              <a:off x="5054918" y="1201875"/>
              <a:ext cx="999548" cy="602711"/>
              <a:chOff x="4306958" y="1082925"/>
              <a:chExt cx="1589359" cy="958358"/>
            </a:xfrm>
          </p:grpSpPr>
          <p:sp>
            <p:nvSpPr>
              <p:cNvPr id="5822" name="Google Shape;5822;p8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3" name="Google Shape;5823;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4" name="Google Shape;5824;p89"/>
            <p:cNvGrpSpPr/>
            <p:nvPr/>
          </p:nvGrpSpPr>
          <p:grpSpPr>
            <a:xfrm>
              <a:off x="4249973" y="1303451"/>
              <a:ext cx="799317" cy="841334"/>
              <a:chOff x="3027033" y="1244439"/>
              <a:chExt cx="1270977" cy="1337786"/>
            </a:xfrm>
          </p:grpSpPr>
          <p:sp>
            <p:nvSpPr>
              <p:cNvPr id="5825" name="Google Shape;5825;p8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6" name="Google Shape;5826;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7" name="Google Shape;5827;p89"/>
          <p:cNvGrpSpPr/>
          <p:nvPr/>
        </p:nvGrpSpPr>
        <p:grpSpPr>
          <a:xfrm>
            <a:off x="5409493" y="2477449"/>
            <a:ext cx="1001025" cy="911712"/>
            <a:chOff x="4204684" y="2104422"/>
            <a:chExt cx="699822" cy="637382"/>
          </a:xfrm>
        </p:grpSpPr>
        <p:grpSp>
          <p:nvGrpSpPr>
            <p:cNvPr id="5828" name="Google Shape;5828;p89"/>
            <p:cNvGrpSpPr/>
            <p:nvPr/>
          </p:nvGrpSpPr>
          <p:grpSpPr>
            <a:xfrm>
              <a:off x="4204684" y="2430067"/>
              <a:ext cx="342957" cy="311738"/>
              <a:chOff x="4204684" y="2430067"/>
              <a:chExt cx="342957" cy="311738"/>
            </a:xfrm>
          </p:grpSpPr>
          <p:sp>
            <p:nvSpPr>
              <p:cNvPr id="5829" name="Google Shape;5829;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1" name="Google Shape;5831;p89"/>
            <p:cNvGrpSpPr/>
            <p:nvPr/>
          </p:nvGrpSpPr>
          <p:grpSpPr>
            <a:xfrm>
              <a:off x="4561586" y="2430067"/>
              <a:ext cx="342920" cy="311738"/>
              <a:chOff x="4561586" y="2430067"/>
              <a:chExt cx="342920" cy="311738"/>
            </a:xfrm>
          </p:grpSpPr>
          <p:sp>
            <p:nvSpPr>
              <p:cNvPr id="5832" name="Google Shape;5832;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4" name="Google Shape;5834;p89"/>
            <p:cNvGrpSpPr/>
            <p:nvPr/>
          </p:nvGrpSpPr>
          <p:grpSpPr>
            <a:xfrm>
              <a:off x="4561586" y="2104422"/>
              <a:ext cx="342920" cy="311738"/>
              <a:chOff x="4561586" y="2104422"/>
              <a:chExt cx="342920" cy="311738"/>
            </a:xfrm>
          </p:grpSpPr>
          <p:sp>
            <p:nvSpPr>
              <p:cNvPr id="5835" name="Google Shape;5835;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7" name="Google Shape;5837;p89"/>
            <p:cNvGrpSpPr/>
            <p:nvPr/>
          </p:nvGrpSpPr>
          <p:grpSpPr>
            <a:xfrm>
              <a:off x="4204684" y="2104422"/>
              <a:ext cx="342957" cy="311664"/>
              <a:chOff x="4204684" y="2104422"/>
              <a:chExt cx="342957" cy="311664"/>
            </a:xfrm>
          </p:grpSpPr>
          <p:sp>
            <p:nvSpPr>
              <p:cNvPr id="5838" name="Google Shape;5838;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40" name="Google Shape;5840;p89"/>
          <p:cNvGrpSpPr/>
          <p:nvPr/>
        </p:nvGrpSpPr>
        <p:grpSpPr>
          <a:xfrm>
            <a:off x="7362070" y="1295069"/>
            <a:ext cx="880788" cy="918489"/>
            <a:chOff x="5830645" y="1267368"/>
            <a:chExt cx="530340" cy="553040"/>
          </a:xfrm>
        </p:grpSpPr>
        <p:sp>
          <p:nvSpPr>
            <p:cNvPr id="5841" name="Google Shape;5841;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42" name="Google Shape;5842;p89"/>
            <p:cNvGrpSpPr/>
            <p:nvPr/>
          </p:nvGrpSpPr>
          <p:grpSpPr>
            <a:xfrm>
              <a:off x="5830645" y="1267368"/>
              <a:ext cx="259743" cy="269909"/>
              <a:chOff x="5830645" y="1267368"/>
              <a:chExt cx="259743" cy="269909"/>
            </a:xfrm>
          </p:grpSpPr>
          <p:sp>
            <p:nvSpPr>
              <p:cNvPr id="5843" name="Google Shape;5843;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89"/>
            <p:cNvGrpSpPr/>
            <p:nvPr/>
          </p:nvGrpSpPr>
          <p:grpSpPr>
            <a:xfrm>
              <a:off x="6101293" y="1267368"/>
              <a:ext cx="259692" cy="269909"/>
              <a:chOff x="6101293" y="1267368"/>
              <a:chExt cx="259692" cy="269909"/>
            </a:xfrm>
          </p:grpSpPr>
          <p:sp>
            <p:nvSpPr>
              <p:cNvPr id="5846" name="Google Shape;5846;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8" name="Google Shape;5848;p89"/>
            <p:cNvGrpSpPr/>
            <p:nvPr/>
          </p:nvGrpSpPr>
          <p:grpSpPr>
            <a:xfrm>
              <a:off x="5830645" y="1550500"/>
              <a:ext cx="259692" cy="269909"/>
              <a:chOff x="5830645" y="1550500"/>
              <a:chExt cx="259692" cy="269909"/>
            </a:xfrm>
          </p:grpSpPr>
          <p:sp>
            <p:nvSpPr>
              <p:cNvPr id="5849" name="Google Shape;5849;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1" name="Google Shape;5851;p89"/>
            <p:cNvGrpSpPr/>
            <p:nvPr/>
          </p:nvGrpSpPr>
          <p:grpSpPr>
            <a:xfrm>
              <a:off x="6101293" y="1550500"/>
              <a:ext cx="259692" cy="269909"/>
              <a:chOff x="6101293" y="1550500"/>
              <a:chExt cx="259692" cy="269909"/>
            </a:xfrm>
          </p:grpSpPr>
          <p:sp>
            <p:nvSpPr>
              <p:cNvPr id="5852" name="Google Shape;5852;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54" name="Google Shape;5854;p89"/>
          <p:cNvGrpSpPr/>
          <p:nvPr/>
        </p:nvGrpSpPr>
        <p:grpSpPr>
          <a:xfrm>
            <a:off x="964940" y="2482348"/>
            <a:ext cx="929539" cy="906099"/>
            <a:chOff x="2679875" y="2361475"/>
            <a:chExt cx="780425" cy="760575"/>
          </a:xfrm>
        </p:grpSpPr>
        <p:sp>
          <p:nvSpPr>
            <p:cNvPr id="5855" name="Google Shape;5855;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1" name="Google Shape;5861;p89"/>
          <p:cNvGrpSpPr/>
          <p:nvPr/>
        </p:nvGrpSpPr>
        <p:grpSpPr>
          <a:xfrm>
            <a:off x="4163820" y="1295138"/>
            <a:ext cx="981105" cy="912729"/>
            <a:chOff x="3351965" y="1148808"/>
            <a:chExt cx="750770" cy="698375"/>
          </a:xfrm>
        </p:grpSpPr>
        <p:grpSp>
          <p:nvGrpSpPr>
            <p:cNvPr id="5862" name="Google Shape;5862;p89"/>
            <p:cNvGrpSpPr/>
            <p:nvPr/>
          </p:nvGrpSpPr>
          <p:grpSpPr>
            <a:xfrm>
              <a:off x="3586796" y="1148808"/>
              <a:ext cx="294857" cy="286830"/>
              <a:chOff x="3750225" y="1774000"/>
              <a:chExt cx="149575" cy="145525"/>
            </a:xfrm>
          </p:grpSpPr>
          <p:sp>
            <p:nvSpPr>
              <p:cNvPr id="5863" name="Google Shape;5863;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5" name="Google Shape;5865;p89"/>
            <p:cNvGrpSpPr/>
            <p:nvPr/>
          </p:nvGrpSpPr>
          <p:grpSpPr>
            <a:xfrm>
              <a:off x="3779245" y="1375768"/>
              <a:ext cx="323490" cy="286978"/>
              <a:chOff x="3847850" y="1889150"/>
              <a:chExt cx="164100" cy="145600"/>
            </a:xfrm>
          </p:grpSpPr>
          <p:sp>
            <p:nvSpPr>
              <p:cNvPr id="5866" name="Google Shape;5866;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8" name="Google Shape;5868;p89"/>
            <p:cNvGrpSpPr/>
            <p:nvPr/>
          </p:nvGrpSpPr>
          <p:grpSpPr>
            <a:xfrm>
              <a:off x="3351965" y="1330435"/>
              <a:ext cx="295449" cy="285401"/>
              <a:chOff x="3631100" y="1866150"/>
              <a:chExt cx="149875" cy="144800"/>
            </a:xfrm>
          </p:grpSpPr>
          <p:sp>
            <p:nvSpPr>
              <p:cNvPr id="5869" name="Google Shape;5869;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1" name="Google Shape;5871;p89"/>
            <p:cNvGrpSpPr/>
            <p:nvPr/>
          </p:nvGrpSpPr>
          <p:grpSpPr>
            <a:xfrm>
              <a:off x="3548208" y="1560352"/>
              <a:ext cx="294808" cy="286830"/>
              <a:chOff x="3730650" y="1982800"/>
              <a:chExt cx="149550" cy="145525"/>
            </a:xfrm>
          </p:grpSpPr>
          <p:sp>
            <p:nvSpPr>
              <p:cNvPr id="5872" name="Google Shape;5872;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74" name="Google Shape;5874;p89"/>
          <p:cNvGrpSpPr/>
          <p:nvPr/>
        </p:nvGrpSpPr>
        <p:grpSpPr>
          <a:xfrm>
            <a:off x="10166024" y="1295077"/>
            <a:ext cx="1072753" cy="903727"/>
            <a:chOff x="7636443" y="1204988"/>
            <a:chExt cx="804565" cy="677795"/>
          </a:xfrm>
        </p:grpSpPr>
        <p:grpSp>
          <p:nvGrpSpPr>
            <p:cNvPr id="5875" name="Google Shape;5875;p89"/>
            <p:cNvGrpSpPr/>
            <p:nvPr/>
          </p:nvGrpSpPr>
          <p:grpSpPr>
            <a:xfrm>
              <a:off x="7636443" y="1509705"/>
              <a:ext cx="804565" cy="373078"/>
              <a:chOff x="7636443" y="1509705"/>
              <a:chExt cx="804565" cy="373078"/>
            </a:xfrm>
          </p:grpSpPr>
          <p:sp>
            <p:nvSpPr>
              <p:cNvPr id="5876" name="Google Shape;5876;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8" name="Google Shape;5878;p89"/>
            <p:cNvGrpSpPr/>
            <p:nvPr/>
          </p:nvGrpSpPr>
          <p:grpSpPr>
            <a:xfrm>
              <a:off x="7636443" y="1408133"/>
              <a:ext cx="804565" cy="373078"/>
              <a:chOff x="7636443" y="1408133"/>
              <a:chExt cx="804565" cy="373078"/>
            </a:xfrm>
          </p:grpSpPr>
          <p:sp>
            <p:nvSpPr>
              <p:cNvPr id="5879" name="Google Shape;5879;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1" name="Google Shape;5881;p89"/>
            <p:cNvGrpSpPr/>
            <p:nvPr/>
          </p:nvGrpSpPr>
          <p:grpSpPr>
            <a:xfrm>
              <a:off x="7636443" y="1306560"/>
              <a:ext cx="804565" cy="373078"/>
              <a:chOff x="7636443" y="1306560"/>
              <a:chExt cx="804565" cy="373078"/>
            </a:xfrm>
          </p:grpSpPr>
          <p:sp>
            <p:nvSpPr>
              <p:cNvPr id="5882" name="Google Shape;5882;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4" name="Google Shape;5884;p89"/>
            <p:cNvGrpSpPr/>
            <p:nvPr/>
          </p:nvGrpSpPr>
          <p:grpSpPr>
            <a:xfrm>
              <a:off x="7636443" y="1204988"/>
              <a:ext cx="804565" cy="373078"/>
              <a:chOff x="7636443" y="1204988"/>
              <a:chExt cx="804565" cy="373078"/>
            </a:xfrm>
          </p:grpSpPr>
          <p:sp>
            <p:nvSpPr>
              <p:cNvPr id="5885" name="Google Shape;5885;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7" name="Google Shape;5887;p89"/>
          <p:cNvGrpSpPr/>
          <p:nvPr/>
        </p:nvGrpSpPr>
        <p:grpSpPr>
          <a:xfrm>
            <a:off x="6617818" y="2504961"/>
            <a:ext cx="881785" cy="881584"/>
            <a:chOff x="3990000" y="975400"/>
            <a:chExt cx="3934200" cy="3933300"/>
          </a:xfrm>
        </p:grpSpPr>
        <p:sp>
          <p:nvSpPr>
            <p:cNvPr id="5888" name="Google Shape;5888;p8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2" name="Google Shape;5892;p89"/>
          <p:cNvGrpSpPr/>
          <p:nvPr/>
        </p:nvGrpSpPr>
        <p:grpSpPr>
          <a:xfrm>
            <a:off x="8809349" y="2476480"/>
            <a:ext cx="1158508" cy="912321"/>
            <a:chOff x="6598259" y="2078634"/>
            <a:chExt cx="868881" cy="684241"/>
          </a:xfrm>
        </p:grpSpPr>
        <p:sp>
          <p:nvSpPr>
            <p:cNvPr id="5893" name="Google Shape;5893;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9" name="Google Shape;5899;p89"/>
            <p:cNvGrpSpPr/>
            <p:nvPr/>
          </p:nvGrpSpPr>
          <p:grpSpPr>
            <a:xfrm>
              <a:off x="6808175" y="2078634"/>
              <a:ext cx="452229" cy="684241"/>
              <a:chOff x="6808175" y="2078634"/>
              <a:chExt cx="452229" cy="684241"/>
            </a:xfrm>
          </p:grpSpPr>
          <p:sp>
            <p:nvSpPr>
              <p:cNvPr id="5900" name="Google Shape;5900;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6" name="Google Shape;5906;p89"/>
              <p:cNvGrpSpPr/>
              <p:nvPr/>
            </p:nvGrpSpPr>
            <p:grpSpPr>
              <a:xfrm>
                <a:off x="6821586" y="2078634"/>
                <a:ext cx="426871" cy="684241"/>
                <a:chOff x="6821586" y="2078634"/>
                <a:chExt cx="426871" cy="684241"/>
              </a:xfrm>
            </p:grpSpPr>
            <p:grpSp>
              <p:nvGrpSpPr>
                <p:cNvPr id="5907" name="Google Shape;5907;p89"/>
                <p:cNvGrpSpPr/>
                <p:nvPr/>
              </p:nvGrpSpPr>
              <p:grpSpPr>
                <a:xfrm>
                  <a:off x="6821586" y="2078634"/>
                  <a:ext cx="426871" cy="684241"/>
                  <a:chOff x="6821586" y="2078634"/>
                  <a:chExt cx="426871" cy="684241"/>
                </a:xfrm>
              </p:grpSpPr>
              <p:sp>
                <p:nvSpPr>
                  <p:cNvPr id="5908" name="Google Shape;5908;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27" name="Google Shape;5927;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33" name="Google Shape;5933;p89"/>
          <p:cNvGrpSpPr/>
          <p:nvPr/>
        </p:nvGrpSpPr>
        <p:grpSpPr>
          <a:xfrm>
            <a:off x="955993" y="4708492"/>
            <a:ext cx="1787719" cy="854440"/>
            <a:chOff x="238125" y="1151100"/>
            <a:chExt cx="7139450" cy="3412300"/>
          </a:xfrm>
        </p:grpSpPr>
        <p:sp>
          <p:nvSpPr>
            <p:cNvPr id="5934" name="Google Shape;5934;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6" name="Google Shape;5946;p89"/>
          <p:cNvGrpSpPr/>
          <p:nvPr/>
        </p:nvGrpSpPr>
        <p:grpSpPr>
          <a:xfrm>
            <a:off x="7445624" y="3646200"/>
            <a:ext cx="1313809" cy="781019"/>
            <a:chOff x="5145061" y="2881789"/>
            <a:chExt cx="1107641" cy="658458"/>
          </a:xfrm>
        </p:grpSpPr>
        <p:grpSp>
          <p:nvGrpSpPr>
            <p:cNvPr id="5947" name="Google Shape;5947;p89"/>
            <p:cNvGrpSpPr/>
            <p:nvPr/>
          </p:nvGrpSpPr>
          <p:grpSpPr>
            <a:xfrm>
              <a:off x="5722989" y="3244587"/>
              <a:ext cx="529713" cy="295659"/>
              <a:chOff x="5722989" y="3244587"/>
              <a:chExt cx="529713" cy="295659"/>
            </a:xfrm>
          </p:grpSpPr>
          <p:sp>
            <p:nvSpPr>
              <p:cNvPr id="5948" name="Google Shape;5948;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49" name="Google Shape;5949;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0" name="Google Shape;5950;p89"/>
            <p:cNvGrpSpPr/>
            <p:nvPr/>
          </p:nvGrpSpPr>
          <p:grpSpPr>
            <a:xfrm>
              <a:off x="5145061" y="3244587"/>
              <a:ext cx="536807" cy="295659"/>
              <a:chOff x="5145061" y="3244587"/>
              <a:chExt cx="536807" cy="295659"/>
            </a:xfrm>
          </p:grpSpPr>
          <p:sp>
            <p:nvSpPr>
              <p:cNvPr id="5951" name="Google Shape;5951;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2" name="Google Shape;5952;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3" name="Google Shape;5953;p89"/>
            <p:cNvGrpSpPr/>
            <p:nvPr/>
          </p:nvGrpSpPr>
          <p:grpSpPr>
            <a:xfrm>
              <a:off x="5341327" y="2898245"/>
              <a:ext cx="532309" cy="614891"/>
              <a:chOff x="5341327" y="2898245"/>
              <a:chExt cx="532309" cy="614891"/>
            </a:xfrm>
          </p:grpSpPr>
          <p:sp>
            <p:nvSpPr>
              <p:cNvPr id="5954" name="Google Shape;5954;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5" name="Google Shape;5955;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6" name="Google Shape;5956;p89"/>
            <p:cNvGrpSpPr/>
            <p:nvPr/>
          </p:nvGrpSpPr>
          <p:grpSpPr>
            <a:xfrm>
              <a:off x="5532290" y="2881789"/>
              <a:ext cx="620516" cy="305456"/>
              <a:chOff x="5532290" y="2881789"/>
              <a:chExt cx="620516" cy="305456"/>
            </a:xfrm>
          </p:grpSpPr>
          <p:sp>
            <p:nvSpPr>
              <p:cNvPr id="5957" name="Google Shape;5957;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8" name="Google Shape;5958;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959" name="Google Shape;5959;p89"/>
          <p:cNvGrpSpPr/>
          <p:nvPr/>
        </p:nvGrpSpPr>
        <p:grpSpPr>
          <a:xfrm>
            <a:off x="10884187" y="4702278"/>
            <a:ext cx="358757" cy="860655"/>
            <a:chOff x="7026852" y="3311869"/>
            <a:chExt cx="434331" cy="1041954"/>
          </a:xfrm>
        </p:grpSpPr>
        <p:sp>
          <p:nvSpPr>
            <p:cNvPr id="5960" name="Google Shape;5960;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3" name="Google Shape;5963;p89"/>
          <p:cNvGrpSpPr/>
          <p:nvPr/>
        </p:nvGrpSpPr>
        <p:grpSpPr>
          <a:xfrm>
            <a:off x="8239628" y="4754594"/>
            <a:ext cx="391843" cy="391781"/>
            <a:chOff x="4873519" y="3311869"/>
            <a:chExt cx="499374" cy="499296"/>
          </a:xfrm>
        </p:grpSpPr>
        <p:sp>
          <p:nvSpPr>
            <p:cNvPr id="5964" name="Google Shape;5964;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6" name="Google Shape;5966;p89"/>
          <p:cNvGrpSpPr/>
          <p:nvPr/>
        </p:nvGrpSpPr>
        <p:grpSpPr>
          <a:xfrm>
            <a:off x="8239628" y="5171089"/>
            <a:ext cx="391843" cy="391843"/>
            <a:chOff x="4873519" y="3875839"/>
            <a:chExt cx="499374" cy="499374"/>
          </a:xfrm>
        </p:grpSpPr>
        <p:sp>
          <p:nvSpPr>
            <p:cNvPr id="5967" name="Google Shape;5967;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9" name="Google Shape;5969;p89"/>
          <p:cNvGrpSpPr/>
          <p:nvPr/>
        </p:nvGrpSpPr>
        <p:grpSpPr>
          <a:xfrm>
            <a:off x="3213664" y="2467025"/>
            <a:ext cx="930805" cy="930944"/>
            <a:chOff x="2565073" y="2075876"/>
            <a:chExt cx="672482" cy="672518"/>
          </a:xfrm>
        </p:grpSpPr>
        <p:sp>
          <p:nvSpPr>
            <p:cNvPr id="5970" name="Google Shape;5970;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6" name="Google Shape;5976;p89"/>
          <p:cNvGrpSpPr/>
          <p:nvPr/>
        </p:nvGrpSpPr>
        <p:grpSpPr>
          <a:xfrm>
            <a:off x="7511547" y="4713161"/>
            <a:ext cx="584472" cy="849772"/>
            <a:chOff x="1697726" y="3244179"/>
            <a:chExt cx="788124" cy="1146069"/>
          </a:xfrm>
        </p:grpSpPr>
        <p:sp>
          <p:nvSpPr>
            <p:cNvPr id="5977" name="Google Shape;5977;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79" name="Google Shape;5979;p89"/>
          <p:cNvSpPr/>
          <p:nvPr/>
        </p:nvSpPr>
        <p:spPr>
          <a:xfrm>
            <a:off x="10841225"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80" name="Google Shape;5980;p89"/>
          <p:cNvGrpSpPr/>
          <p:nvPr/>
        </p:nvGrpSpPr>
        <p:grpSpPr>
          <a:xfrm>
            <a:off x="10179833" y="2484310"/>
            <a:ext cx="1066087" cy="893709"/>
            <a:chOff x="7617850" y="2063282"/>
            <a:chExt cx="799565" cy="670282"/>
          </a:xfrm>
        </p:grpSpPr>
        <p:cxnSp>
          <p:nvCxnSpPr>
            <p:cNvPr id="5981" name="Google Shape;5981;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2" name="Google Shape;5982;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3" name="Google Shape;5983;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4" name="Google Shape;5984;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5" name="Google Shape;5985;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986" name="Google Shape;5986;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987" name="Google Shape;5987;p89"/>
            <p:cNvGrpSpPr/>
            <p:nvPr/>
          </p:nvGrpSpPr>
          <p:grpSpPr>
            <a:xfrm>
              <a:off x="7734309" y="2063282"/>
              <a:ext cx="570957" cy="620095"/>
              <a:chOff x="7734309" y="2063282"/>
              <a:chExt cx="570957" cy="620095"/>
            </a:xfrm>
          </p:grpSpPr>
          <p:grpSp>
            <p:nvGrpSpPr>
              <p:cNvPr id="5988" name="Google Shape;5988;p89"/>
              <p:cNvGrpSpPr/>
              <p:nvPr/>
            </p:nvGrpSpPr>
            <p:grpSpPr>
              <a:xfrm>
                <a:off x="8031573" y="2063282"/>
                <a:ext cx="273693" cy="620095"/>
                <a:chOff x="8031573" y="2063282"/>
                <a:chExt cx="273693" cy="620095"/>
              </a:xfrm>
            </p:grpSpPr>
            <p:sp>
              <p:nvSpPr>
                <p:cNvPr id="5989" name="Google Shape;5989;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3" name="Google Shape;5993;p89"/>
              <p:cNvGrpSpPr/>
              <p:nvPr/>
            </p:nvGrpSpPr>
            <p:grpSpPr>
              <a:xfrm flipH="1">
                <a:off x="7734309" y="2063282"/>
                <a:ext cx="273693" cy="620095"/>
                <a:chOff x="8031573" y="2063282"/>
                <a:chExt cx="273693" cy="620095"/>
              </a:xfrm>
            </p:grpSpPr>
            <p:sp>
              <p:nvSpPr>
                <p:cNvPr id="5994" name="Google Shape;5994;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998" name="Google Shape;5998;p89"/>
          <p:cNvSpPr/>
          <p:nvPr/>
        </p:nvSpPr>
        <p:spPr>
          <a:xfrm>
            <a:off x="9460171"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9"/>
          <p:cNvSpPr/>
          <p:nvPr/>
        </p:nvSpPr>
        <p:spPr>
          <a:xfrm rot="10800000">
            <a:off x="8775081"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00" name="Google Shape;6000;p89"/>
          <p:cNvGrpSpPr/>
          <p:nvPr/>
        </p:nvGrpSpPr>
        <p:grpSpPr>
          <a:xfrm>
            <a:off x="10428641" y="3622288"/>
            <a:ext cx="803423" cy="802512"/>
            <a:chOff x="1186975" y="238125"/>
            <a:chExt cx="5244275" cy="5238325"/>
          </a:xfrm>
        </p:grpSpPr>
        <p:sp>
          <p:nvSpPr>
            <p:cNvPr id="6001" name="Google Shape;6001;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5" name="Google Shape;6005;p89"/>
          <p:cNvGrpSpPr/>
          <p:nvPr/>
        </p:nvGrpSpPr>
        <p:grpSpPr>
          <a:xfrm>
            <a:off x="4352291" y="2474932"/>
            <a:ext cx="869131" cy="916451"/>
            <a:chOff x="3400515" y="2056248"/>
            <a:chExt cx="698134" cy="735987"/>
          </a:xfrm>
        </p:grpSpPr>
        <p:grpSp>
          <p:nvGrpSpPr>
            <p:cNvPr id="6006" name="Google Shape;6006;p89"/>
            <p:cNvGrpSpPr/>
            <p:nvPr/>
          </p:nvGrpSpPr>
          <p:grpSpPr>
            <a:xfrm>
              <a:off x="3400515" y="2283913"/>
              <a:ext cx="312919" cy="219900"/>
              <a:chOff x="3400515" y="2283913"/>
              <a:chExt cx="312919" cy="219900"/>
            </a:xfrm>
          </p:grpSpPr>
          <p:sp>
            <p:nvSpPr>
              <p:cNvPr id="6007" name="Google Shape;6007;p8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08" name="Google Shape;6008;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09" name="Google Shape;6009;p89"/>
            <p:cNvGrpSpPr/>
            <p:nvPr/>
          </p:nvGrpSpPr>
          <p:grpSpPr>
            <a:xfrm>
              <a:off x="3547823" y="2461089"/>
              <a:ext cx="219900" cy="331146"/>
              <a:chOff x="3547823" y="2461089"/>
              <a:chExt cx="219900" cy="331146"/>
            </a:xfrm>
          </p:grpSpPr>
          <p:sp>
            <p:nvSpPr>
              <p:cNvPr id="6010" name="Google Shape;6010;p8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1" name="Google Shape;6011;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12" name="Google Shape;6012;p89"/>
            <p:cNvGrpSpPr/>
            <p:nvPr/>
          </p:nvGrpSpPr>
          <p:grpSpPr>
            <a:xfrm>
              <a:off x="3734138" y="2461089"/>
              <a:ext cx="219900" cy="331146"/>
              <a:chOff x="3734138" y="2461089"/>
              <a:chExt cx="219900" cy="331146"/>
            </a:xfrm>
          </p:grpSpPr>
          <p:sp>
            <p:nvSpPr>
              <p:cNvPr id="6013" name="Google Shape;6013;p8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4" name="Google Shape;6014;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15" name="Google Shape;6015;p89"/>
            <p:cNvGrpSpPr/>
            <p:nvPr/>
          </p:nvGrpSpPr>
          <p:grpSpPr>
            <a:xfrm>
              <a:off x="3787560" y="2281742"/>
              <a:ext cx="311089" cy="219900"/>
              <a:chOff x="3787560" y="2281742"/>
              <a:chExt cx="311089" cy="219900"/>
            </a:xfrm>
          </p:grpSpPr>
          <p:sp>
            <p:nvSpPr>
              <p:cNvPr id="6016" name="Google Shape;6016;p8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7" name="Google Shape;6017;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18" name="Google Shape;6018;p89"/>
            <p:cNvGrpSpPr/>
            <p:nvPr/>
          </p:nvGrpSpPr>
          <p:grpSpPr>
            <a:xfrm>
              <a:off x="3637290" y="2056248"/>
              <a:ext cx="219900" cy="330736"/>
              <a:chOff x="3637290" y="2056248"/>
              <a:chExt cx="219900" cy="330736"/>
            </a:xfrm>
          </p:grpSpPr>
          <p:sp>
            <p:nvSpPr>
              <p:cNvPr id="6019" name="Google Shape;6019;p8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6020" name="Google Shape;6020;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89"/>
          <p:cNvGrpSpPr/>
          <p:nvPr/>
        </p:nvGrpSpPr>
        <p:grpSpPr>
          <a:xfrm>
            <a:off x="3407897" y="3634941"/>
            <a:ext cx="1690859" cy="789859"/>
            <a:chOff x="238125" y="1188750"/>
            <a:chExt cx="7140450" cy="3335550"/>
          </a:xfrm>
        </p:grpSpPr>
        <p:sp>
          <p:nvSpPr>
            <p:cNvPr id="6022" name="Google Shape;6022;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7" name="Google Shape;6027;p89"/>
          <p:cNvGrpSpPr/>
          <p:nvPr/>
        </p:nvGrpSpPr>
        <p:grpSpPr>
          <a:xfrm>
            <a:off x="8885099" y="3637814"/>
            <a:ext cx="1405259" cy="786863"/>
            <a:chOff x="238125" y="1335475"/>
            <a:chExt cx="5418735" cy="3034175"/>
          </a:xfrm>
        </p:grpSpPr>
        <p:sp>
          <p:nvSpPr>
            <p:cNvPr id="6028" name="Google Shape;6028;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1" name="Google Shape;6031;p89"/>
          <p:cNvGrpSpPr/>
          <p:nvPr/>
        </p:nvGrpSpPr>
        <p:grpSpPr>
          <a:xfrm>
            <a:off x="5459511" y="4711014"/>
            <a:ext cx="1690943" cy="851919"/>
            <a:chOff x="3967651" y="3645904"/>
            <a:chExt cx="1479304" cy="745292"/>
          </a:xfrm>
        </p:grpSpPr>
        <p:grpSp>
          <p:nvGrpSpPr>
            <p:cNvPr id="6032" name="Google Shape;6032;p89"/>
            <p:cNvGrpSpPr/>
            <p:nvPr/>
          </p:nvGrpSpPr>
          <p:grpSpPr>
            <a:xfrm>
              <a:off x="3967651" y="4009026"/>
              <a:ext cx="1479304" cy="382170"/>
              <a:chOff x="3967651" y="4009026"/>
              <a:chExt cx="1479304" cy="382170"/>
            </a:xfrm>
          </p:grpSpPr>
          <p:grpSp>
            <p:nvGrpSpPr>
              <p:cNvPr id="6033" name="Google Shape;6033;p89"/>
              <p:cNvGrpSpPr/>
              <p:nvPr/>
            </p:nvGrpSpPr>
            <p:grpSpPr>
              <a:xfrm>
                <a:off x="4892216" y="4195630"/>
                <a:ext cx="554739" cy="195566"/>
                <a:chOff x="3604375" y="4892160"/>
                <a:chExt cx="1651500" cy="582215"/>
              </a:xfrm>
            </p:grpSpPr>
            <p:sp>
              <p:nvSpPr>
                <p:cNvPr id="6034" name="Google Shape;6034;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89"/>
              <p:cNvGrpSpPr/>
              <p:nvPr/>
            </p:nvGrpSpPr>
            <p:grpSpPr>
              <a:xfrm>
                <a:off x="3967651" y="4146303"/>
                <a:ext cx="579402" cy="244893"/>
                <a:chOff x="851875" y="4745310"/>
                <a:chExt cx="1724925" cy="729065"/>
              </a:xfrm>
            </p:grpSpPr>
            <p:sp>
              <p:nvSpPr>
                <p:cNvPr id="6037" name="Google Shape;6037;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9" name="Google Shape;6039;p89"/>
              <p:cNvGrpSpPr/>
              <p:nvPr/>
            </p:nvGrpSpPr>
            <p:grpSpPr>
              <a:xfrm>
                <a:off x="4460753" y="4009026"/>
                <a:ext cx="493110" cy="382170"/>
                <a:chOff x="2319875" y="4336625"/>
                <a:chExt cx="1468025" cy="1137750"/>
              </a:xfrm>
            </p:grpSpPr>
            <p:sp>
              <p:nvSpPr>
                <p:cNvPr id="6040" name="Google Shape;6040;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42" name="Google Shape;6042;p89"/>
            <p:cNvGrpSpPr/>
            <p:nvPr/>
          </p:nvGrpSpPr>
          <p:grpSpPr>
            <a:xfrm>
              <a:off x="4479443" y="3645904"/>
              <a:ext cx="455965" cy="388789"/>
              <a:chOff x="2957425" y="238100"/>
              <a:chExt cx="1910200" cy="1628775"/>
            </a:xfrm>
          </p:grpSpPr>
          <p:sp>
            <p:nvSpPr>
              <p:cNvPr id="6043" name="Google Shape;6043;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53" name="Google Shape;6053;p89"/>
          <p:cNvGrpSpPr/>
          <p:nvPr/>
        </p:nvGrpSpPr>
        <p:grpSpPr>
          <a:xfrm>
            <a:off x="3307661" y="4712614"/>
            <a:ext cx="1657504" cy="850319"/>
            <a:chOff x="2496310" y="3693351"/>
            <a:chExt cx="1342906" cy="688926"/>
          </a:xfrm>
        </p:grpSpPr>
        <p:grpSp>
          <p:nvGrpSpPr>
            <p:cNvPr id="6054" name="Google Shape;6054;p89"/>
            <p:cNvGrpSpPr/>
            <p:nvPr/>
          </p:nvGrpSpPr>
          <p:grpSpPr>
            <a:xfrm>
              <a:off x="2496310" y="3693351"/>
              <a:ext cx="1342906" cy="688875"/>
              <a:chOff x="2496310" y="3693351"/>
              <a:chExt cx="1342906" cy="688875"/>
            </a:xfrm>
          </p:grpSpPr>
          <p:sp>
            <p:nvSpPr>
              <p:cNvPr id="6055" name="Google Shape;6055;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61" name="Google Shape;6061;p89"/>
              <p:cNvCxnSpPr>
                <a:stCxn id="60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062" name="Google Shape;6062;p89"/>
              <p:cNvCxnSpPr>
                <a:stCxn id="60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063" name="Google Shape;6063;p89"/>
              <p:cNvCxnSpPr>
                <a:stCxn id="60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4" name="Google Shape;6064;p89"/>
              <p:cNvCxnSpPr>
                <a:stCxn id="60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5" name="Google Shape;6065;p89"/>
              <p:cNvCxnSpPr>
                <a:stCxn id="60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066" name="Google Shape;6066;p89"/>
            <p:cNvGrpSpPr/>
            <p:nvPr/>
          </p:nvGrpSpPr>
          <p:grpSpPr>
            <a:xfrm>
              <a:off x="2675275" y="3930557"/>
              <a:ext cx="1003306" cy="451719"/>
              <a:chOff x="2675275" y="4174282"/>
              <a:chExt cx="1003306" cy="451719"/>
            </a:xfrm>
          </p:grpSpPr>
          <p:sp>
            <p:nvSpPr>
              <p:cNvPr id="6067" name="Google Shape;6067;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70" name="Google Shape;6070;p89"/>
          <p:cNvGrpSpPr/>
          <p:nvPr/>
        </p:nvGrpSpPr>
        <p:grpSpPr>
          <a:xfrm>
            <a:off x="2205890" y="1295077"/>
            <a:ext cx="766015" cy="1166279"/>
            <a:chOff x="1715404" y="1112080"/>
            <a:chExt cx="642270" cy="977984"/>
          </a:xfrm>
        </p:grpSpPr>
        <p:grpSp>
          <p:nvGrpSpPr>
            <p:cNvPr id="6071" name="Google Shape;6071;p89"/>
            <p:cNvGrpSpPr/>
            <p:nvPr/>
          </p:nvGrpSpPr>
          <p:grpSpPr>
            <a:xfrm>
              <a:off x="1715404" y="1112080"/>
              <a:ext cx="642270" cy="977984"/>
              <a:chOff x="1715404" y="1112080"/>
              <a:chExt cx="642270" cy="977984"/>
            </a:xfrm>
          </p:grpSpPr>
          <p:sp>
            <p:nvSpPr>
              <p:cNvPr id="6072" name="Google Shape;6072;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4" name="Google Shape;6074;p89"/>
            <p:cNvGrpSpPr/>
            <p:nvPr/>
          </p:nvGrpSpPr>
          <p:grpSpPr>
            <a:xfrm>
              <a:off x="1768927" y="1165603"/>
              <a:ext cx="535225" cy="851367"/>
              <a:chOff x="1768927" y="1165603"/>
              <a:chExt cx="535225" cy="851367"/>
            </a:xfrm>
          </p:grpSpPr>
          <p:sp>
            <p:nvSpPr>
              <p:cNvPr id="6075" name="Google Shape;6075;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7" name="Google Shape;6077;p89"/>
            <p:cNvGrpSpPr/>
            <p:nvPr/>
          </p:nvGrpSpPr>
          <p:grpSpPr>
            <a:xfrm>
              <a:off x="1822449" y="1219125"/>
              <a:ext cx="428180" cy="718859"/>
              <a:chOff x="1822449" y="1219125"/>
              <a:chExt cx="428180" cy="718859"/>
            </a:xfrm>
          </p:grpSpPr>
          <p:sp>
            <p:nvSpPr>
              <p:cNvPr id="6078" name="Google Shape;6078;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0" name="Google Shape;6080;p89"/>
            <p:cNvGrpSpPr/>
            <p:nvPr/>
          </p:nvGrpSpPr>
          <p:grpSpPr>
            <a:xfrm>
              <a:off x="1875972" y="1272648"/>
              <a:ext cx="321135" cy="586939"/>
              <a:chOff x="1875972" y="1272648"/>
              <a:chExt cx="321135" cy="586939"/>
            </a:xfrm>
          </p:grpSpPr>
          <p:sp>
            <p:nvSpPr>
              <p:cNvPr id="6081" name="Google Shape;6081;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83" name="Google Shape;6083;p89"/>
          <p:cNvGrpSpPr/>
          <p:nvPr/>
        </p:nvGrpSpPr>
        <p:grpSpPr>
          <a:xfrm>
            <a:off x="10348771" y="4704038"/>
            <a:ext cx="391807" cy="858893"/>
            <a:chOff x="241025" y="3151575"/>
            <a:chExt cx="293855" cy="644170"/>
          </a:xfrm>
        </p:grpSpPr>
        <p:sp>
          <p:nvSpPr>
            <p:cNvPr id="6084" name="Google Shape;6084;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6" name="Google Shape;6086;p89"/>
          <p:cNvGrpSpPr/>
          <p:nvPr/>
        </p:nvGrpSpPr>
        <p:grpSpPr>
          <a:xfrm>
            <a:off x="946084" y="3637371"/>
            <a:ext cx="2372865" cy="788827"/>
            <a:chOff x="246070" y="1983375"/>
            <a:chExt cx="1855347" cy="616849"/>
          </a:xfrm>
        </p:grpSpPr>
        <p:sp>
          <p:nvSpPr>
            <p:cNvPr id="6087" name="Google Shape;6087;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6" name="Google Shape;6096;p89"/>
          <p:cNvGrpSpPr/>
          <p:nvPr/>
        </p:nvGrpSpPr>
        <p:grpSpPr>
          <a:xfrm>
            <a:off x="3093905" y="1295077"/>
            <a:ext cx="948073" cy="994657"/>
            <a:chOff x="2496269" y="1171698"/>
            <a:chExt cx="761953" cy="799392"/>
          </a:xfrm>
        </p:grpSpPr>
        <p:grpSp>
          <p:nvGrpSpPr>
            <p:cNvPr id="6097" name="Google Shape;6097;p89"/>
            <p:cNvGrpSpPr/>
            <p:nvPr/>
          </p:nvGrpSpPr>
          <p:grpSpPr>
            <a:xfrm>
              <a:off x="2496269" y="1171698"/>
              <a:ext cx="761953" cy="723022"/>
              <a:chOff x="2496269" y="1171698"/>
              <a:chExt cx="761953" cy="723022"/>
            </a:xfrm>
          </p:grpSpPr>
          <p:sp>
            <p:nvSpPr>
              <p:cNvPr id="6098" name="Google Shape;6098;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00" name="Google Shape;6100;p89"/>
              <p:cNvGrpSpPr/>
              <p:nvPr/>
            </p:nvGrpSpPr>
            <p:grpSpPr>
              <a:xfrm>
                <a:off x="2496269" y="1171698"/>
                <a:ext cx="761953" cy="723022"/>
                <a:chOff x="2496269" y="1120652"/>
                <a:chExt cx="761953" cy="723022"/>
              </a:xfrm>
            </p:grpSpPr>
            <p:grpSp>
              <p:nvGrpSpPr>
                <p:cNvPr id="6101" name="Google Shape;6101;p89"/>
                <p:cNvGrpSpPr/>
                <p:nvPr/>
              </p:nvGrpSpPr>
              <p:grpSpPr>
                <a:xfrm>
                  <a:off x="2496269" y="1120652"/>
                  <a:ext cx="761953" cy="723022"/>
                  <a:chOff x="2496269" y="1120652"/>
                  <a:chExt cx="761953" cy="723022"/>
                </a:xfrm>
              </p:grpSpPr>
              <p:grpSp>
                <p:nvGrpSpPr>
                  <p:cNvPr id="6102" name="Google Shape;6102;p89"/>
                  <p:cNvGrpSpPr/>
                  <p:nvPr/>
                </p:nvGrpSpPr>
                <p:grpSpPr>
                  <a:xfrm>
                    <a:off x="2496269" y="1304589"/>
                    <a:ext cx="407089" cy="305057"/>
                    <a:chOff x="2496269" y="1304589"/>
                    <a:chExt cx="407089" cy="305057"/>
                  </a:xfrm>
                </p:grpSpPr>
                <p:sp>
                  <p:nvSpPr>
                    <p:cNvPr id="6103" name="Google Shape;6103;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5" name="Google Shape;6105;p89"/>
                  <p:cNvGrpSpPr/>
                  <p:nvPr/>
                </p:nvGrpSpPr>
                <p:grpSpPr>
                  <a:xfrm>
                    <a:off x="2586468" y="1493376"/>
                    <a:ext cx="358850" cy="349656"/>
                    <a:chOff x="2586468" y="1493376"/>
                    <a:chExt cx="358850" cy="349656"/>
                  </a:xfrm>
                </p:grpSpPr>
                <p:sp>
                  <p:nvSpPr>
                    <p:cNvPr id="6106" name="Google Shape;6106;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8" name="Google Shape;6108;p89"/>
                  <p:cNvGrpSpPr/>
                  <p:nvPr/>
                </p:nvGrpSpPr>
                <p:grpSpPr>
                  <a:xfrm>
                    <a:off x="2807939" y="1494024"/>
                    <a:ext cx="358857" cy="349650"/>
                    <a:chOff x="2807939" y="1494024"/>
                    <a:chExt cx="358857" cy="349650"/>
                  </a:xfrm>
                </p:grpSpPr>
                <p:sp>
                  <p:nvSpPr>
                    <p:cNvPr id="6109" name="Google Shape;6109;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1" name="Google Shape;6111;p89"/>
                  <p:cNvGrpSpPr/>
                  <p:nvPr/>
                </p:nvGrpSpPr>
                <p:grpSpPr>
                  <a:xfrm>
                    <a:off x="2851133" y="1305635"/>
                    <a:ext cx="407089" cy="305057"/>
                    <a:chOff x="2851133" y="1305635"/>
                    <a:chExt cx="407089" cy="305057"/>
                  </a:xfrm>
                </p:grpSpPr>
                <p:sp>
                  <p:nvSpPr>
                    <p:cNvPr id="6112" name="Google Shape;6112;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4" name="Google Shape;6114;p89"/>
                  <p:cNvGrpSpPr/>
                  <p:nvPr/>
                </p:nvGrpSpPr>
                <p:grpSpPr>
                  <a:xfrm>
                    <a:off x="2727495" y="1120652"/>
                    <a:ext cx="300271" cy="396358"/>
                    <a:chOff x="2727495" y="1120652"/>
                    <a:chExt cx="300271" cy="396358"/>
                  </a:xfrm>
                </p:grpSpPr>
                <p:sp>
                  <p:nvSpPr>
                    <p:cNvPr id="6115" name="Google Shape;6115;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17" name="Google Shape;6117;p89"/>
                <p:cNvGrpSpPr/>
                <p:nvPr/>
              </p:nvGrpSpPr>
              <p:grpSpPr>
                <a:xfrm>
                  <a:off x="2722305" y="1350460"/>
                  <a:ext cx="308357" cy="308344"/>
                  <a:chOff x="2722305" y="1350460"/>
                  <a:chExt cx="308357" cy="308344"/>
                </a:xfrm>
              </p:grpSpPr>
              <p:sp>
                <p:nvSpPr>
                  <p:cNvPr id="6118" name="Google Shape;6118;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19" name="Google Shape;6119;p89"/>
                  <p:cNvGrpSpPr/>
                  <p:nvPr/>
                </p:nvGrpSpPr>
                <p:grpSpPr>
                  <a:xfrm>
                    <a:off x="2725064" y="1364529"/>
                    <a:ext cx="297954" cy="280182"/>
                    <a:chOff x="2725064" y="1364529"/>
                    <a:chExt cx="297954" cy="280182"/>
                  </a:xfrm>
                </p:grpSpPr>
                <p:sp>
                  <p:nvSpPr>
                    <p:cNvPr id="6120" name="Google Shape;6120;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6125" name="Google Shape;6125;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0" name="Google Shape;6130;p89"/>
          <p:cNvGrpSpPr/>
          <p:nvPr/>
        </p:nvGrpSpPr>
        <p:grpSpPr>
          <a:xfrm>
            <a:off x="5212172" y="3636550"/>
            <a:ext cx="2092192" cy="788020"/>
            <a:chOff x="3820100" y="3023049"/>
            <a:chExt cx="1303926" cy="491162"/>
          </a:xfrm>
        </p:grpSpPr>
        <p:grpSp>
          <p:nvGrpSpPr>
            <p:cNvPr id="6131" name="Google Shape;6131;p89"/>
            <p:cNvGrpSpPr/>
            <p:nvPr/>
          </p:nvGrpSpPr>
          <p:grpSpPr>
            <a:xfrm>
              <a:off x="3820100" y="3023072"/>
              <a:ext cx="1303926" cy="491139"/>
              <a:chOff x="3820100" y="3023072"/>
              <a:chExt cx="1303926" cy="491139"/>
            </a:xfrm>
          </p:grpSpPr>
          <p:sp>
            <p:nvSpPr>
              <p:cNvPr id="6132" name="Google Shape;6132;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4" name="Google Shape;6134;p89"/>
            <p:cNvGrpSpPr/>
            <p:nvPr/>
          </p:nvGrpSpPr>
          <p:grpSpPr>
            <a:xfrm>
              <a:off x="4132439" y="3023645"/>
              <a:ext cx="393633" cy="177096"/>
              <a:chOff x="4132439" y="3023645"/>
              <a:chExt cx="393633" cy="177096"/>
            </a:xfrm>
          </p:grpSpPr>
          <p:sp>
            <p:nvSpPr>
              <p:cNvPr id="6135" name="Google Shape;6135;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7" name="Google Shape;6137;p89"/>
            <p:cNvGrpSpPr/>
            <p:nvPr/>
          </p:nvGrpSpPr>
          <p:grpSpPr>
            <a:xfrm>
              <a:off x="3921811" y="3023049"/>
              <a:ext cx="1002397" cy="388943"/>
              <a:chOff x="3921811" y="3023049"/>
              <a:chExt cx="1002397" cy="388943"/>
            </a:xfrm>
          </p:grpSpPr>
          <p:sp>
            <p:nvSpPr>
              <p:cNvPr id="6138" name="Google Shape;6138;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40" name="Google Shape;6140;p89"/>
            <p:cNvGrpSpPr/>
            <p:nvPr/>
          </p:nvGrpSpPr>
          <p:grpSpPr>
            <a:xfrm>
              <a:off x="4023645" y="3023049"/>
              <a:ext cx="683032" cy="286722"/>
              <a:chOff x="4023645" y="3023049"/>
              <a:chExt cx="683032" cy="286722"/>
            </a:xfrm>
          </p:grpSpPr>
          <p:sp>
            <p:nvSpPr>
              <p:cNvPr id="6141" name="Google Shape;6141;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3" name="Google Shape;6143;p89"/>
          <p:cNvGrpSpPr/>
          <p:nvPr/>
        </p:nvGrpSpPr>
        <p:grpSpPr>
          <a:xfrm>
            <a:off x="2055001" y="2472345"/>
            <a:ext cx="951363" cy="917367"/>
            <a:chOff x="1706078" y="2092648"/>
            <a:chExt cx="660913" cy="637296"/>
          </a:xfrm>
        </p:grpSpPr>
        <p:sp>
          <p:nvSpPr>
            <p:cNvPr id="6144" name="Google Shape;6144;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45" name="Google Shape;6145;p89"/>
            <p:cNvGrpSpPr/>
            <p:nvPr/>
          </p:nvGrpSpPr>
          <p:grpSpPr>
            <a:xfrm>
              <a:off x="1706078" y="2092648"/>
              <a:ext cx="660913" cy="575241"/>
              <a:chOff x="1706078" y="2092648"/>
              <a:chExt cx="660913" cy="575241"/>
            </a:xfrm>
          </p:grpSpPr>
          <p:sp>
            <p:nvSpPr>
              <p:cNvPr id="6146" name="Google Shape;6146;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9" name="Google Shape;6149;p89"/>
          <p:cNvGrpSpPr/>
          <p:nvPr/>
        </p:nvGrpSpPr>
        <p:grpSpPr>
          <a:xfrm>
            <a:off x="8404146" y="1295741"/>
            <a:ext cx="1756612" cy="912224"/>
            <a:chOff x="238125" y="999450"/>
            <a:chExt cx="7140700" cy="3708225"/>
          </a:xfrm>
        </p:grpSpPr>
        <p:sp>
          <p:nvSpPr>
            <p:cNvPr id="6150" name="Google Shape;615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162"/>
        <p:cNvGrpSpPr/>
        <p:nvPr/>
      </p:nvGrpSpPr>
      <p:grpSpPr>
        <a:xfrm>
          <a:off x="0" y="0"/>
          <a:ext cx="0" cy="0"/>
          <a:chOff x="0" y="0"/>
          <a:chExt cx="0" cy="0"/>
        </a:xfrm>
      </p:grpSpPr>
      <p:grpSp>
        <p:nvGrpSpPr>
          <p:cNvPr id="6163" name="Google Shape;6163;p90"/>
          <p:cNvGrpSpPr/>
          <p:nvPr/>
        </p:nvGrpSpPr>
        <p:grpSpPr>
          <a:xfrm>
            <a:off x="956037" y="1290163"/>
            <a:ext cx="2181489" cy="2034859"/>
            <a:chOff x="729238" y="1179665"/>
            <a:chExt cx="1636117" cy="1526144"/>
          </a:xfrm>
        </p:grpSpPr>
        <p:grpSp>
          <p:nvGrpSpPr>
            <p:cNvPr id="6164" name="Google Shape;6164;p90"/>
            <p:cNvGrpSpPr/>
            <p:nvPr/>
          </p:nvGrpSpPr>
          <p:grpSpPr>
            <a:xfrm>
              <a:off x="729238" y="1179665"/>
              <a:ext cx="80700" cy="1526144"/>
              <a:chOff x="729238" y="1179665"/>
              <a:chExt cx="80700" cy="1526144"/>
            </a:xfrm>
          </p:grpSpPr>
          <p:sp>
            <p:nvSpPr>
              <p:cNvPr id="6165" name="Google Shape;6165;p9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9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9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9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9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9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9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9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9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9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5" name="Google Shape;6175;p90"/>
            <p:cNvGrpSpPr/>
            <p:nvPr/>
          </p:nvGrpSpPr>
          <p:grpSpPr>
            <a:xfrm>
              <a:off x="903098" y="1179665"/>
              <a:ext cx="80700" cy="1526144"/>
              <a:chOff x="903098" y="1179665"/>
              <a:chExt cx="80700" cy="1526144"/>
            </a:xfrm>
          </p:grpSpPr>
          <p:sp>
            <p:nvSpPr>
              <p:cNvPr id="6176" name="Google Shape;6176;p9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9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9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9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9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9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9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9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9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9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6" name="Google Shape;6186;p90"/>
            <p:cNvGrpSpPr/>
            <p:nvPr/>
          </p:nvGrpSpPr>
          <p:grpSpPr>
            <a:xfrm>
              <a:off x="1076958" y="1179665"/>
              <a:ext cx="80700" cy="1526144"/>
              <a:chOff x="1076958" y="1179665"/>
              <a:chExt cx="80700" cy="1526144"/>
            </a:xfrm>
          </p:grpSpPr>
          <p:sp>
            <p:nvSpPr>
              <p:cNvPr id="6187" name="Google Shape;6187;p9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9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9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9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9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9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9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9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9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9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97" name="Google Shape;6197;p90"/>
            <p:cNvGrpSpPr/>
            <p:nvPr/>
          </p:nvGrpSpPr>
          <p:grpSpPr>
            <a:xfrm>
              <a:off x="1247707" y="1179665"/>
              <a:ext cx="80700" cy="1526144"/>
              <a:chOff x="1247707" y="1179665"/>
              <a:chExt cx="80700" cy="1526144"/>
            </a:xfrm>
          </p:grpSpPr>
          <p:sp>
            <p:nvSpPr>
              <p:cNvPr id="6198" name="Google Shape;6198;p9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9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9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9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9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9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9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9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9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9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8" name="Google Shape;6208;p90"/>
            <p:cNvGrpSpPr/>
            <p:nvPr/>
          </p:nvGrpSpPr>
          <p:grpSpPr>
            <a:xfrm>
              <a:off x="1421567" y="1179665"/>
              <a:ext cx="80700" cy="1526144"/>
              <a:chOff x="1421567" y="1179665"/>
              <a:chExt cx="80700" cy="1526144"/>
            </a:xfrm>
          </p:grpSpPr>
          <p:sp>
            <p:nvSpPr>
              <p:cNvPr id="6209" name="Google Shape;6209;p9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9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9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9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9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9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9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9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9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9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19" name="Google Shape;6219;p90"/>
            <p:cNvGrpSpPr/>
            <p:nvPr/>
          </p:nvGrpSpPr>
          <p:grpSpPr>
            <a:xfrm>
              <a:off x="1592327" y="1179665"/>
              <a:ext cx="80700" cy="1526144"/>
              <a:chOff x="1592327" y="1179665"/>
              <a:chExt cx="80700" cy="1526144"/>
            </a:xfrm>
          </p:grpSpPr>
          <p:sp>
            <p:nvSpPr>
              <p:cNvPr id="6220" name="Google Shape;6220;p9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9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9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9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9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9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9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9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9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9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0" name="Google Shape;6230;p90"/>
            <p:cNvGrpSpPr/>
            <p:nvPr/>
          </p:nvGrpSpPr>
          <p:grpSpPr>
            <a:xfrm>
              <a:off x="1766187" y="1179665"/>
              <a:ext cx="80700" cy="1526144"/>
              <a:chOff x="1766187" y="1179665"/>
              <a:chExt cx="80700" cy="1526144"/>
            </a:xfrm>
          </p:grpSpPr>
          <p:sp>
            <p:nvSpPr>
              <p:cNvPr id="6231" name="Google Shape;6231;p9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9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9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9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9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9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9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9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9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9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1" name="Google Shape;6241;p90"/>
            <p:cNvGrpSpPr/>
            <p:nvPr/>
          </p:nvGrpSpPr>
          <p:grpSpPr>
            <a:xfrm>
              <a:off x="1936935" y="1179665"/>
              <a:ext cx="80700" cy="1526144"/>
              <a:chOff x="1936935" y="1179665"/>
              <a:chExt cx="80700" cy="1526144"/>
            </a:xfrm>
          </p:grpSpPr>
          <p:sp>
            <p:nvSpPr>
              <p:cNvPr id="6242" name="Google Shape;6242;p9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9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9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9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9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9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9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9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9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9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2" name="Google Shape;6252;p90"/>
            <p:cNvGrpSpPr/>
            <p:nvPr/>
          </p:nvGrpSpPr>
          <p:grpSpPr>
            <a:xfrm>
              <a:off x="2110795" y="1179665"/>
              <a:ext cx="80700" cy="1526144"/>
              <a:chOff x="2110795" y="1179665"/>
              <a:chExt cx="80700" cy="1526144"/>
            </a:xfrm>
          </p:grpSpPr>
          <p:sp>
            <p:nvSpPr>
              <p:cNvPr id="6253" name="Google Shape;6253;p9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9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9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9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9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9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9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9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9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9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3" name="Google Shape;6263;p90"/>
            <p:cNvGrpSpPr/>
            <p:nvPr/>
          </p:nvGrpSpPr>
          <p:grpSpPr>
            <a:xfrm>
              <a:off x="2284655" y="1179665"/>
              <a:ext cx="80700" cy="1526144"/>
              <a:chOff x="2284655" y="1179665"/>
              <a:chExt cx="80700" cy="1526144"/>
            </a:xfrm>
          </p:grpSpPr>
          <p:sp>
            <p:nvSpPr>
              <p:cNvPr id="6264" name="Google Shape;6264;p9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9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9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9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9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9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9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9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9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9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74" name="Google Shape;6274;p90"/>
          <p:cNvGrpSpPr/>
          <p:nvPr/>
        </p:nvGrpSpPr>
        <p:grpSpPr>
          <a:xfrm>
            <a:off x="3482258" y="1315681"/>
            <a:ext cx="1818997" cy="1469511"/>
            <a:chOff x="2623904" y="1198803"/>
            <a:chExt cx="1364248" cy="1102133"/>
          </a:xfrm>
        </p:grpSpPr>
        <p:grpSp>
          <p:nvGrpSpPr>
            <p:cNvPr id="6275" name="Google Shape;6275;p90"/>
            <p:cNvGrpSpPr/>
            <p:nvPr/>
          </p:nvGrpSpPr>
          <p:grpSpPr>
            <a:xfrm>
              <a:off x="2623907" y="1198803"/>
              <a:ext cx="1364245" cy="273000"/>
              <a:chOff x="2623907" y="1198803"/>
              <a:chExt cx="1364245" cy="273000"/>
            </a:xfrm>
          </p:grpSpPr>
          <p:sp>
            <p:nvSpPr>
              <p:cNvPr id="6276" name="Google Shape;6276;p9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9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9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9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9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1" name="Google Shape;6281;p90"/>
            <p:cNvGrpSpPr/>
            <p:nvPr/>
          </p:nvGrpSpPr>
          <p:grpSpPr>
            <a:xfrm>
              <a:off x="2623904" y="1476964"/>
              <a:ext cx="1364245" cy="273000"/>
              <a:chOff x="2623904" y="1476964"/>
              <a:chExt cx="1364245" cy="273000"/>
            </a:xfrm>
          </p:grpSpPr>
          <p:sp>
            <p:nvSpPr>
              <p:cNvPr id="6282" name="Google Shape;6282;p9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9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9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9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9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7" name="Google Shape;6287;p90"/>
            <p:cNvGrpSpPr/>
            <p:nvPr/>
          </p:nvGrpSpPr>
          <p:grpSpPr>
            <a:xfrm>
              <a:off x="2623907" y="1749775"/>
              <a:ext cx="1364245" cy="273000"/>
              <a:chOff x="2623907" y="1749775"/>
              <a:chExt cx="1364245" cy="273000"/>
            </a:xfrm>
          </p:grpSpPr>
          <p:sp>
            <p:nvSpPr>
              <p:cNvPr id="6288" name="Google Shape;6288;p9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9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9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9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9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3" name="Google Shape;6293;p90"/>
            <p:cNvGrpSpPr/>
            <p:nvPr/>
          </p:nvGrpSpPr>
          <p:grpSpPr>
            <a:xfrm>
              <a:off x="2623904" y="2027936"/>
              <a:ext cx="1364245" cy="273000"/>
              <a:chOff x="2623904" y="2027936"/>
              <a:chExt cx="1364245" cy="273000"/>
            </a:xfrm>
          </p:grpSpPr>
          <p:sp>
            <p:nvSpPr>
              <p:cNvPr id="6294" name="Google Shape;6294;p9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9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9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9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9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99" name="Google Shape;6299;p90"/>
          <p:cNvGrpSpPr/>
          <p:nvPr/>
        </p:nvGrpSpPr>
        <p:grpSpPr>
          <a:xfrm>
            <a:off x="3468206" y="3261111"/>
            <a:ext cx="1850055" cy="212165"/>
            <a:chOff x="3200660" y="2180272"/>
            <a:chExt cx="2563824" cy="378237"/>
          </a:xfrm>
        </p:grpSpPr>
        <p:sp>
          <p:nvSpPr>
            <p:cNvPr id="6300" name="Google Shape;6300;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8" name="Google Shape;6318;p90"/>
          <p:cNvGrpSpPr/>
          <p:nvPr/>
        </p:nvGrpSpPr>
        <p:grpSpPr>
          <a:xfrm>
            <a:off x="3463572" y="3631464"/>
            <a:ext cx="1854003" cy="212833"/>
            <a:chOff x="3530150" y="2790075"/>
            <a:chExt cx="1962600" cy="225300"/>
          </a:xfrm>
        </p:grpSpPr>
        <p:sp>
          <p:nvSpPr>
            <p:cNvPr id="6319" name="Google Shape;6319;p9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9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1" name="Google Shape;6321;p90"/>
          <p:cNvGrpSpPr/>
          <p:nvPr/>
        </p:nvGrpSpPr>
        <p:grpSpPr>
          <a:xfrm>
            <a:off x="3463649" y="4002483"/>
            <a:ext cx="1882172" cy="205567"/>
            <a:chOff x="3558802" y="4011244"/>
            <a:chExt cx="1866000" cy="111600"/>
          </a:xfrm>
        </p:grpSpPr>
        <p:sp>
          <p:nvSpPr>
            <p:cNvPr id="6322" name="Google Shape;6322;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4" name="Google Shape;6324;p90"/>
          <p:cNvGrpSpPr/>
          <p:nvPr/>
        </p:nvGrpSpPr>
        <p:grpSpPr>
          <a:xfrm>
            <a:off x="3464033" y="2943244"/>
            <a:ext cx="1844671" cy="159681"/>
            <a:chOff x="3465975" y="2270258"/>
            <a:chExt cx="1986364" cy="171947"/>
          </a:xfrm>
        </p:grpSpPr>
        <p:sp>
          <p:nvSpPr>
            <p:cNvPr id="6325" name="Google Shape;6325;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9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9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9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9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9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3" name="Google Shape;6333;p90"/>
          <p:cNvGrpSpPr/>
          <p:nvPr/>
        </p:nvGrpSpPr>
        <p:grpSpPr>
          <a:xfrm>
            <a:off x="3478709" y="4761607"/>
            <a:ext cx="1826041" cy="260613"/>
            <a:chOff x="723300" y="4253549"/>
            <a:chExt cx="2276482" cy="324900"/>
          </a:xfrm>
        </p:grpSpPr>
        <p:sp>
          <p:nvSpPr>
            <p:cNvPr id="6334" name="Google Shape;6334;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9" name="Google Shape;6339;p90"/>
          <p:cNvGrpSpPr/>
          <p:nvPr/>
        </p:nvGrpSpPr>
        <p:grpSpPr>
          <a:xfrm>
            <a:off x="3464789" y="4363262"/>
            <a:ext cx="1852088" cy="240159"/>
            <a:chOff x="705948" y="3788465"/>
            <a:chExt cx="2308953" cy="299400"/>
          </a:xfrm>
        </p:grpSpPr>
        <p:sp>
          <p:nvSpPr>
            <p:cNvPr id="6340" name="Google Shape;6340;p9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9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9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9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9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5" name="Google Shape;6345;p90"/>
          <p:cNvGrpSpPr/>
          <p:nvPr/>
        </p:nvGrpSpPr>
        <p:grpSpPr>
          <a:xfrm>
            <a:off x="5594112" y="2501867"/>
            <a:ext cx="1911761" cy="255335"/>
            <a:chOff x="4273350" y="2088443"/>
            <a:chExt cx="1433821" cy="191501"/>
          </a:xfrm>
        </p:grpSpPr>
        <p:grpSp>
          <p:nvGrpSpPr>
            <p:cNvPr id="6346" name="Google Shape;6346;p90"/>
            <p:cNvGrpSpPr/>
            <p:nvPr/>
          </p:nvGrpSpPr>
          <p:grpSpPr>
            <a:xfrm>
              <a:off x="4273350" y="2088443"/>
              <a:ext cx="1433821" cy="0"/>
              <a:chOff x="5224975" y="2962250"/>
              <a:chExt cx="1544400" cy="0"/>
            </a:xfrm>
          </p:grpSpPr>
          <p:cxnSp>
            <p:nvCxnSpPr>
              <p:cNvPr id="6347" name="Google Shape;6347;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48" name="Google Shape;6348;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349" name="Google Shape;6349;p90"/>
            <p:cNvGrpSpPr/>
            <p:nvPr/>
          </p:nvGrpSpPr>
          <p:grpSpPr>
            <a:xfrm>
              <a:off x="4273350" y="2279944"/>
              <a:ext cx="1433821" cy="0"/>
              <a:chOff x="5224975" y="2962250"/>
              <a:chExt cx="1544400" cy="0"/>
            </a:xfrm>
          </p:grpSpPr>
          <p:cxnSp>
            <p:nvCxnSpPr>
              <p:cNvPr id="6350" name="Google Shape;6350;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51" name="Google Shape;6351;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352" name="Google Shape;6352;p90"/>
          <p:cNvGrpSpPr/>
          <p:nvPr/>
        </p:nvGrpSpPr>
        <p:grpSpPr>
          <a:xfrm>
            <a:off x="3528706" y="5180405"/>
            <a:ext cx="1739479" cy="392099"/>
            <a:chOff x="2658741" y="4097347"/>
            <a:chExt cx="1304609" cy="294074"/>
          </a:xfrm>
        </p:grpSpPr>
        <p:grpSp>
          <p:nvGrpSpPr>
            <p:cNvPr id="6353" name="Google Shape;6353;p90"/>
            <p:cNvGrpSpPr/>
            <p:nvPr/>
          </p:nvGrpSpPr>
          <p:grpSpPr>
            <a:xfrm>
              <a:off x="2658741" y="4097347"/>
              <a:ext cx="118572" cy="294074"/>
              <a:chOff x="3343310" y="4475555"/>
              <a:chExt cx="127717" cy="316753"/>
            </a:xfrm>
          </p:grpSpPr>
          <p:sp>
            <p:nvSpPr>
              <p:cNvPr id="6354" name="Google Shape;6354;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6" name="Google Shape;6356;p90"/>
            <p:cNvGrpSpPr/>
            <p:nvPr/>
          </p:nvGrpSpPr>
          <p:grpSpPr>
            <a:xfrm>
              <a:off x="3815519" y="4098388"/>
              <a:ext cx="147831" cy="291991"/>
              <a:chOff x="3527539" y="4476677"/>
              <a:chExt cx="159232" cy="314510"/>
            </a:xfrm>
          </p:grpSpPr>
          <p:sp>
            <p:nvSpPr>
              <p:cNvPr id="6357" name="Google Shape;635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9" name="Google Shape;6359;p90"/>
            <p:cNvGrpSpPr/>
            <p:nvPr/>
          </p:nvGrpSpPr>
          <p:grpSpPr>
            <a:xfrm>
              <a:off x="3511696" y="4098388"/>
              <a:ext cx="147831" cy="291991"/>
              <a:chOff x="3527539" y="4476677"/>
              <a:chExt cx="159232" cy="314510"/>
            </a:xfrm>
          </p:grpSpPr>
          <p:sp>
            <p:nvSpPr>
              <p:cNvPr id="6360" name="Google Shape;6360;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2" name="Google Shape;6362;p90"/>
            <p:cNvGrpSpPr/>
            <p:nvPr/>
          </p:nvGrpSpPr>
          <p:grpSpPr>
            <a:xfrm>
              <a:off x="3207874" y="4098388"/>
              <a:ext cx="147831" cy="291991"/>
              <a:chOff x="3527539" y="4476677"/>
              <a:chExt cx="159232" cy="314510"/>
            </a:xfrm>
          </p:grpSpPr>
          <p:sp>
            <p:nvSpPr>
              <p:cNvPr id="6363" name="Google Shape;636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5" name="Google Shape;6365;p90"/>
            <p:cNvGrpSpPr/>
            <p:nvPr/>
          </p:nvGrpSpPr>
          <p:grpSpPr>
            <a:xfrm>
              <a:off x="2933305" y="4097347"/>
              <a:ext cx="118572" cy="294074"/>
              <a:chOff x="3343310" y="4475555"/>
              <a:chExt cx="127717" cy="316753"/>
            </a:xfrm>
          </p:grpSpPr>
          <p:sp>
            <p:nvSpPr>
              <p:cNvPr id="6366" name="Google Shape;6366;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68" name="Google Shape;6368;p90"/>
          <p:cNvGrpSpPr/>
          <p:nvPr/>
        </p:nvGrpSpPr>
        <p:grpSpPr>
          <a:xfrm>
            <a:off x="5596185" y="1285332"/>
            <a:ext cx="1907615" cy="1001649"/>
            <a:chOff x="5159450" y="1919950"/>
            <a:chExt cx="1541050" cy="862500"/>
          </a:xfrm>
        </p:grpSpPr>
        <p:sp>
          <p:nvSpPr>
            <p:cNvPr id="6369" name="Google Shape;6369;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6370" name="Google Shape;6370;p90"/>
            <p:cNvGrpSpPr/>
            <p:nvPr/>
          </p:nvGrpSpPr>
          <p:grpSpPr>
            <a:xfrm>
              <a:off x="5159450" y="1919950"/>
              <a:ext cx="1541050" cy="862500"/>
              <a:chOff x="5159450" y="1919950"/>
              <a:chExt cx="1541050" cy="862500"/>
            </a:xfrm>
          </p:grpSpPr>
          <p:cxnSp>
            <p:nvCxnSpPr>
              <p:cNvPr id="6371" name="Google Shape;6371;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372" name="Google Shape;6372;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373" name="Google Shape;6373;p90"/>
          <p:cNvGrpSpPr/>
          <p:nvPr/>
        </p:nvGrpSpPr>
        <p:grpSpPr>
          <a:xfrm>
            <a:off x="5660367" y="2970357"/>
            <a:ext cx="1779248" cy="1290552"/>
            <a:chOff x="4294923" y="2439811"/>
            <a:chExt cx="1334436" cy="967914"/>
          </a:xfrm>
        </p:grpSpPr>
        <p:grpSp>
          <p:nvGrpSpPr>
            <p:cNvPr id="6374" name="Google Shape;6374;p90"/>
            <p:cNvGrpSpPr/>
            <p:nvPr/>
          </p:nvGrpSpPr>
          <p:grpSpPr>
            <a:xfrm>
              <a:off x="4960455" y="2469658"/>
              <a:ext cx="668904" cy="885524"/>
              <a:chOff x="4960455" y="2469658"/>
              <a:chExt cx="668904" cy="885524"/>
            </a:xfrm>
          </p:grpSpPr>
          <p:sp>
            <p:nvSpPr>
              <p:cNvPr id="6375" name="Google Shape;6375;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1" name="Google Shape;6381;p90"/>
            <p:cNvGrpSpPr/>
            <p:nvPr/>
          </p:nvGrpSpPr>
          <p:grpSpPr>
            <a:xfrm>
              <a:off x="4294923" y="2469658"/>
              <a:ext cx="668951" cy="885524"/>
              <a:chOff x="4294923" y="2469658"/>
              <a:chExt cx="668951" cy="885524"/>
            </a:xfrm>
          </p:grpSpPr>
          <p:sp>
            <p:nvSpPr>
              <p:cNvPr id="6382" name="Google Shape;6382;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88" name="Google Shape;6388;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9" name="Google Shape;6389;p90"/>
          <p:cNvGrpSpPr/>
          <p:nvPr/>
        </p:nvGrpSpPr>
        <p:grpSpPr>
          <a:xfrm>
            <a:off x="5641971" y="4376285"/>
            <a:ext cx="1907932" cy="1196385"/>
            <a:chOff x="4351371" y="3547942"/>
            <a:chExt cx="1345130" cy="843475"/>
          </a:xfrm>
        </p:grpSpPr>
        <p:grpSp>
          <p:nvGrpSpPr>
            <p:cNvPr id="6390" name="Google Shape;6390;p90"/>
            <p:cNvGrpSpPr/>
            <p:nvPr/>
          </p:nvGrpSpPr>
          <p:grpSpPr>
            <a:xfrm>
              <a:off x="4351371" y="4209917"/>
              <a:ext cx="1345130" cy="181500"/>
              <a:chOff x="4351371" y="4209917"/>
              <a:chExt cx="1345130" cy="181500"/>
            </a:xfrm>
          </p:grpSpPr>
          <p:sp>
            <p:nvSpPr>
              <p:cNvPr id="6391" name="Google Shape;6391;p9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2" name="Google Shape;6392;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393" name="Google Shape;6393;p90"/>
            <p:cNvGrpSpPr/>
            <p:nvPr/>
          </p:nvGrpSpPr>
          <p:grpSpPr>
            <a:xfrm>
              <a:off x="4403010" y="3985221"/>
              <a:ext cx="1109518" cy="181500"/>
              <a:chOff x="4403010" y="3985221"/>
              <a:chExt cx="1109518" cy="181500"/>
            </a:xfrm>
          </p:grpSpPr>
          <p:sp>
            <p:nvSpPr>
              <p:cNvPr id="6394" name="Google Shape;6394;p9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5" name="Google Shape;6395;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396" name="Google Shape;6396;p90"/>
            <p:cNvGrpSpPr/>
            <p:nvPr/>
          </p:nvGrpSpPr>
          <p:grpSpPr>
            <a:xfrm>
              <a:off x="4618704" y="3766582"/>
              <a:ext cx="807858" cy="181500"/>
              <a:chOff x="4618704" y="3766582"/>
              <a:chExt cx="807858" cy="181500"/>
            </a:xfrm>
          </p:grpSpPr>
          <p:sp>
            <p:nvSpPr>
              <p:cNvPr id="6397" name="Google Shape;6397;p9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8" name="Google Shape;6398;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399" name="Google Shape;6399;p90"/>
            <p:cNvGrpSpPr/>
            <p:nvPr/>
          </p:nvGrpSpPr>
          <p:grpSpPr>
            <a:xfrm>
              <a:off x="4735238" y="3547942"/>
              <a:ext cx="462839" cy="181500"/>
              <a:chOff x="4735238" y="3547942"/>
              <a:chExt cx="462839" cy="181500"/>
            </a:xfrm>
          </p:grpSpPr>
          <p:sp>
            <p:nvSpPr>
              <p:cNvPr id="6400" name="Google Shape;6400;p9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01" name="Google Shape;6401;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02" name="Google Shape;6402;p90"/>
          <p:cNvGrpSpPr/>
          <p:nvPr/>
        </p:nvGrpSpPr>
        <p:grpSpPr>
          <a:xfrm>
            <a:off x="9877116" y="2956717"/>
            <a:ext cx="1361273" cy="1238471"/>
            <a:chOff x="926675" y="238125"/>
            <a:chExt cx="5755100" cy="5232975"/>
          </a:xfrm>
        </p:grpSpPr>
        <p:sp>
          <p:nvSpPr>
            <p:cNvPr id="6403" name="Google Shape;6403;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7" name="Google Shape;6407;p90"/>
          <p:cNvGrpSpPr/>
          <p:nvPr/>
        </p:nvGrpSpPr>
        <p:grpSpPr>
          <a:xfrm>
            <a:off x="953613" y="3488363"/>
            <a:ext cx="2260499" cy="2081116"/>
            <a:chOff x="727421" y="2828315"/>
            <a:chExt cx="1695374" cy="1560837"/>
          </a:xfrm>
        </p:grpSpPr>
        <p:grpSp>
          <p:nvGrpSpPr>
            <p:cNvPr id="6408" name="Google Shape;6408;p90"/>
            <p:cNvGrpSpPr/>
            <p:nvPr/>
          </p:nvGrpSpPr>
          <p:grpSpPr>
            <a:xfrm>
              <a:off x="727421" y="2828315"/>
              <a:ext cx="1695374" cy="1560837"/>
              <a:chOff x="734799" y="2782450"/>
              <a:chExt cx="1571100" cy="1577400"/>
            </a:xfrm>
          </p:grpSpPr>
          <p:cxnSp>
            <p:nvCxnSpPr>
              <p:cNvPr id="6409" name="Google Shape;6409;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10" name="Google Shape;6410;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11" name="Google Shape;6411;p90"/>
            <p:cNvGrpSpPr/>
            <p:nvPr/>
          </p:nvGrpSpPr>
          <p:grpSpPr>
            <a:xfrm>
              <a:off x="819108" y="2882501"/>
              <a:ext cx="1556791" cy="1426186"/>
              <a:chOff x="819108" y="2882501"/>
              <a:chExt cx="1556791" cy="1426186"/>
            </a:xfrm>
          </p:grpSpPr>
          <p:grpSp>
            <p:nvGrpSpPr>
              <p:cNvPr id="6412" name="Google Shape;6412;p90"/>
              <p:cNvGrpSpPr/>
              <p:nvPr/>
            </p:nvGrpSpPr>
            <p:grpSpPr>
              <a:xfrm>
                <a:off x="819108" y="2882501"/>
                <a:ext cx="103104" cy="1426186"/>
                <a:chOff x="4674013" y="3100904"/>
                <a:chExt cx="122758" cy="1698043"/>
              </a:xfrm>
            </p:grpSpPr>
            <p:sp>
              <p:nvSpPr>
                <p:cNvPr id="6413" name="Google Shape;6413;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90"/>
              <p:cNvGrpSpPr/>
              <p:nvPr/>
            </p:nvGrpSpPr>
            <p:grpSpPr>
              <a:xfrm>
                <a:off x="1062475" y="2882501"/>
                <a:ext cx="103104" cy="1426186"/>
                <a:chOff x="4940438" y="3100904"/>
                <a:chExt cx="122758" cy="1698043"/>
              </a:xfrm>
            </p:grpSpPr>
            <p:sp>
              <p:nvSpPr>
                <p:cNvPr id="6421" name="Google Shape;6421;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8" name="Google Shape;6428;p90"/>
              <p:cNvGrpSpPr/>
              <p:nvPr/>
            </p:nvGrpSpPr>
            <p:grpSpPr>
              <a:xfrm>
                <a:off x="1299324" y="2882501"/>
                <a:ext cx="103104" cy="1426186"/>
                <a:chOff x="5206863" y="3100904"/>
                <a:chExt cx="122758" cy="1698043"/>
              </a:xfrm>
            </p:grpSpPr>
            <p:sp>
              <p:nvSpPr>
                <p:cNvPr id="6429" name="Google Shape;642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90"/>
              <p:cNvGrpSpPr/>
              <p:nvPr/>
            </p:nvGrpSpPr>
            <p:grpSpPr>
              <a:xfrm>
                <a:off x="1786057" y="2882501"/>
                <a:ext cx="103104" cy="1426186"/>
                <a:chOff x="6006138" y="3143629"/>
                <a:chExt cx="122758" cy="1698043"/>
              </a:xfrm>
            </p:grpSpPr>
            <p:sp>
              <p:nvSpPr>
                <p:cNvPr id="6437" name="Google Shape;643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90"/>
              <p:cNvGrpSpPr/>
              <p:nvPr/>
            </p:nvGrpSpPr>
            <p:grpSpPr>
              <a:xfrm>
                <a:off x="2029422" y="2882501"/>
                <a:ext cx="103104" cy="1426186"/>
                <a:chOff x="6805413" y="3100904"/>
                <a:chExt cx="122758" cy="1698043"/>
              </a:xfrm>
            </p:grpSpPr>
            <p:sp>
              <p:nvSpPr>
                <p:cNvPr id="6445" name="Google Shape;6445;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2" name="Google Shape;6452;p90"/>
              <p:cNvGrpSpPr/>
              <p:nvPr/>
            </p:nvGrpSpPr>
            <p:grpSpPr>
              <a:xfrm>
                <a:off x="2272795" y="2882501"/>
                <a:ext cx="103104" cy="1426186"/>
                <a:chOff x="5206863" y="3100904"/>
                <a:chExt cx="122758" cy="1698043"/>
              </a:xfrm>
            </p:grpSpPr>
            <p:sp>
              <p:nvSpPr>
                <p:cNvPr id="6453" name="Google Shape;6453;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0" name="Google Shape;6460;p90"/>
              <p:cNvGrpSpPr/>
              <p:nvPr/>
            </p:nvGrpSpPr>
            <p:grpSpPr>
              <a:xfrm>
                <a:off x="1542694" y="2882501"/>
                <a:ext cx="103104" cy="1426186"/>
                <a:chOff x="6006138" y="3143629"/>
                <a:chExt cx="122758" cy="1698043"/>
              </a:xfrm>
            </p:grpSpPr>
            <p:sp>
              <p:nvSpPr>
                <p:cNvPr id="6461" name="Google Shape;6461;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6468" name="Google Shape;6468;p90"/>
          <p:cNvGrpSpPr/>
          <p:nvPr/>
        </p:nvGrpSpPr>
        <p:grpSpPr>
          <a:xfrm>
            <a:off x="7561680" y="4407993"/>
            <a:ext cx="3666603" cy="1160903"/>
            <a:chOff x="238125" y="1725700"/>
            <a:chExt cx="7139025" cy="2260325"/>
          </a:xfrm>
        </p:grpSpPr>
        <p:sp>
          <p:nvSpPr>
            <p:cNvPr id="6469" name="Google Shape;6469;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9" name="Google Shape;6479;p90"/>
          <p:cNvGrpSpPr/>
          <p:nvPr/>
        </p:nvGrpSpPr>
        <p:grpSpPr>
          <a:xfrm>
            <a:off x="7921899" y="2996988"/>
            <a:ext cx="1473936" cy="1222329"/>
            <a:chOff x="5249100" y="1210600"/>
            <a:chExt cx="3502700" cy="2904775"/>
          </a:xfrm>
        </p:grpSpPr>
        <p:sp>
          <p:nvSpPr>
            <p:cNvPr id="6480" name="Google Shape;6480;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84" name="Google Shape;6484;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485" name="Google Shape;6485;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486" name="Google Shape;6486;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487" name="Google Shape;6487;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488" name="Google Shape;6488;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9" name="Google Shape;6489;p90"/>
          <p:cNvGrpSpPr/>
          <p:nvPr/>
        </p:nvGrpSpPr>
        <p:grpSpPr>
          <a:xfrm>
            <a:off x="9498630" y="1289544"/>
            <a:ext cx="1739533" cy="1499808"/>
            <a:chOff x="7287122" y="1165658"/>
            <a:chExt cx="1219413" cy="1051365"/>
          </a:xfrm>
        </p:grpSpPr>
        <p:grpSp>
          <p:nvGrpSpPr>
            <p:cNvPr id="6490" name="Google Shape;6490;p90"/>
            <p:cNvGrpSpPr/>
            <p:nvPr/>
          </p:nvGrpSpPr>
          <p:grpSpPr>
            <a:xfrm>
              <a:off x="7287122" y="1969723"/>
              <a:ext cx="1219413" cy="247300"/>
              <a:chOff x="7287122" y="1969723"/>
              <a:chExt cx="1219413" cy="247300"/>
            </a:xfrm>
          </p:grpSpPr>
          <p:sp>
            <p:nvSpPr>
              <p:cNvPr id="6491" name="Google Shape;6491;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2" name="Google Shape;6492;p90"/>
              <p:cNvGrpSpPr/>
              <p:nvPr/>
            </p:nvGrpSpPr>
            <p:grpSpPr>
              <a:xfrm>
                <a:off x="7287122" y="2063892"/>
                <a:ext cx="1151753" cy="73428"/>
                <a:chOff x="7287122" y="2063892"/>
                <a:chExt cx="1151753" cy="73428"/>
              </a:xfrm>
            </p:grpSpPr>
            <p:sp>
              <p:nvSpPr>
                <p:cNvPr id="6493" name="Google Shape;6493;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4" name="Google Shape;6494;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495" name="Google Shape;6495;p90"/>
            <p:cNvGrpSpPr/>
            <p:nvPr/>
          </p:nvGrpSpPr>
          <p:grpSpPr>
            <a:xfrm>
              <a:off x="7287122" y="1712201"/>
              <a:ext cx="1219403" cy="246767"/>
              <a:chOff x="7287122" y="1712201"/>
              <a:chExt cx="1219403" cy="246767"/>
            </a:xfrm>
          </p:grpSpPr>
          <p:sp>
            <p:nvSpPr>
              <p:cNvPr id="6496" name="Google Shape;6496;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7" name="Google Shape;6497;p90"/>
              <p:cNvGrpSpPr/>
              <p:nvPr/>
            </p:nvGrpSpPr>
            <p:grpSpPr>
              <a:xfrm>
                <a:off x="7287122" y="1842861"/>
                <a:ext cx="1005303" cy="73419"/>
                <a:chOff x="7287122" y="1842861"/>
                <a:chExt cx="1005303" cy="73419"/>
              </a:xfrm>
            </p:grpSpPr>
            <p:sp>
              <p:nvSpPr>
                <p:cNvPr id="6498" name="Google Shape;6498;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9" name="Google Shape;6499;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00" name="Google Shape;6500;p90"/>
            <p:cNvGrpSpPr/>
            <p:nvPr/>
          </p:nvGrpSpPr>
          <p:grpSpPr>
            <a:xfrm>
              <a:off x="7287122" y="1447520"/>
              <a:ext cx="1219403" cy="286667"/>
              <a:chOff x="7287122" y="1447520"/>
              <a:chExt cx="1219403" cy="286667"/>
            </a:xfrm>
          </p:grpSpPr>
          <p:sp>
            <p:nvSpPr>
              <p:cNvPr id="6501" name="Google Shape;6501;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2" name="Google Shape;6502;p90"/>
              <p:cNvGrpSpPr/>
              <p:nvPr/>
            </p:nvGrpSpPr>
            <p:grpSpPr>
              <a:xfrm>
                <a:off x="7287122" y="1581977"/>
                <a:ext cx="852803" cy="73428"/>
                <a:chOff x="7287122" y="1581977"/>
                <a:chExt cx="852803" cy="73428"/>
              </a:xfrm>
            </p:grpSpPr>
            <p:sp>
              <p:nvSpPr>
                <p:cNvPr id="6503" name="Google Shape;6503;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4" name="Google Shape;6504;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05" name="Google Shape;6505;p90"/>
            <p:cNvGrpSpPr/>
            <p:nvPr/>
          </p:nvGrpSpPr>
          <p:grpSpPr>
            <a:xfrm>
              <a:off x="7287122" y="1165658"/>
              <a:ext cx="1219403" cy="344253"/>
              <a:chOff x="7287122" y="1165658"/>
              <a:chExt cx="1219403" cy="344253"/>
            </a:xfrm>
          </p:grpSpPr>
          <p:sp>
            <p:nvSpPr>
              <p:cNvPr id="6506" name="Google Shape;6506;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7" name="Google Shape;6507;p90"/>
              <p:cNvGrpSpPr/>
              <p:nvPr/>
            </p:nvGrpSpPr>
            <p:grpSpPr>
              <a:xfrm>
                <a:off x="7287122" y="1341025"/>
                <a:ext cx="695703" cy="73419"/>
                <a:chOff x="7287122" y="1341025"/>
                <a:chExt cx="695703" cy="73419"/>
              </a:xfrm>
            </p:grpSpPr>
            <p:sp>
              <p:nvSpPr>
                <p:cNvPr id="6508" name="Google Shape;6508;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9" name="Google Shape;6509;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10" name="Google Shape;6510;p90"/>
          <p:cNvGrpSpPr/>
          <p:nvPr/>
        </p:nvGrpSpPr>
        <p:grpSpPr>
          <a:xfrm>
            <a:off x="7720619" y="1297575"/>
            <a:ext cx="1863639" cy="1464720"/>
            <a:chOff x="5900602" y="1193063"/>
            <a:chExt cx="1299851" cy="1021707"/>
          </a:xfrm>
        </p:grpSpPr>
        <p:grpSp>
          <p:nvGrpSpPr>
            <p:cNvPr id="6511" name="Google Shape;6511;p90"/>
            <p:cNvGrpSpPr/>
            <p:nvPr/>
          </p:nvGrpSpPr>
          <p:grpSpPr>
            <a:xfrm>
              <a:off x="6520337" y="1193063"/>
              <a:ext cx="341815" cy="799959"/>
              <a:chOff x="6520337" y="1193063"/>
              <a:chExt cx="341815" cy="799959"/>
            </a:xfrm>
          </p:grpSpPr>
          <p:grpSp>
            <p:nvGrpSpPr>
              <p:cNvPr id="6512" name="Google Shape;6512;p90"/>
              <p:cNvGrpSpPr/>
              <p:nvPr/>
            </p:nvGrpSpPr>
            <p:grpSpPr>
              <a:xfrm>
                <a:off x="6520337" y="1589527"/>
                <a:ext cx="213950" cy="403494"/>
                <a:chOff x="6520337" y="1589527"/>
                <a:chExt cx="213950" cy="403494"/>
              </a:xfrm>
            </p:grpSpPr>
            <p:sp>
              <p:nvSpPr>
                <p:cNvPr id="6513" name="Google Shape;651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5" name="Google Shape;6515;p90"/>
              <p:cNvGrpSpPr/>
              <p:nvPr/>
            </p:nvGrpSpPr>
            <p:grpSpPr>
              <a:xfrm>
                <a:off x="6577204" y="1193063"/>
                <a:ext cx="284947" cy="464512"/>
                <a:chOff x="6577204" y="1193063"/>
                <a:chExt cx="284947" cy="464512"/>
              </a:xfrm>
            </p:grpSpPr>
            <p:sp>
              <p:nvSpPr>
                <p:cNvPr id="6516" name="Google Shape;651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17" name="Google Shape;6517;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18" name="Google Shape;6518;p90"/>
            <p:cNvGrpSpPr/>
            <p:nvPr/>
          </p:nvGrpSpPr>
          <p:grpSpPr>
            <a:xfrm>
              <a:off x="6238903" y="1193063"/>
              <a:ext cx="300475" cy="900152"/>
              <a:chOff x="6238903" y="1193063"/>
              <a:chExt cx="300475" cy="900152"/>
            </a:xfrm>
          </p:grpSpPr>
          <p:grpSp>
            <p:nvGrpSpPr>
              <p:cNvPr id="6519" name="Google Shape;6519;p90"/>
              <p:cNvGrpSpPr/>
              <p:nvPr/>
            </p:nvGrpSpPr>
            <p:grpSpPr>
              <a:xfrm>
                <a:off x="6290865" y="1489315"/>
                <a:ext cx="248514" cy="603900"/>
                <a:chOff x="6290865" y="1489315"/>
                <a:chExt cx="248514" cy="603900"/>
              </a:xfrm>
            </p:grpSpPr>
            <p:sp>
              <p:nvSpPr>
                <p:cNvPr id="6520" name="Google Shape;652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2" name="Google Shape;6522;p90"/>
              <p:cNvGrpSpPr/>
              <p:nvPr/>
            </p:nvGrpSpPr>
            <p:grpSpPr>
              <a:xfrm>
                <a:off x="6238903" y="1193063"/>
                <a:ext cx="284947" cy="333087"/>
                <a:chOff x="6238903" y="1193063"/>
                <a:chExt cx="284947" cy="333087"/>
              </a:xfrm>
            </p:grpSpPr>
            <p:sp>
              <p:nvSpPr>
                <p:cNvPr id="6523" name="Google Shape;652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24" name="Google Shape;6524;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25" name="Google Shape;6525;p90"/>
            <p:cNvGrpSpPr/>
            <p:nvPr/>
          </p:nvGrpSpPr>
          <p:grpSpPr>
            <a:xfrm>
              <a:off x="5900602" y="1193063"/>
              <a:ext cx="444345" cy="1021707"/>
              <a:chOff x="5900602" y="1193063"/>
              <a:chExt cx="444345" cy="1021707"/>
            </a:xfrm>
          </p:grpSpPr>
          <p:grpSp>
            <p:nvGrpSpPr>
              <p:cNvPr id="6526" name="Google Shape;6526;p90"/>
              <p:cNvGrpSpPr/>
              <p:nvPr/>
            </p:nvGrpSpPr>
            <p:grpSpPr>
              <a:xfrm>
                <a:off x="6046501" y="1367785"/>
                <a:ext cx="298446" cy="846986"/>
                <a:chOff x="6046501" y="1367785"/>
                <a:chExt cx="298446" cy="846986"/>
              </a:xfrm>
            </p:grpSpPr>
            <p:sp>
              <p:nvSpPr>
                <p:cNvPr id="6527" name="Google Shape;652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9" name="Google Shape;6529;p90"/>
              <p:cNvGrpSpPr/>
              <p:nvPr/>
            </p:nvGrpSpPr>
            <p:grpSpPr>
              <a:xfrm>
                <a:off x="5900602" y="1193063"/>
                <a:ext cx="284947" cy="182312"/>
                <a:chOff x="5900602" y="1193063"/>
                <a:chExt cx="284947" cy="182312"/>
              </a:xfrm>
            </p:grpSpPr>
            <p:sp>
              <p:nvSpPr>
                <p:cNvPr id="6530" name="Google Shape;653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1" name="Google Shape;653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32" name="Google Shape;6532;p90"/>
            <p:cNvGrpSpPr/>
            <p:nvPr/>
          </p:nvGrpSpPr>
          <p:grpSpPr>
            <a:xfrm>
              <a:off x="6738300" y="1193063"/>
              <a:ext cx="462153" cy="707634"/>
              <a:chOff x="6738300" y="1193063"/>
              <a:chExt cx="462153" cy="707634"/>
            </a:xfrm>
          </p:grpSpPr>
          <p:grpSp>
            <p:nvGrpSpPr>
              <p:cNvPr id="6533" name="Google Shape;6533;p90"/>
              <p:cNvGrpSpPr/>
              <p:nvPr/>
            </p:nvGrpSpPr>
            <p:grpSpPr>
              <a:xfrm>
                <a:off x="6915505" y="1193063"/>
                <a:ext cx="284947" cy="597387"/>
                <a:chOff x="6915505" y="1193063"/>
                <a:chExt cx="284947" cy="597387"/>
              </a:xfrm>
            </p:grpSpPr>
            <p:sp>
              <p:nvSpPr>
                <p:cNvPr id="6534" name="Google Shape;6534;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5" name="Google Shape;6535;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36" name="Google Shape;6536;p90"/>
              <p:cNvGrpSpPr/>
              <p:nvPr/>
            </p:nvGrpSpPr>
            <p:grpSpPr>
              <a:xfrm>
                <a:off x="6738300" y="1684725"/>
                <a:ext cx="230066" cy="215971"/>
                <a:chOff x="6738300" y="1684725"/>
                <a:chExt cx="230066" cy="215971"/>
              </a:xfrm>
            </p:grpSpPr>
            <p:sp>
              <p:nvSpPr>
                <p:cNvPr id="6537" name="Google Shape;6537;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2"/>
        <p:cNvGrpSpPr/>
        <p:nvPr/>
      </p:nvGrpSpPr>
      <p:grpSpPr>
        <a:xfrm>
          <a:off x="0" y="0"/>
          <a:ext cx="0" cy="0"/>
          <a:chOff x="0" y="0"/>
          <a:chExt cx="0" cy="0"/>
        </a:xfrm>
      </p:grpSpPr>
      <p:grpSp>
        <p:nvGrpSpPr>
          <p:cNvPr id="6543" name="Google Shape;6543;p91"/>
          <p:cNvGrpSpPr/>
          <p:nvPr/>
        </p:nvGrpSpPr>
        <p:grpSpPr>
          <a:xfrm>
            <a:off x="1095714" y="3076847"/>
            <a:ext cx="452313" cy="397581"/>
            <a:chOff x="898875" y="244725"/>
            <a:chExt cx="481800" cy="423500"/>
          </a:xfrm>
        </p:grpSpPr>
        <p:sp>
          <p:nvSpPr>
            <p:cNvPr id="6544" name="Google Shape;6544;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5" name="Google Shape;6545;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6" name="Google Shape;6546;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7" name="Google Shape;6547;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8" name="Google Shape;6548;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9" name="Google Shape;6549;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0" name="Google Shape;6550;p91"/>
          <p:cNvGrpSpPr/>
          <p:nvPr/>
        </p:nvGrpSpPr>
        <p:grpSpPr>
          <a:xfrm>
            <a:off x="1680223" y="3049472"/>
            <a:ext cx="397559" cy="452337"/>
            <a:chOff x="1529350" y="258825"/>
            <a:chExt cx="423475" cy="481825"/>
          </a:xfrm>
        </p:grpSpPr>
        <p:sp>
          <p:nvSpPr>
            <p:cNvPr id="6551" name="Google Shape;6551;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2" name="Google Shape;6552;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3" name="Google Shape;6553;p91"/>
          <p:cNvGrpSpPr/>
          <p:nvPr/>
        </p:nvGrpSpPr>
        <p:grpSpPr>
          <a:xfrm>
            <a:off x="2204189" y="3156364"/>
            <a:ext cx="454520" cy="238549"/>
            <a:chOff x="2084325" y="363300"/>
            <a:chExt cx="484150" cy="254100"/>
          </a:xfrm>
        </p:grpSpPr>
        <p:sp>
          <p:nvSpPr>
            <p:cNvPr id="6554" name="Google Shape;6554;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5" name="Google Shape;6555;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6" name="Google Shape;6556;p91"/>
          <p:cNvGrpSpPr/>
          <p:nvPr/>
        </p:nvGrpSpPr>
        <p:grpSpPr>
          <a:xfrm>
            <a:off x="2803250" y="3049470"/>
            <a:ext cx="397559" cy="452337"/>
            <a:chOff x="2707500" y="249400"/>
            <a:chExt cx="423475" cy="481825"/>
          </a:xfrm>
        </p:grpSpPr>
        <p:sp>
          <p:nvSpPr>
            <p:cNvPr id="6557" name="Google Shape;6557;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8" name="Google Shape;6558;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9" name="Google Shape;6559;p91"/>
          <p:cNvGrpSpPr/>
          <p:nvPr/>
        </p:nvGrpSpPr>
        <p:grpSpPr>
          <a:xfrm>
            <a:off x="3354736" y="3049904"/>
            <a:ext cx="407181" cy="451469"/>
            <a:chOff x="3300325" y="249875"/>
            <a:chExt cx="433725" cy="480900"/>
          </a:xfrm>
        </p:grpSpPr>
        <p:sp>
          <p:nvSpPr>
            <p:cNvPr id="6560" name="Google Shape;6560;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1" name="Google Shape;6561;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2" name="Google Shape;6562;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3" name="Google Shape;6563;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4" name="Google Shape;6564;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5" name="Google Shape;6565;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66" name="Google Shape;6566;p91"/>
          <p:cNvGrpSpPr/>
          <p:nvPr/>
        </p:nvGrpSpPr>
        <p:grpSpPr>
          <a:xfrm>
            <a:off x="3873517" y="3049799"/>
            <a:ext cx="469799" cy="451680"/>
            <a:chOff x="3854700" y="249750"/>
            <a:chExt cx="500425" cy="481125"/>
          </a:xfrm>
        </p:grpSpPr>
        <p:sp>
          <p:nvSpPr>
            <p:cNvPr id="6567" name="Google Shape;6567;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8" name="Google Shape;6568;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9" name="Google Shape;6569;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0" name="Google Shape;6570;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1" name="Google Shape;6571;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2" name="Google Shape;6572;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3" name="Google Shape;6573;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4" name="Google Shape;6574;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5" name="Google Shape;6575;p91"/>
          <p:cNvGrpSpPr/>
          <p:nvPr/>
        </p:nvGrpSpPr>
        <p:grpSpPr>
          <a:xfrm>
            <a:off x="4430835" y="3049799"/>
            <a:ext cx="469799" cy="451680"/>
            <a:chOff x="4447550" y="249750"/>
            <a:chExt cx="500425" cy="481125"/>
          </a:xfrm>
        </p:grpSpPr>
        <p:sp>
          <p:nvSpPr>
            <p:cNvPr id="6576" name="Google Shape;6576;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7" name="Google Shape;6577;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8" name="Google Shape;6578;p91"/>
          <p:cNvGrpSpPr/>
          <p:nvPr/>
        </p:nvGrpSpPr>
        <p:grpSpPr>
          <a:xfrm>
            <a:off x="5003105" y="3049470"/>
            <a:ext cx="452337" cy="452337"/>
            <a:chOff x="5049725" y="249400"/>
            <a:chExt cx="481825" cy="481825"/>
          </a:xfrm>
        </p:grpSpPr>
        <p:sp>
          <p:nvSpPr>
            <p:cNvPr id="6579" name="Google Shape;6579;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0" name="Google Shape;6580;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1" name="Google Shape;6581;p91"/>
          <p:cNvGrpSpPr/>
          <p:nvPr/>
        </p:nvGrpSpPr>
        <p:grpSpPr>
          <a:xfrm>
            <a:off x="5555026" y="3049470"/>
            <a:ext cx="452337" cy="452337"/>
            <a:chOff x="5660400" y="238125"/>
            <a:chExt cx="481825" cy="481825"/>
          </a:xfrm>
        </p:grpSpPr>
        <p:sp>
          <p:nvSpPr>
            <p:cNvPr id="6582" name="Google Shape;6582;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3" name="Google Shape;6583;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4" name="Google Shape;6584;p91"/>
          <p:cNvGrpSpPr/>
          <p:nvPr/>
        </p:nvGrpSpPr>
        <p:grpSpPr>
          <a:xfrm>
            <a:off x="6110608" y="3049470"/>
            <a:ext cx="452337" cy="452337"/>
            <a:chOff x="6235400" y="249400"/>
            <a:chExt cx="481825" cy="481825"/>
          </a:xfrm>
        </p:grpSpPr>
        <p:sp>
          <p:nvSpPr>
            <p:cNvPr id="6585" name="Google Shape;6585;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6" name="Google Shape;6586;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7" name="Google Shape;6587;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8" name="Google Shape;6588;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9" name="Google Shape;6589;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90" name="Google Shape;6590;p91"/>
          <p:cNvGrpSpPr/>
          <p:nvPr/>
        </p:nvGrpSpPr>
        <p:grpSpPr>
          <a:xfrm>
            <a:off x="1095068" y="3642413"/>
            <a:ext cx="453605" cy="397488"/>
            <a:chOff x="899850" y="871450"/>
            <a:chExt cx="483175" cy="423400"/>
          </a:xfrm>
        </p:grpSpPr>
        <p:sp>
          <p:nvSpPr>
            <p:cNvPr id="6591" name="Google Shape;6591;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2" name="Google Shape;6592;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3" name="Google Shape;6593;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4" name="Google Shape;6594;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595" name="Google Shape;6595;p91"/>
          <p:cNvSpPr/>
          <p:nvPr/>
        </p:nvSpPr>
        <p:spPr>
          <a:xfrm>
            <a:off x="1677467"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596" name="Google Shape;6596;p91"/>
          <p:cNvGrpSpPr/>
          <p:nvPr/>
        </p:nvGrpSpPr>
        <p:grpSpPr>
          <a:xfrm>
            <a:off x="2204402" y="3614977"/>
            <a:ext cx="454097" cy="452361"/>
            <a:chOff x="2085450" y="842250"/>
            <a:chExt cx="483700" cy="481850"/>
          </a:xfrm>
        </p:grpSpPr>
        <p:sp>
          <p:nvSpPr>
            <p:cNvPr id="6597" name="Google Shape;6597;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8" name="Google Shape;6598;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9" name="Google Shape;6599;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0" name="Google Shape;6600;p91"/>
          <p:cNvGrpSpPr/>
          <p:nvPr/>
        </p:nvGrpSpPr>
        <p:grpSpPr>
          <a:xfrm>
            <a:off x="2775824" y="3614989"/>
            <a:ext cx="452408" cy="452337"/>
            <a:chOff x="2685825" y="840375"/>
            <a:chExt cx="481900" cy="481825"/>
          </a:xfrm>
        </p:grpSpPr>
        <p:sp>
          <p:nvSpPr>
            <p:cNvPr id="6601" name="Google Shape;6601;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2" name="Google Shape;6602;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3" name="Google Shape;6603;p91"/>
          <p:cNvGrpSpPr/>
          <p:nvPr/>
        </p:nvGrpSpPr>
        <p:grpSpPr>
          <a:xfrm>
            <a:off x="3324706" y="3614566"/>
            <a:ext cx="467241" cy="453183"/>
            <a:chOff x="3270675" y="841800"/>
            <a:chExt cx="497700" cy="482725"/>
          </a:xfrm>
        </p:grpSpPr>
        <p:sp>
          <p:nvSpPr>
            <p:cNvPr id="6604" name="Google Shape;6604;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5" name="Google Shape;6605;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6" name="Google Shape;6606;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607" name="Google Shape;6607;p91"/>
          <p:cNvSpPr/>
          <p:nvPr/>
        </p:nvSpPr>
        <p:spPr>
          <a:xfrm>
            <a:off x="3882074"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608" name="Google Shape;6608;p91"/>
          <p:cNvGrpSpPr/>
          <p:nvPr/>
        </p:nvGrpSpPr>
        <p:grpSpPr>
          <a:xfrm>
            <a:off x="4439568" y="3642378"/>
            <a:ext cx="452337" cy="397559"/>
            <a:chOff x="4467200" y="877100"/>
            <a:chExt cx="481825" cy="423475"/>
          </a:xfrm>
        </p:grpSpPr>
        <p:sp>
          <p:nvSpPr>
            <p:cNvPr id="6609" name="Google Shape;6609;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0" name="Google Shape;6610;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1" name="Google Shape;6611;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2" name="Google Shape;6612;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3" name="Google Shape;6613;p91"/>
          <p:cNvGrpSpPr/>
          <p:nvPr/>
        </p:nvGrpSpPr>
        <p:grpSpPr>
          <a:xfrm>
            <a:off x="4992754" y="3614977"/>
            <a:ext cx="473037" cy="452361"/>
            <a:chOff x="5045500" y="842250"/>
            <a:chExt cx="503875" cy="481850"/>
          </a:xfrm>
        </p:grpSpPr>
        <p:sp>
          <p:nvSpPr>
            <p:cNvPr id="6614" name="Google Shape;6614;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5" name="Google Shape;6615;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6" name="Google Shape;6616;p91"/>
          <p:cNvGrpSpPr/>
          <p:nvPr/>
        </p:nvGrpSpPr>
        <p:grpSpPr>
          <a:xfrm>
            <a:off x="5556551" y="3649935"/>
            <a:ext cx="449287" cy="382444"/>
            <a:chOff x="5645200" y="879425"/>
            <a:chExt cx="478575" cy="407375"/>
          </a:xfrm>
        </p:grpSpPr>
        <p:sp>
          <p:nvSpPr>
            <p:cNvPr id="6617" name="Google Shape;6617;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8" name="Google Shape;6618;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9" name="Google Shape;6619;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0" name="Google Shape;6620;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1" name="Google Shape;6621;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2" name="Google Shape;6622;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23" name="Google Shape;6623;p91"/>
          <p:cNvGrpSpPr/>
          <p:nvPr/>
        </p:nvGrpSpPr>
        <p:grpSpPr>
          <a:xfrm>
            <a:off x="6137984" y="3614989"/>
            <a:ext cx="397581" cy="452337"/>
            <a:chOff x="6264525" y="842250"/>
            <a:chExt cx="423500" cy="481825"/>
          </a:xfrm>
        </p:grpSpPr>
        <p:sp>
          <p:nvSpPr>
            <p:cNvPr id="6624" name="Google Shape;6624;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5" name="Google Shape;6625;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6" name="Google Shape;6626;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7" name="Google Shape;6627;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8" name="Google Shape;6628;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9" name="Google Shape;6629;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0" name="Google Shape;6630;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1" name="Google Shape;6631;p91"/>
          <p:cNvGrpSpPr/>
          <p:nvPr/>
        </p:nvGrpSpPr>
        <p:grpSpPr>
          <a:xfrm>
            <a:off x="1095702" y="4167861"/>
            <a:ext cx="452337" cy="452337"/>
            <a:chOff x="900750" y="1436075"/>
            <a:chExt cx="481825" cy="481825"/>
          </a:xfrm>
        </p:grpSpPr>
        <p:sp>
          <p:nvSpPr>
            <p:cNvPr id="6632" name="Google Shape;6632;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3" name="Google Shape;6633;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4" name="Google Shape;6634;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5" name="Google Shape;6635;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6" name="Google Shape;6636;p91"/>
          <p:cNvGrpSpPr/>
          <p:nvPr/>
        </p:nvGrpSpPr>
        <p:grpSpPr>
          <a:xfrm>
            <a:off x="1652833" y="4248244"/>
            <a:ext cx="452337" cy="291568"/>
            <a:chOff x="1492675" y="1520750"/>
            <a:chExt cx="481825" cy="310575"/>
          </a:xfrm>
        </p:grpSpPr>
        <p:sp>
          <p:nvSpPr>
            <p:cNvPr id="6637" name="Google Shape;6637;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8" name="Google Shape;6638;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9" name="Google Shape;6639;p91"/>
          <p:cNvGrpSpPr/>
          <p:nvPr/>
        </p:nvGrpSpPr>
        <p:grpSpPr>
          <a:xfrm>
            <a:off x="2196561" y="4167836"/>
            <a:ext cx="469776" cy="452384"/>
            <a:chOff x="2071000" y="1435025"/>
            <a:chExt cx="500400" cy="481875"/>
          </a:xfrm>
        </p:grpSpPr>
        <p:sp>
          <p:nvSpPr>
            <p:cNvPr id="6640" name="Google Shape;6640;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1" name="Google Shape;6641;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2" name="Google Shape;6642;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3" name="Google Shape;6643;p91"/>
          <p:cNvGrpSpPr/>
          <p:nvPr/>
        </p:nvGrpSpPr>
        <p:grpSpPr>
          <a:xfrm>
            <a:off x="2767446" y="4195613"/>
            <a:ext cx="469165" cy="396831"/>
            <a:chOff x="2678350" y="1464650"/>
            <a:chExt cx="499750" cy="422700"/>
          </a:xfrm>
        </p:grpSpPr>
        <p:sp>
          <p:nvSpPr>
            <p:cNvPr id="6644" name="Google Shape;6644;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5" name="Google Shape;6645;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6" name="Google Shape;6646;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7" name="Google Shape;6647;p91"/>
          <p:cNvGrpSpPr/>
          <p:nvPr/>
        </p:nvGrpSpPr>
        <p:grpSpPr>
          <a:xfrm>
            <a:off x="3332158" y="4167861"/>
            <a:ext cx="452337" cy="452337"/>
            <a:chOff x="3271200" y="1435075"/>
            <a:chExt cx="481825" cy="481825"/>
          </a:xfrm>
        </p:grpSpPr>
        <p:sp>
          <p:nvSpPr>
            <p:cNvPr id="6648" name="Google Shape;6648;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9" name="Google Shape;6649;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0" name="Google Shape;6650;p91"/>
          <p:cNvGrpSpPr/>
          <p:nvPr/>
        </p:nvGrpSpPr>
        <p:grpSpPr>
          <a:xfrm>
            <a:off x="3879455" y="4167836"/>
            <a:ext cx="457923" cy="452384"/>
            <a:chOff x="3858100" y="1435075"/>
            <a:chExt cx="487775" cy="481875"/>
          </a:xfrm>
        </p:grpSpPr>
        <p:sp>
          <p:nvSpPr>
            <p:cNvPr id="6651" name="Google Shape;6651;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2" name="Google Shape;6652;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3" name="Google Shape;6653;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4" name="Google Shape;6654;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5" name="Google Shape;6655;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6" name="Google Shape;6656;p91"/>
          <p:cNvGrpSpPr/>
          <p:nvPr/>
        </p:nvGrpSpPr>
        <p:grpSpPr>
          <a:xfrm>
            <a:off x="4439566" y="4167861"/>
            <a:ext cx="452337" cy="452337"/>
            <a:chOff x="4456875" y="1435075"/>
            <a:chExt cx="481825" cy="481825"/>
          </a:xfrm>
        </p:grpSpPr>
        <p:sp>
          <p:nvSpPr>
            <p:cNvPr id="6657" name="Google Shape;6657;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8" name="Google Shape;6658;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9" name="Google Shape;6659;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0" name="Google Shape;6660;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1" name="Google Shape;6661;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2" name="Google Shape;6662;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3" name="Google Shape;6663;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4" name="Google Shape;6664;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5" name="Google Shape;6665;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6" name="Google Shape;6666;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7" name="Google Shape;6667;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8" name="Google Shape;6668;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9" name="Google Shape;6669;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0" name="Google Shape;6670;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1" name="Google Shape;6671;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2" name="Google Shape;6672;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3" name="Google Shape;6673;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4" name="Google Shape;6674;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5" name="Google Shape;6675;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76" name="Google Shape;6676;p91"/>
          <p:cNvGrpSpPr/>
          <p:nvPr/>
        </p:nvGrpSpPr>
        <p:grpSpPr>
          <a:xfrm>
            <a:off x="5000887" y="4167849"/>
            <a:ext cx="456773" cy="452361"/>
            <a:chOff x="5049725" y="1435050"/>
            <a:chExt cx="486550" cy="481850"/>
          </a:xfrm>
        </p:grpSpPr>
        <p:sp>
          <p:nvSpPr>
            <p:cNvPr id="6677" name="Google Shape;6677;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8" name="Google Shape;6678;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9" name="Google Shape;6679;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0" name="Google Shape;6680;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1" name="Google Shape;6681;p91"/>
          <p:cNvGrpSpPr/>
          <p:nvPr/>
        </p:nvGrpSpPr>
        <p:grpSpPr>
          <a:xfrm>
            <a:off x="5554955" y="4167861"/>
            <a:ext cx="452479" cy="452337"/>
            <a:chOff x="5642475" y="1435075"/>
            <a:chExt cx="481975" cy="481825"/>
          </a:xfrm>
        </p:grpSpPr>
        <p:sp>
          <p:nvSpPr>
            <p:cNvPr id="6682" name="Google Shape;6682;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3" name="Google Shape;6683;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4" name="Google Shape;6684;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5" name="Google Shape;6685;p91"/>
          <p:cNvGrpSpPr/>
          <p:nvPr/>
        </p:nvGrpSpPr>
        <p:grpSpPr>
          <a:xfrm>
            <a:off x="6107604" y="4167849"/>
            <a:ext cx="458345" cy="452361"/>
            <a:chOff x="6232000" y="1435050"/>
            <a:chExt cx="488225" cy="481850"/>
          </a:xfrm>
        </p:grpSpPr>
        <p:sp>
          <p:nvSpPr>
            <p:cNvPr id="6686" name="Google Shape;6686;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7" name="Google Shape;6687;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8" name="Google Shape;6688;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9" name="Google Shape;6689;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0" name="Google Shape;6690;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1" name="Google Shape;6691;p91"/>
          <p:cNvGrpSpPr/>
          <p:nvPr/>
        </p:nvGrpSpPr>
        <p:grpSpPr>
          <a:xfrm>
            <a:off x="1121918" y="4719394"/>
            <a:ext cx="399905" cy="450389"/>
            <a:chOff x="924450" y="2028975"/>
            <a:chExt cx="425975" cy="479750"/>
          </a:xfrm>
        </p:grpSpPr>
        <p:sp>
          <p:nvSpPr>
            <p:cNvPr id="6692" name="Google Shape;6692;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3" name="Google Shape;6693;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4" name="Google Shape;6694;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5" name="Google Shape;6695;p91"/>
          <p:cNvGrpSpPr/>
          <p:nvPr/>
        </p:nvGrpSpPr>
        <p:grpSpPr>
          <a:xfrm>
            <a:off x="2205245" y="4745796"/>
            <a:ext cx="452408" cy="397581"/>
            <a:chOff x="2085450" y="2057100"/>
            <a:chExt cx="481900" cy="423500"/>
          </a:xfrm>
        </p:grpSpPr>
        <p:sp>
          <p:nvSpPr>
            <p:cNvPr id="6696" name="Google Shape;6696;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7" name="Google Shape;6697;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8" name="Google Shape;6698;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9" name="Google Shape;6699;p91"/>
          <p:cNvGrpSpPr/>
          <p:nvPr/>
        </p:nvGrpSpPr>
        <p:grpSpPr>
          <a:xfrm>
            <a:off x="2775824" y="4776790"/>
            <a:ext cx="452408" cy="335597"/>
            <a:chOff x="2678275" y="2090100"/>
            <a:chExt cx="481900" cy="357475"/>
          </a:xfrm>
        </p:grpSpPr>
        <p:sp>
          <p:nvSpPr>
            <p:cNvPr id="6700" name="Google Shape;6700;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1" name="Google Shape;6701;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2" name="Google Shape;6702;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3" name="Google Shape;6703;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4" name="Google Shape;6704;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05" name="Google Shape;6705;p91"/>
          <p:cNvGrpSpPr/>
          <p:nvPr/>
        </p:nvGrpSpPr>
        <p:grpSpPr>
          <a:xfrm>
            <a:off x="3412097" y="4793054"/>
            <a:ext cx="292460" cy="303068"/>
            <a:chOff x="3357325" y="2093500"/>
            <a:chExt cx="311525" cy="322825"/>
          </a:xfrm>
        </p:grpSpPr>
        <p:sp>
          <p:nvSpPr>
            <p:cNvPr id="6706" name="Google Shape;6706;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7" name="Google Shape;6707;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8" name="Google Shape;6708;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09" name="Google Shape;6709;p91"/>
          <p:cNvSpPr/>
          <p:nvPr/>
        </p:nvSpPr>
        <p:spPr>
          <a:xfrm>
            <a:off x="3885794"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10" name="Google Shape;6710;p91"/>
          <p:cNvGrpSpPr/>
          <p:nvPr/>
        </p:nvGrpSpPr>
        <p:grpSpPr>
          <a:xfrm>
            <a:off x="4471016" y="4718420"/>
            <a:ext cx="389437" cy="452337"/>
            <a:chOff x="4492800" y="2027925"/>
            <a:chExt cx="414825" cy="481825"/>
          </a:xfrm>
        </p:grpSpPr>
        <p:sp>
          <p:nvSpPr>
            <p:cNvPr id="6711" name="Google Shape;6711;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2" name="Google Shape;6712;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13" name="Google Shape;6713;p91"/>
          <p:cNvGrpSpPr/>
          <p:nvPr/>
        </p:nvGrpSpPr>
        <p:grpSpPr>
          <a:xfrm>
            <a:off x="5003139" y="4718408"/>
            <a:ext cx="452267" cy="452361"/>
            <a:chOff x="5049725" y="2027900"/>
            <a:chExt cx="481750" cy="481850"/>
          </a:xfrm>
        </p:grpSpPr>
        <p:sp>
          <p:nvSpPr>
            <p:cNvPr id="6714" name="Google Shape;6714;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5" name="Google Shape;6715;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6" name="Google Shape;6716;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7" name="Google Shape;6717;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8" name="Google Shape;6718;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9" name="Google Shape;6719;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0" name="Google Shape;6720;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1" name="Google Shape;6721;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2" name="Google Shape;6722;p91"/>
          <p:cNvGrpSpPr/>
          <p:nvPr/>
        </p:nvGrpSpPr>
        <p:grpSpPr>
          <a:xfrm>
            <a:off x="5634600" y="4718525"/>
            <a:ext cx="293187" cy="452127"/>
            <a:chOff x="5726350" y="2028150"/>
            <a:chExt cx="312300" cy="481600"/>
          </a:xfrm>
        </p:grpSpPr>
        <p:sp>
          <p:nvSpPr>
            <p:cNvPr id="6723" name="Google Shape;6723;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4" name="Google Shape;6724;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5" name="Google Shape;6725;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6" name="Google Shape;6726;p91"/>
          <p:cNvGrpSpPr/>
          <p:nvPr/>
        </p:nvGrpSpPr>
        <p:grpSpPr>
          <a:xfrm>
            <a:off x="6114856" y="4722668"/>
            <a:ext cx="443841" cy="443841"/>
            <a:chOff x="6239925" y="2032450"/>
            <a:chExt cx="472775" cy="472775"/>
          </a:xfrm>
        </p:grpSpPr>
        <p:sp>
          <p:nvSpPr>
            <p:cNvPr id="6727" name="Google Shape;6727;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8" name="Google Shape;6728;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9" name="Google Shape;6729;p91"/>
          <p:cNvGrpSpPr/>
          <p:nvPr/>
        </p:nvGrpSpPr>
        <p:grpSpPr>
          <a:xfrm>
            <a:off x="6713645" y="3152124"/>
            <a:ext cx="446188" cy="247233"/>
            <a:chOff x="903075" y="2730000"/>
            <a:chExt cx="475275" cy="263350"/>
          </a:xfrm>
        </p:grpSpPr>
        <p:sp>
          <p:nvSpPr>
            <p:cNvPr id="6730" name="Google Shape;6730;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1" name="Google Shape;6731;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2" name="Google Shape;6732;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3" name="Google Shape;6733;p91"/>
          <p:cNvGrpSpPr/>
          <p:nvPr/>
        </p:nvGrpSpPr>
        <p:grpSpPr>
          <a:xfrm>
            <a:off x="1652833" y="4718420"/>
            <a:ext cx="452337" cy="452337"/>
            <a:chOff x="1492675" y="2027925"/>
            <a:chExt cx="481825" cy="481825"/>
          </a:xfrm>
        </p:grpSpPr>
        <p:sp>
          <p:nvSpPr>
            <p:cNvPr id="6734" name="Google Shape;6734;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5" name="Google Shape;6735;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6" name="Google Shape;6736;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7" name="Google Shape;6737;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8" name="Google Shape;6738;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9" name="Google Shape;6739;p91"/>
          <p:cNvGrpSpPr/>
          <p:nvPr/>
        </p:nvGrpSpPr>
        <p:grpSpPr>
          <a:xfrm>
            <a:off x="7288001" y="3049572"/>
            <a:ext cx="452337" cy="452337"/>
            <a:chOff x="1492675" y="2620775"/>
            <a:chExt cx="481825" cy="481825"/>
          </a:xfrm>
        </p:grpSpPr>
        <p:sp>
          <p:nvSpPr>
            <p:cNvPr id="6740" name="Google Shape;6740;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1" name="Google Shape;6741;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42" name="Google Shape;6742;p91"/>
          <p:cNvSpPr/>
          <p:nvPr/>
        </p:nvSpPr>
        <p:spPr>
          <a:xfrm>
            <a:off x="7821264"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43" name="Google Shape;6743;p91"/>
          <p:cNvGrpSpPr/>
          <p:nvPr/>
        </p:nvGrpSpPr>
        <p:grpSpPr>
          <a:xfrm>
            <a:off x="8386339" y="3070882"/>
            <a:ext cx="444780" cy="409716"/>
            <a:chOff x="2682350" y="2643425"/>
            <a:chExt cx="473775" cy="436425"/>
          </a:xfrm>
        </p:grpSpPr>
        <p:sp>
          <p:nvSpPr>
            <p:cNvPr id="6744" name="Google Shape;6744;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5" name="Google Shape;6745;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6" name="Google Shape;6746;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7" name="Google Shape;6747;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8" name="Google Shape;6748;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9" name="Google Shape;6749;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0" name="Google Shape;6750;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1" name="Google Shape;6751;p91"/>
          <p:cNvGrpSpPr/>
          <p:nvPr/>
        </p:nvGrpSpPr>
        <p:grpSpPr>
          <a:xfrm>
            <a:off x="9006992" y="3049572"/>
            <a:ext cx="318041" cy="452337"/>
            <a:chOff x="3342725" y="2620775"/>
            <a:chExt cx="338775" cy="481825"/>
          </a:xfrm>
        </p:grpSpPr>
        <p:sp>
          <p:nvSpPr>
            <p:cNvPr id="6752" name="Google Shape;6752;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3" name="Google Shape;6753;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4" name="Google Shape;6754;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5" name="Google Shape;6755;p91"/>
          <p:cNvGrpSpPr/>
          <p:nvPr/>
        </p:nvGrpSpPr>
        <p:grpSpPr>
          <a:xfrm>
            <a:off x="9531992" y="3049572"/>
            <a:ext cx="371061" cy="452337"/>
            <a:chOff x="3907325" y="2620775"/>
            <a:chExt cx="395250" cy="481825"/>
          </a:xfrm>
        </p:grpSpPr>
        <p:sp>
          <p:nvSpPr>
            <p:cNvPr id="6756" name="Google Shape;6756;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7" name="Google Shape;6757;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8" name="Google Shape;6758;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9" name="Google Shape;6759;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0" name="Google Shape;6760;p91"/>
          <p:cNvGrpSpPr/>
          <p:nvPr/>
        </p:nvGrpSpPr>
        <p:grpSpPr>
          <a:xfrm>
            <a:off x="10056242" y="3063711"/>
            <a:ext cx="452337" cy="424056"/>
            <a:chOff x="4456875" y="2635825"/>
            <a:chExt cx="481825" cy="451700"/>
          </a:xfrm>
        </p:grpSpPr>
        <p:sp>
          <p:nvSpPr>
            <p:cNvPr id="6761" name="Google Shape;6761;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2" name="Google Shape;6762;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3" name="Google Shape;6763;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4" name="Google Shape;6764;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5" name="Google Shape;6765;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6" name="Google Shape;6766;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7" name="Google Shape;6767;p91"/>
          <p:cNvGrpSpPr/>
          <p:nvPr/>
        </p:nvGrpSpPr>
        <p:grpSpPr>
          <a:xfrm>
            <a:off x="10622808" y="3063711"/>
            <a:ext cx="452337" cy="424056"/>
            <a:chOff x="5049725" y="2635825"/>
            <a:chExt cx="481825" cy="451700"/>
          </a:xfrm>
        </p:grpSpPr>
        <p:sp>
          <p:nvSpPr>
            <p:cNvPr id="6768" name="Google Shape;6768;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9" name="Google Shape;6769;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0" name="Google Shape;6770;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1" name="Google Shape;6771;p91"/>
          <p:cNvGrpSpPr/>
          <p:nvPr/>
        </p:nvGrpSpPr>
        <p:grpSpPr>
          <a:xfrm>
            <a:off x="2948634" y="5269658"/>
            <a:ext cx="451421" cy="451164"/>
            <a:chOff x="5643000" y="2621375"/>
            <a:chExt cx="480850" cy="480575"/>
          </a:xfrm>
        </p:grpSpPr>
        <p:sp>
          <p:nvSpPr>
            <p:cNvPr id="6772" name="Google Shape;6772;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3" name="Google Shape;6773;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4" name="Google Shape;6774;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5" name="Google Shape;6775;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6" name="Google Shape;6776;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7" name="Google Shape;6777;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8" name="Google Shape;6778;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9" name="Google Shape;6779;p91"/>
          <p:cNvGrpSpPr/>
          <p:nvPr/>
        </p:nvGrpSpPr>
        <p:grpSpPr>
          <a:xfrm>
            <a:off x="5376927" y="5269072"/>
            <a:ext cx="452479" cy="452337"/>
            <a:chOff x="6235250" y="2620775"/>
            <a:chExt cx="481975" cy="481825"/>
          </a:xfrm>
        </p:grpSpPr>
        <p:sp>
          <p:nvSpPr>
            <p:cNvPr id="6780" name="Google Shape;6780;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1" name="Google Shape;6781;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2" name="Google Shape;6782;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3" name="Google Shape;6783;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4" name="Google Shape;6784;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85" name="Google Shape;6785;p91"/>
          <p:cNvSpPr/>
          <p:nvPr/>
        </p:nvSpPr>
        <p:spPr>
          <a:xfrm>
            <a:off x="6706681"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86" name="Google Shape;6786;p91"/>
          <p:cNvGrpSpPr/>
          <p:nvPr/>
        </p:nvGrpSpPr>
        <p:grpSpPr>
          <a:xfrm>
            <a:off x="7286772" y="3615090"/>
            <a:ext cx="454801" cy="452337"/>
            <a:chOff x="1535000" y="3223325"/>
            <a:chExt cx="484450" cy="481825"/>
          </a:xfrm>
        </p:grpSpPr>
        <p:sp>
          <p:nvSpPr>
            <p:cNvPr id="6787" name="Google Shape;6787;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8" name="Google Shape;6788;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9" name="Google Shape;6789;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0" name="Google Shape;6790;p91"/>
          <p:cNvGrpSpPr/>
          <p:nvPr/>
        </p:nvGrpSpPr>
        <p:grpSpPr>
          <a:xfrm>
            <a:off x="7830194" y="3662158"/>
            <a:ext cx="452337" cy="358199"/>
            <a:chOff x="2085525" y="3263750"/>
            <a:chExt cx="481825" cy="381550"/>
          </a:xfrm>
        </p:grpSpPr>
        <p:sp>
          <p:nvSpPr>
            <p:cNvPr id="6791" name="Google Shape;6791;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2" name="Google Shape;6792;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93" name="Google Shape;6793;p91"/>
          <p:cNvSpPr/>
          <p:nvPr/>
        </p:nvSpPr>
        <p:spPr>
          <a:xfrm>
            <a:off x="8382441"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94" name="Google Shape;6794;p91"/>
          <p:cNvGrpSpPr/>
          <p:nvPr/>
        </p:nvGrpSpPr>
        <p:grpSpPr>
          <a:xfrm>
            <a:off x="8939210" y="3615078"/>
            <a:ext cx="453605" cy="452361"/>
            <a:chOff x="3270450" y="3213625"/>
            <a:chExt cx="483175" cy="481850"/>
          </a:xfrm>
        </p:grpSpPr>
        <p:sp>
          <p:nvSpPr>
            <p:cNvPr id="6795" name="Google Shape;6795;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6" name="Google Shape;6796;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7" name="Google Shape;6797;p91"/>
          <p:cNvGrpSpPr/>
          <p:nvPr/>
        </p:nvGrpSpPr>
        <p:grpSpPr>
          <a:xfrm>
            <a:off x="9604902" y="3615090"/>
            <a:ext cx="225241" cy="452337"/>
            <a:chOff x="3984950" y="3213600"/>
            <a:chExt cx="239925" cy="481825"/>
          </a:xfrm>
        </p:grpSpPr>
        <p:sp>
          <p:nvSpPr>
            <p:cNvPr id="6798" name="Google Shape;6798;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9" name="Google Shape;6799;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800" name="Google Shape;6800;p91"/>
          <p:cNvSpPr/>
          <p:nvPr/>
        </p:nvSpPr>
        <p:spPr>
          <a:xfrm>
            <a:off x="10056005"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1" name="Google Shape;6801;p91"/>
          <p:cNvSpPr/>
          <p:nvPr/>
        </p:nvSpPr>
        <p:spPr>
          <a:xfrm>
            <a:off x="10622580"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802" name="Google Shape;6802;p91"/>
          <p:cNvGrpSpPr/>
          <p:nvPr/>
        </p:nvGrpSpPr>
        <p:grpSpPr>
          <a:xfrm>
            <a:off x="2314815" y="5308650"/>
            <a:ext cx="473624" cy="373173"/>
            <a:chOff x="5629975" y="3255775"/>
            <a:chExt cx="504500" cy="397500"/>
          </a:xfrm>
        </p:grpSpPr>
        <p:sp>
          <p:nvSpPr>
            <p:cNvPr id="6803" name="Google Shape;6803;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4" name="Google Shape;6804;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5" name="Google Shape;6805;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6" name="Google Shape;6806;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7" name="Google Shape;6807;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08" name="Google Shape;6808;p91"/>
          <p:cNvGrpSpPr/>
          <p:nvPr/>
        </p:nvGrpSpPr>
        <p:grpSpPr>
          <a:xfrm>
            <a:off x="4763059" y="5308791"/>
            <a:ext cx="453675" cy="372892"/>
            <a:chOff x="6234950" y="3255925"/>
            <a:chExt cx="483250" cy="397200"/>
          </a:xfrm>
        </p:grpSpPr>
        <p:sp>
          <p:nvSpPr>
            <p:cNvPr id="6809" name="Google Shape;6809;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0" name="Google Shape;6810;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1" name="Google Shape;6811;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2" name="Google Shape;6812;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3" name="Google Shape;6813;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4" name="Google Shape;6814;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15" name="Google Shape;6815;p91"/>
          <p:cNvGrpSpPr/>
          <p:nvPr/>
        </p:nvGrpSpPr>
        <p:grpSpPr>
          <a:xfrm>
            <a:off x="6724709" y="4167961"/>
            <a:ext cx="424056" cy="452337"/>
            <a:chOff x="914900" y="3806450"/>
            <a:chExt cx="451700" cy="481825"/>
          </a:xfrm>
        </p:grpSpPr>
        <p:sp>
          <p:nvSpPr>
            <p:cNvPr id="6816" name="Google Shape;6816;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7" name="Google Shape;6817;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8" name="Google Shape;6818;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9" name="Google Shape;6819;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0" name="Google Shape;6820;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1" name="Google Shape;6821;p91"/>
          <p:cNvGrpSpPr/>
          <p:nvPr/>
        </p:nvGrpSpPr>
        <p:grpSpPr>
          <a:xfrm>
            <a:off x="7283273" y="4167714"/>
            <a:ext cx="461796" cy="452831"/>
            <a:chOff x="1490050" y="3805975"/>
            <a:chExt cx="491900" cy="482350"/>
          </a:xfrm>
        </p:grpSpPr>
        <p:sp>
          <p:nvSpPr>
            <p:cNvPr id="6822" name="Google Shape;6822;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3" name="Google Shape;6823;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4" name="Google Shape;6824;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5" name="Google Shape;6825;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6" name="Google Shape;6826;p91"/>
          <p:cNvGrpSpPr/>
          <p:nvPr/>
        </p:nvGrpSpPr>
        <p:grpSpPr>
          <a:xfrm>
            <a:off x="7848430" y="4167961"/>
            <a:ext cx="415865" cy="452337"/>
            <a:chOff x="2104275" y="3806450"/>
            <a:chExt cx="442975" cy="481825"/>
          </a:xfrm>
        </p:grpSpPr>
        <p:sp>
          <p:nvSpPr>
            <p:cNvPr id="6827" name="Google Shape;6827;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8" name="Google Shape;6828;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9" name="Google Shape;6829;p91"/>
          <p:cNvGrpSpPr/>
          <p:nvPr/>
        </p:nvGrpSpPr>
        <p:grpSpPr>
          <a:xfrm>
            <a:off x="8413119" y="4167961"/>
            <a:ext cx="391221" cy="452337"/>
            <a:chOff x="2710875" y="3806450"/>
            <a:chExt cx="416725" cy="481825"/>
          </a:xfrm>
        </p:grpSpPr>
        <p:sp>
          <p:nvSpPr>
            <p:cNvPr id="6830" name="Google Shape;6830;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1" name="Google Shape;6831;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2" name="Google Shape;6832;p91"/>
          <p:cNvGrpSpPr/>
          <p:nvPr/>
        </p:nvGrpSpPr>
        <p:grpSpPr>
          <a:xfrm>
            <a:off x="8939845" y="4221883"/>
            <a:ext cx="452337" cy="344492"/>
            <a:chOff x="3271200" y="3863875"/>
            <a:chExt cx="481825" cy="366950"/>
          </a:xfrm>
        </p:grpSpPr>
        <p:sp>
          <p:nvSpPr>
            <p:cNvPr id="6833" name="Google Shape;6833;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4" name="Google Shape;6834;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5" name="Google Shape;6835;p91"/>
          <p:cNvGrpSpPr/>
          <p:nvPr/>
        </p:nvGrpSpPr>
        <p:grpSpPr>
          <a:xfrm>
            <a:off x="9520503" y="4168266"/>
            <a:ext cx="394037" cy="451727"/>
            <a:chOff x="3895050" y="3806775"/>
            <a:chExt cx="419725" cy="481175"/>
          </a:xfrm>
        </p:grpSpPr>
        <p:sp>
          <p:nvSpPr>
            <p:cNvPr id="6836" name="Google Shape;6836;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7" name="Google Shape;6837;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8" name="Google Shape;6838;p91"/>
          <p:cNvGrpSpPr/>
          <p:nvPr/>
        </p:nvGrpSpPr>
        <p:grpSpPr>
          <a:xfrm>
            <a:off x="10058212" y="4167973"/>
            <a:ext cx="448395" cy="452313"/>
            <a:chOff x="4464775" y="3806475"/>
            <a:chExt cx="477625" cy="481800"/>
          </a:xfrm>
        </p:grpSpPr>
        <p:sp>
          <p:nvSpPr>
            <p:cNvPr id="6839" name="Google Shape;6839;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0" name="Google Shape;6840;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1" name="Google Shape;6841;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2" name="Google Shape;6842;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3" name="Google Shape;6843;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4" name="Google Shape;6844;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5" name="Google Shape;6845;p91"/>
          <p:cNvGrpSpPr/>
          <p:nvPr/>
        </p:nvGrpSpPr>
        <p:grpSpPr>
          <a:xfrm>
            <a:off x="10622808" y="4167961"/>
            <a:ext cx="452337" cy="452337"/>
            <a:chOff x="5049725" y="3806450"/>
            <a:chExt cx="481825" cy="481825"/>
          </a:xfrm>
        </p:grpSpPr>
        <p:sp>
          <p:nvSpPr>
            <p:cNvPr id="6846" name="Google Shape;6846;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7" name="Google Shape;6847;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8" name="Google Shape;6848;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9" name="Google Shape;6849;p91"/>
          <p:cNvGrpSpPr/>
          <p:nvPr/>
        </p:nvGrpSpPr>
        <p:grpSpPr>
          <a:xfrm>
            <a:off x="1702286" y="5269065"/>
            <a:ext cx="452337" cy="452337"/>
            <a:chOff x="5651375" y="3806450"/>
            <a:chExt cx="481825" cy="481825"/>
          </a:xfrm>
        </p:grpSpPr>
        <p:sp>
          <p:nvSpPr>
            <p:cNvPr id="6850" name="Google Shape;6850;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1" name="Google Shape;6851;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2" name="Google Shape;6852;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3" name="Google Shape;6853;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4" name="Google Shape;6854;p91"/>
          <p:cNvGrpSpPr/>
          <p:nvPr/>
        </p:nvGrpSpPr>
        <p:grpSpPr>
          <a:xfrm>
            <a:off x="4204862" y="5271717"/>
            <a:ext cx="398004" cy="447033"/>
            <a:chOff x="6264300" y="3809300"/>
            <a:chExt cx="423950" cy="476175"/>
          </a:xfrm>
        </p:grpSpPr>
        <p:sp>
          <p:nvSpPr>
            <p:cNvPr id="6855" name="Google Shape;6855;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6" name="Google Shape;6856;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7" name="Google Shape;6857;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8" name="Google Shape;6858;p91"/>
          <p:cNvGrpSpPr/>
          <p:nvPr/>
        </p:nvGrpSpPr>
        <p:grpSpPr>
          <a:xfrm>
            <a:off x="6709690" y="4718509"/>
            <a:ext cx="454097" cy="452361"/>
            <a:chOff x="898875" y="4399275"/>
            <a:chExt cx="483700" cy="481850"/>
          </a:xfrm>
        </p:grpSpPr>
        <p:sp>
          <p:nvSpPr>
            <p:cNvPr id="6859" name="Google Shape;6859;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0" name="Google Shape;6860;p9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1" name="Google Shape;6861;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2" name="Google Shape;6862;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3" name="Google Shape;6863;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4" name="Google Shape;6864;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5" name="Google Shape;6865;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6" name="Google Shape;6866;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67" name="Google Shape;6867;p91"/>
          <p:cNvGrpSpPr/>
          <p:nvPr/>
        </p:nvGrpSpPr>
        <p:grpSpPr>
          <a:xfrm>
            <a:off x="7288001" y="4738845"/>
            <a:ext cx="452337" cy="411687"/>
            <a:chOff x="1492675" y="4420975"/>
            <a:chExt cx="481825" cy="438525"/>
          </a:xfrm>
        </p:grpSpPr>
        <p:sp>
          <p:nvSpPr>
            <p:cNvPr id="6868" name="Google Shape;6868;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9" name="Google Shape;6869;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0" name="Google Shape;6870;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1" name="Google Shape;6871;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2" name="Google Shape;6872;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73" name="Google Shape;6873;p91"/>
          <p:cNvGrpSpPr/>
          <p:nvPr/>
        </p:nvGrpSpPr>
        <p:grpSpPr>
          <a:xfrm>
            <a:off x="7827976" y="4719412"/>
            <a:ext cx="456773" cy="450553"/>
            <a:chOff x="2084100" y="4400250"/>
            <a:chExt cx="486550" cy="479925"/>
          </a:xfrm>
        </p:grpSpPr>
        <p:sp>
          <p:nvSpPr>
            <p:cNvPr id="6874" name="Google Shape;6874;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5" name="Google Shape;6875;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6" name="Google Shape;6876;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7" name="Google Shape;6877;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8" name="Google Shape;6878;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9" name="Google Shape;6879;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80" name="Google Shape;6880;p91"/>
          <p:cNvGrpSpPr/>
          <p:nvPr/>
        </p:nvGrpSpPr>
        <p:grpSpPr>
          <a:xfrm>
            <a:off x="8409950" y="4718543"/>
            <a:ext cx="397559" cy="452291"/>
            <a:chOff x="2707950" y="4399325"/>
            <a:chExt cx="423475" cy="481775"/>
          </a:xfrm>
        </p:grpSpPr>
        <p:sp>
          <p:nvSpPr>
            <p:cNvPr id="6881" name="Google Shape;6881;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2" name="Google Shape;6882;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3" name="Google Shape;6883;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4" name="Google Shape;6884;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5" name="Google Shape;6885;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6" name="Google Shape;6886;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7" name="Google Shape;6887;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8" name="Google Shape;6888;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9" name="Google Shape;6889;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0" name="Google Shape;6890;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1" name="Google Shape;6891;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2" name="Google Shape;6892;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93" name="Google Shape;6893;p91"/>
          <p:cNvGrpSpPr/>
          <p:nvPr/>
        </p:nvGrpSpPr>
        <p:grpSpPr>
          <a:xfrm>
            <a:off x="8982642" y="4718509"/>
            <a:ext cx="366743" cy="452361"/>
            <a:chOff x="3330525" y="4399275"/>
            <a:chExt cx="390650" cy="481850"/>
          </a:xfrm>
        </p:grpSpPr>
        <p:sp>
          <p:nvSpPr>
            <p:cNvPr id="6894" name="Google Shape;6894;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5" name="Google Shape;6895;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6" name="Google Shape;6896;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7" name="Google Shape;6897;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8" name="Google Shape;6898;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9" name="Google Shape;6899;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0" name="Google Shape;6900;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1" name="Google Shape;6901;p91"/>
          <p:cNvGrpSpPr/>
          <p:nvPr/>
        </p:nvGrpSpPr>
        <p:grpSpPr>
          <a:xfrm>
            <a:off x="9548681" y="4718521"/>
            <a:ext cx="337687" cy="452337"/>
            <a:chOff x="3938800" y="4399275"/>
            <a:chExt cx="359700" cy="481825"/>
          </a:xfrm>
        </p:grpSpPr>
        <p:sp>
          <p:nvSpPr>
            <p:cNvPr id="6902" name="Google Shape;6902;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3" name="Google Shape;6903;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4" name="Google Shape;6904;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5" name="Google Shape;6905;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6" name="Google Shape;6906;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7" name="Google Shape;6907;p91"/>
          <p:cNvGrpSpPr/>
          <p:nvPr/>
        </p:nvGrpSpPr>
        <p:grpSpPr>
          <a:xfrm>
            <a:off x="10176385" y="4718521"/>
            <a:ext cx="212052" cy="452337"/>
            <a:chOff x="4584850" y="4399275"/>
            <a:chExt cx="225875" cy="481825"/>
          </a:xfrm>
        </p:grpSpPr>
        <p:sp>
          <p:nvSpPr>
            <p:cNvPr id="6908" name="Google Shape;6908;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9" name="Google Shape;6909;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10" name="Google Shape;6910;p91"/>
          <p:cNvSpPr/>
          <p:nvPr/>
        </p:nvSpPr>
        <p:spPr>
          <a:xfrm>
            <a:off x="10600566"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911" name="Google Shape;6911;p91"/>
          <p:cNvGrpSpPr/>
          <p:nvPr/>
        </p:nvGrpSpPr>
        <p:grpSpPr>
          <a:xfrm>
            <a:off x="1089756" y="5269061"/>
            <a:ext cx="452337" cy="452337"/>
            <a:chOff x="5642550" y="4399275"/>
            <a:chExt cx="481825" cy="481825"/>
          </a:xfrm>
        </p:grpSpPr>
        <p:sp>
          <p:nvSpPr>
            <p:cNvPr id="6912" name="Google Shape;6912;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3" name="Google Shape;6913;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4" name="Google Shape;6914;p91"/>
          <p:cNvGrpSpPr/>
          <p:nvPr/>
        </p:nvGrpSpPr>
        <p:grpSpPr>
          <a:xfrm>
            <a:off x="3560248" y="5284938"/>
            <a:ext cx="484421" cy="420583"/>
            <a:chOff x="6218300" y="4416175"/>
            <a:chExt cx="516000" cy="448000"/>
          </a:xfrm>
        </p:grpSpPr>
        <p:sp>
          <p:nvSpPr>
            <p:cNvPr id="6915" name="Google Shape;6915;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6" name="Google Shape;6916;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7" name="Google Shape;6917;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8" name="Google Shape;6918;p91"/>
          <p:cNvGrpSpPr/>
          <p:nvPr/>
        </p:nvGrpSpPr>
        <p:grpSpPr>
          <a:xfrm>
            <a:off x="7827189" y="5269057"/>
            <a:ext cx="452337" cy="452337"/>
            <a:chOff x="899850" y="4992125"/>
            <a:chExt cx="481825" cy="481825"/>
          </a:xfrm>
        </p:grpSpPr>
        <p:sp>
          <p:nvSpPr>
            <p:cNvPr id="6919" name="Google Shape;6919;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0" name="Google Shape;6920;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1" name="Google Shape;6921;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2" name="Google Shape;6922;p91"/>
          <p:cNvGrpSpPr/>
          <p:nvPr/>
        </p:nvGrpSpPr>
        <p:grpSpPr>
          <a:xfrm>
            <a:off x="7214658" y="5269057"/>
            <a:ext cx="452337" cy="452337"/>
            <a:chOff x="1492675" y="4992125"/>
            <a:chExt cx="481825" cy="481825"/>
          </a:xfrm>
        </p:grpSpPr>
        <p:sp>
          <p:nvSpPr>
            <p:cNvPr id="6923" name="Google Shape;6923;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4" name="Google Shape;6924;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5" name="Google Shape;6925;p91"/>
          <p:cNvGrpSpPr/>
          <p:nvPr/>
        </p:nvGrpSpPr>
        <p:grpSpPr>
          <a:xfrm>
            <a:off x="6602128" y="5269057"/>
            <a:ext cx="452337" cy="452337"/>
            <a:chOff x="2085525" y="4992125"/>
            <a:chExt cx="481825" cy="481825"/>
          </a:xfrm>
        </p:grpSpPr>
        <p:sp>
          <p:nvSpPr>
            <p:cNvPr id="6926" name="Google Shape;6926;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7" name="Google Shape;6927;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8" name="Google Shape;6928;p91"/>
          <p:cNvGrpSpPr/>
          <p:nvPr/>
        </p:nvGrpSpPr>
        <p:grpSpPr>
          <a:xfrm>
            <a:off x="9052460" y="5269057"/>
            <a:ext cx="452337" cy="452337"/>
            <a:chOff x="2678350" y="4992125"/>
            <a:chExt cx="481825" cy="481825"/>
          </a:xfrm>
        </p:grpSpPr>
        <p:sp>
          <p:nvSpPr>
            <p:cNvPr id="6929" name="Google Shape;6929;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0" name="Google Shape;6930;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1" name="Google Shape;6931;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2" name="Google Shape;6932;p91"/>
          <p:cNvGrpSpPr/>
          <p:nvPr/>
        </p:nvGrpSpPr>
        <p:grpSpPr>
          <a:xfrm>
            <a:off x="5989598" y="5269057"/>
            <a:ext cx="452337" cy="452337"/>
            <a:chOff x="3271200" y="4992125"/>
            <a:chExt cx="481825" cy="481825"/>
          </a:xfrm>
        </p:grpSpPr>
        <p:sp>
          <p:nvSpPr>
            <p:cNvPr id="6933" name="Google Shape;6933;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4" name="Google Shape;6934;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5" name="Google Shape;6935;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6" name="Google Shape;6936;p91"/>
          <p:cNvGrpSpPr/>
          <p:nvPr/>
        </p:nvGrpSpPr>
        <p:grpSpPr>
          <a:xfrm>
            <a:off x="8439718" y="5270418"/>
            <a:ext cx="452548" cy="449615"/>
            <a:chOff x="5049575" y="4993600"/>
            <a:chExt cx="482050" cy="478925"/>
          </a:xfrm>
        </p:grpSpPr>
        <p:sp>
          <p:nvSpPr>
            <p:cNvPr id="6937" name="Google Shape;6937;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8" name="Google Shape;6938;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9" name="Google Shape;6939;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40" name="Google Shape;6940;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41" name="Google Shape;6941;p91"/>
          <p:cNvSpPr txBox="1"/>
          <p:nvPr/>
        </p:nvSpPr>
        <p:spPr>
          <a:xfrm>
            <a:off x="964533" y="1583967"/>
            <a:ext cx="10262800" cy="1015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endParaRPr sz="1467" kern="0" dirty="0">
              <a:solidFill>
                <a:srgbClr val="FFFFFF"/>
              </a:solidFill>
              <a:latin typeface="Arial"/>
              <a:cs typeface="Arial"/>
              <a:sym typeface="Arial"/>
            </a:endParaRPr>
          </a:p>
        </p:txBody>
      </p:sp>
      <p:sp>
        <p:nvSpPr>
          <p:cNvPr id="6942" name="Google Shape;6942;p91"/>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...and our sets of editable icons</a:t>
            </a:r>
            <a:endParaRPr/>
          </a:p>
        </p:txBody>
      </p:sp>
      <p:grpSp>
        <p:nvGrpSpPr>
          <p:cNvPr id="6943" name="Google Shape;6943;p91"/>
          <p:cNvGrpSpPr/>
          <p:nvPr/>
        </p:nvGrpSpPr>
        <p:grpSpPr>
          <a:xfrm>
            <a:off x="9664989" y="5300500"/>
            <a:ext cx="260400" cy="458363"/>
            <a:chOff x="3999225" y="4364775"/>
            <a:chExt cx="195300" cy="343772"/>
          </a:xfrm>
        </p:grpSpPr>
        <p:grpSp>
          <p:nvGrpSpPr>
            <p:cNvPr id="6944" name="Google Shape;6944;p91"/>
            <p:cNvGrpSpPr/>
            <p:nvPr/>
          </p:nvGrpSpPr>
          <p:grpSpPr>
            <a:xfrm>
              <a:off x="4048568" y="4562577"/>
              <a:ext cx="97317" cy="145970"/>
              <a:chOff x="1529575" y="2222650"/>
              <a:chExt cx="203125" cy="304675"/>
            </a:xfrm>
          </p:grpSpPr>
          <p:sp>
            <p:nvSpPr>
              <p:cNvPr id="6945" name="Google Shape;6945;p9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9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7" name="Google Shape;6947;p91"/>
            <p:cNvGrpSpPr/>
            <p:nvPr/>
          </p:nvGrpSpPr>
          <p:grpSpPr>
            <a:xfrm>
              <a:off x="3999225" y="4364775"/>
              <a:ext cx="195300" cy="195300"/>
              <a:chOff x="3999225" y="4364775"/>
              <a:chExt cx="195300" cy="195300"/>
            </a:xfrm>
          </p:grpSpPr>
          <p:sp>
            <p:nvSpPr>
              <p:cNvPr id="6948" name="Google Shape;6948;p9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9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0" name="Google Shape;6950;p91"/>
          <p:cNvGrpSpPr/>
          <p:nvPr/>
        </p:nvGrpSpPr>
        <p:grpSpPr>
          <a:xfrm>
            <a:off x="10085581" y="5322170"/>
            <a:ext cx="369451" cy="346148"/>
            <a:chOff x="4335888" y="4398114"/>
            <a:chExt cx="277088" cy="259611"/>
          </a:xfrm>
        </p:grpSpPr>
        <p:grpSp>
          <p:nvGrpSpPr>
            <p:cNvPr id="6951" name="Google Shape;6951;p91"/>
            <p:cNvGrpSpPr/>
            <p:nvPr/>
          </p:nvGrpSpPr>
          <p:grpSpPr>
            <a:xfrm>
              <a:off x="4335888" y="4462425"/>
              <a:ext cx="195300" cy="195300"/>
              <a:chOff x="4335888" y="4462425"/>
              <a:chExt cx="195300" cy="195300"/>
            </a:xfrm>
          </p:grpSpPr>
          <p:sp>
            <p:nvSpPr>
              <p:cNvPr id="6952" name="Google Shape;6952;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4" name="Google Shape;6954;p91"/>
            <p:cNvGrpSpPr/>
            <p:nvPr/>
          </p:nvGrpSpPr>
          <p:grpSpPr>
            <a:xfrm>
              <a:off x="4509813" y="4398114"/>
              <a:ext cx="103162" cy="103198"/>
              <a:chOff x="2277975" y="2021700"/>
              <a:chExt cx="215325" cy="215400"/>
            </a:xfrm>
          </p:grpSpPr>
          <p:sp>
            <p:nvSpPr>
              <p:cNvPr id="6955" name="Google Shape;6955;p9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9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7" name="Google Shape;6957;p91"/>
          <p:cNvGrpSpPr/>
          <p:nvPr/>
        </p:nvGrpSpPr>
        <p:grpSpPr>
          <a:xfrm>
            <a:off x="10615226" y="5399484"/>
            <a:ext cx="523033" cy="260400"/>
            <a:chOff x="4752588" y="4440200"/>
            <a:chExt cx="392275" cy="195300"/>
          </a:xfrm>
        </p:grpSpPr>
        <p:grpSp>
          <p:nvGrpSpPr>
            <p:cNvPr id="6958" name="Google Shape;6958;p91"/>
            <p:cNvGrpSpPr/>
            <p:nvPr/>
          </p:nvGrpSpPr>
          <p:grpSpPr>
            <a:xfrm>
              <a:off x="4950384" y="4469728"/>
              <a:ext cx="194479" cy="136244"/>
              <a:chOff x="3163375" y="2175125"/>
              <a:chExt cx="405925" cy="284375"/>
            </a:xfrm>
          </p:grpSpPr>
          <p:sp>
            <p:nvSpPr>
              <p:cNvPr id="6959" name="Google Shape;6959;p9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9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9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2" name="Google Shape;6962;p91"/>
            <p:cNvGrpSpPr/>
            <p:nvPr/>
          </p:nvGrpSpPr>
          <p:grpSpPr>
            <a:xfrm>
              <a:off x="4752588" y="4440200"/>
              <a:ext cx="195300" cy="195300"/>
              <a:chOff x="4335888" y="4462425"/>
              <a:chExt cx="195300" cy="195300"/>
            </a:xfrm>
          </p:grpSpPr>
          <p:sp>
            <p:nvSpPr>
              <p:cNvPr id="6963" name="Google Shape;6963;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68"/>
        <p:cNvGrpSpPr/>
        <p:nvPr/>
      </p:nvGrpSpPr>
      <p:grpSpPr>
        <a:xfrm>
          <a:off x="0" y="0"/>
          <a:ext cx="0" cy="0"/>
          <a:chOff x="0" y="0"/>
          <a:chExt cx="0" cy="0"/>
        </a:xfrm>
      </p:grpSpPr>
      <p:grpSp>
        <p:nvGrpSpPr>
          <p:cNvPr id="6969" name="Google Shape;6969;p92"/>
          <p:cNvGrpSpPr/>
          <p:nvPr/>
        </p:nvGrpSpPr>
        <p:grpSpPr>
          <a:xfrm>
            <a:off x="1141600" y="1748239"/>
            <a:ext cx="429465" cy="494039"/>
            <a:chOff x="-42971725" y="3217825"/>
            <a:chExt cx="275675" cy="317125"/>
          </a:xfrm>
        </p:grpSpPr>
        <p:sp>
          <p:nvSpPr>
            <p:cNvPr id="6970" name="Google Shape;6970;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3" name="Google Shape;6973;p92"/>
          <p:cNvGrpSpPr/>
          <p:nvPr/>
        </p:nvGrpSpPr>
        <p:grpSpPr>
          <a:xfrm>
            <a:off x="1104151" y="2373114"/>
            <a:ext cx="504360" cy="450068"/>
            <a:chOff x="-42996150" y="3612600"/>
            <a:chExt cx="323750" cy="288900"/>
          </a:xfrm>
        </p:grpSpPr>
        <p:sp>
          <p:nvSpPr>
            <p:cNvPr id="6974" name="Google Shape;6974;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7" name="Google Shape;6977;p92"/>
          <p:cNvGrpSpPr/>
          <p:nvPr/>
        </p:nvGrpSpPr>
        <p:grpSpPr>
          <a:xfrm>
            <a:off x="1107833" y="2918941"/>
            <a:ext cx="496999" cy="494545"/>
            <a:chOff x="-42994575" y="3950300"/>
            <a:chExt cx="319025" cy="317450"/>
          </a:xfrm>
        </p:grpSpPr>
        <p:sp>
          <p:nvSpPr>
            <p:cNvPr id="6978" name="Google Shape;6978;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92"/>
          <p:cNvGrpSpPr/>
          <p:nvPr/>
        </p:nvGrpSpPr>
        <p:grpSpPr>
          <a:xfrm>
            <a:off x="3979026" y="1781384"/>
            <a:ext cx="495713" cy="494505"/>
            <a:chOff x="-41111350" y="3239100"/>
            <a:chExt cx="318200" cy="317425"/>
          </a:xfrm>
        </p:grpSpPr>
        <p:sp>
          <p:nvSpPr>
            <p:cNvPr id="6982" name="Google Shape;6982;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6" name="Google Shape;6986;p92"/>
          <p:cNvGrpSpPr/>
          <p:nvPr/>
        </p:nvGrpSpPr>
        <p:grpSpPr>
          <a:xfrm>
            <a:off x="3974117" y="2362091"/>
            <a:ext cx="505528" cy="494623"/>
            <a:chOff x="-41117650" y="3605525"/>
            <a:chExt cx="324500" cy="317500"/>
          </a:xfrm>
        </p:grpSpPr>
        <p:sp>
          <p:nvSpPr>
            <p:cNvPr id="6987" name="Google Shape;6987;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0" name="Google Shape;6990;p92"/>
          <p:cNvSpPr/>
          <p:nvPr/>
        </p:nvSpPr>
        <p:spPr>
          <a:xfrm>
            <a:off x="3982292" y="2961539"/>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1" name="Google Shape;6991;p92"/>
          <p:cNvGrpSpPr/>
          <p:nvPr/>
        </p:nvGrpSpPr>
        <p:grpSpPr>
          <a:xfrm>
            <a:off x="2409125" y="3550789"/>
            <a:ext cx="288361" cy="495752"/>
            <a:chOff x="-39205300" y="3220175"/>
            <a:chExt cx="185100" cy="318225"/>
          </a:xfrm>
        </p:grpSpPr>
        <p:sp>
          <p:nvSpPr>
            <p:cNvPr id="6992" name="Google Shape;6992;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4" name="Google Shape;6994;p92"/>
          <p:cNvGrpSpPr/>
          <p:nvPr/>
        </p:nvGrpSpPr>
        <p:grpSpPr>
          <a:xfrm>
            <a:off x="2363160" y="4164218"/>
            <a:ext cx="400021" cy="492364"/>
            <a:chOff x="-39248625" y="3588600"/>
            <a:chExt cx="256775" cy="316050"/>
          </a:xfrm>
        </p:grpSpPr>
        <p:sp>
          <p:nvSpPr>
            <p:cNvPr id="6995" name="Google Shape;6995;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7" name="Google Shape;6997;p92"/>
          <p:cNvSpPr/>
          <p:nvPr/>
        </p:nvSpPr>
        <p:spPr>
          <a:xfrm>
            <a:off x="2324521" y="4771720"/>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92"/>
          <p:cNvSpPr/>
          <p:nvPr/>
        </p:nvSpPr>
        <p:spPr>
          <a:xfrm>
            <a:off x="5243919" y="3533637"/>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9" name="Google Shape;6999;p92"/>
          <p:cNvGrpSpPr/>
          <p:nvPr/>
        </p:nvGrpSpPr>
        <p:grpSpPr>
          <a:xfrm>
            <a:off x="1630779" y="1748240"/>
            <a:ext cx="572672" cy="494505"/>
            <a:chOff x="-42651700" y="3217825"/>
            <a:chExt cx="367600" cy="317425"/>
          </a:xfrm>
        </p:grpSpPr>
        <p:sp>
          <p:nvSpPr>
            <p:cNvPr id="7000" name="Google Shape;7000;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4" name="Google Shape;7004;p92"/>
          <p:cNvGrpSpPr/>
          <p:nvPr/>
        </p:nvGrpSpPr>
        <p:grpSpPr>
          <a:xfrm>
            <a:off x="1678021" y="2334439"/>
            <a:ext cx="478187" cy="484301"/>
            <a:chOff x="-42617300" y="3587775"/>
            <a:chExt cx="306950" cy="310875"/>
          </a:xfrm>
        </p:grpSpPr>
        <p:sp>
          <p:nvSpPr>
            <p:cNvPr id="7005" name="Google Shape;7005;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7" name="Google Shape;7007;p92"/>
          <p:cNvSpPr/>
          <p:nvPr/>
        </p:nvSpPr>
        <p:spPr>
          <a:xfrm>
            <a:off x="1673292" y="2919829"/>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8" name="Google Shape;7008;p92"/>
          <p:cNvGrpSpPr/>
          <p:nvPr/>
        </p:nvGrpSpPr>
        <p:grpSpPr>
          <a:xfrm>
            <a:off x="4573791" y="1780759"/>
            <a:ext cx="502568" cy="493765"/>
            <a:chOff x="-40748275" y="3238700"/>
            <a:chExt cx="322600" cy="316950"/>
          </a:xfrm>
        </p:grpSpPr>
        <p:sp>
          <p:nvSpPr>
            <p:cNvPr id="7009" name="Google Shape;7009;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5" name="Google Shape;7015;p92"/>
          <p:cNvGrpSpPr/>
          <p:nvPr/>
        </p:nvGrpSpPr>
        <p:grpSpPr>
          <a:xfrm>
            <a:off x="4577199" y="2404737"/>
            <a:ext cx="495752" cy="451587"/>
            <a:chOff x="-40745125" y="3632900"/>
            <a:chExt cx="318225" cy="289875"/>
          </a:xfrm>
        </p:grpSpPr>
        <p:sp>
          <p:nvSpPr>
            <p:cNvPr id="7016" name="Google Shape;7016;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3" name="Google Shape;7023;p92"/>
          <p:cNvGrpSpPr/>
          <p:nvPr/>
        </p:nvGrpSpPr>
        <p:grpSpPr>
          <a:xfrm>
            <a:off x="4582729" y="2953019"/>
            <a:ext cx="484691" cy="493571"/>
            <a:chOff x="-40742750" y="3972175"/>
            <a:chExt cx="311125" cy="316825"/>
          </a:xfrm>
        </p:grpSpPr>
        <p:sp>
          <p:nvSpPr>
            <p:cNvPr id="7024" name="Google Shape;7024;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92"/>
          <p:cNvGrpSpPr/>
          <p:nvPr/>
        </p:nvGrpSpPr>
        <p:grpSpPr>
          <a:xfrm>
            <a:off x="2959611" y="3553243"/>
            <a:ext cx="355856" cy="493299"/>
            <a:chOff x="-38860325" y="3221750"/>
            <a:chExt cx="228425" cy="316650"/>
          </a:xfrm>
        </p:grpSpPr>
        <p:sp>
          <p:nvSpPr>
            <p:cNvPr id="7027" name="Google Shape;7027;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1" name="Google Shape;7031;p92"/>
          <p:cNvGrpSpPr/>
          <p:nvPr/>
        </p:nvGrpSpPr>
        <p:grpSpPr>
          <a:xfrm>
            <a:off x="2894021" y="4169320"/>
            <a:ext cx="506775" cy="489481"/>
            <a:chOff x="-38905225" y="3591875"/>
            <a:chExt cx="325300" cy="314200"/>
          </a:xfrm>
        </p:grpSpPr>
        <p:sp>
          <p:nvSpPr>
            <p:cNvPr id="7032" name="Google Shape;7032;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5" name="Google Shape;7035;p92"/>
          <p:cNvSpPr/>
          <p:nvPr/>
        </p:nvSpPr>
        <p:spPr>
          <a:xfrm>
            <a:off x="2904439" y="4849023"/>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6" name="Google Shape;7036;p92"/>
          <p:cNvGrpSpPr/>
          <p:nvPr/>
        </p:nvGrpSpPr>
        <p:grpSpPr>
          <a:xfrm>
            <a:off x="5303021" y="4149425"/>
            <a:ext cx="387753" cy="492987"/>
            <a:chOff x="-37370925" y="3579105"/>
            <a:chExt cx="248900" cy="316450"/>
          </a:xfrm>
        </p:grpSpPr>
        <p:sp>
          <p:nvSpPr>
            <p:cNvPr id="7037" name="Google Shape;7037;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9" name="Google Shape;7039;p92"/>
          <p:cNvSpPr/>
          <p:nvPr/>
        </p:nvSpPr>
        <p:spPr>
          <a:xfrm>
            <a:off x="2236426" y="174915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92"/>
          <p:cNvSpPr/>
          <p:nvPr/>
        </p:nvSpPr>
        <p:spPr>
          <a:xfrm>
            <a:off x="2269549" y="2329559"/>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41" name="Google Shape;7041;p92"/>
          <p:cNvGrpSpPr/>
          <p:nvPr/>
        </p:nvGrpSpPr>
        <p:grpSpPr>
          <a:xfrm>
            <a:off x="2227520" y="2920187"/>
            <a:ext cx="495752" cy="493299"/>
            <a:chOff x="-42259725" y="3951100"/>
            <a:chExt cx="318225" cy="316650"/>
          </a:xfrm>
        </p:grpSpPr>
        <p:sp>
          <p:nvSpPr>
            <p:cNvPr id="7042" name="Google Shape;7042;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4" name="Google Shape;7044;p92"/>
          <p:cNvGrpSpPr/>
          <p:nvPr/>
        </p:nvGrpSpPr>
        <p:grpSpPr>
          <a:xfrm>
            <a:off x="5158670" y="1825549"/>
            <a:ext cx="494505" cy="450340"/>
            <a:chOff x="-40378075" y="3267450"/>
            <a:chExt cx="317425" cy="289075"/>
          </a:xfrm>
        </p:grpSpPr>
        <p:sp>
          <p:nvSpPr>
            <p:cNvPr id="7045" name="Google Shape;7045;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9" name="Google Shape;7049;p92"/>
          <p:cNvGrpSpPr/>
          <p:nvPr/>
        </p:nvGrpSpPr>
        <p:grpSpPr>
          <a:xfrm>
            <a:off x="5163557" y="2360572"/>
            <a:ext cx="484731" cy="493299"/>
            <a:chOff x="-40372575" y="3604550"/>
            <a:chExt cx="311150" cy="316650"/>
          </a:xfrm>
        </p:grpSpPr>
        <p:sp>
          <p:nvSpPr>
            <p:cNvPr id="7050" name="Google Shape;7050;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3" name="Google Shape;7053;p92"/>
          <p:cNvSpPr/>
          <p:nvPr/>
        </p:nvSpPr>
        <p:spPr>
          <a:xfrm>
            <a:off x="5168001" y="2951608"/>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4" name="Google Shape;7054;p92"/>
          <p:cNvGrpSpPr/>
          <p:nvPr/>
        </p:nvGrpSpPr>
        <p:grpSpPr>
          <a:xfrm>
            <a:off x="3462156" y="3550790"/>
            <a:ext cx="532051" cy="496220"/>
            <a:chOff x="-38542250" y="3220175"/>
            <a:chExt cx="341525" cy="318525"/>
          </a:xfrm>
        </p:grpSpPr>
        <p:sp>
          <p:nvSpPr>
            <p:cNvPr id="7055" name="Google Shape;7055;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92"/>
          <p:cNvGrpSpPr/>
          <p:nvPr/>
        </p:nvGrpSpPr>
        <p:grpSpPr>
          <a:xfrm>
            <a:off x="3491399" y="4163283"/>
            <a:ext cx="493299" cy="492091"/>
            <a:chOff x="-38537400" y="3588000"/>
            <a:chExt cx="316650" cy="315875"/>
          </a:xfrm>
        </p:grpSpPr>
        <p:sp>
          <p:nvSpPr>
            <p:cNvPr id="7059" name="Google Shape;7059;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3" name="Google Shape;7063;p92"/>
          <p:cNvGrpSpPr/>
          <p:nvPr/>
        </p:nvGrpSpPr>
        <p:grpSpPr>
          <a:xfrm>
            <a:off x="3490172" y="4773321"/>
            <a:ext cx="495752" cy="493299"/>
            <a:chOff x="-38538975" y="3954250"/>
            <a:chExt cx="318225" cy="316650"/>
          </a:xfrm>
        </p:grpSpPr>
        <p:sp>
          <p:nvSpPr>
            <p:cNvPr id="7064" name="Google Shape;7064;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6" name="Google Shape;7066;p92"/>
          <p:cNvGrpSpPr/>
          <p:nvPr/>
        </p:nvGrpSpPr>
        <p:grpSpPr>
          <a:xfrm>
            <a:off x="5246589" y="4766557"/>
            <a:ext cx="500620" cy="495752"/>
            <a:chOff x="-37385100" y="3949908"/>
            <a:chExt cx="321350" cy="318225"/>
          </a:xfrm>
        </p:grpSpPr>
        <p:sp>
          <p:nvSpPr>
            <p:cNvPr id="7067" name="Google Shape;7067;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92"/>
          <p:cNvGrpSpPr/>
          <p:nvPr/>
        </p:nvGrpSpPr>
        <p:grpSpPr>
          <a:xfrm>
            <a:off x="2814134" y="1747305"/>
            <a:ext cx="494545" cy="494233"/>
            <a:chOff x="-41895050" y="3217225"/>
            <a:chExt cx="317450" cy="317250"/>
          </a:xfrm>
        </p:grpSpPr>
        <p:sp>
          <p:nvSpPr>
            <p:cNvPr id="7070" name="Google Shape;7070;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5" name="Google Shape;7075;p92"/>
          <p:cNvGrpSpPr/>
          <p:nvPr/>
        </p:nvGrpSpPr>
        <p:grpSpPr>
          <a:xfrm>
            <a:off x="2813531" y="2329883"/>
            <a:ext cx="495752" cy="493299"/>
            <a:chOff x="-41893475" y="3584850"/>
            <a:chExt cx="318225" cy="316650"/>
          </a:xfrm>
        </p:grpSpPr>
        <p:sp>
          <p:nvSpPr>
            <p:cNvPr id="7076" name="Google Shape;7076;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0" name="Google Shape;7080;p92"/>
          <p:cNvSpPr/>
          <p:nvPr/>
        </p:nvSpPr>
        <p:spPr>
          <a:xfrm>
            <a:off x="2817493" y="2922283"/>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92"/>
          <p:cNvSpPr/>
          <p:nvPr/>
        </p:nvSpPr>
        <p:spPr>
          <a:xfrm>
            <a:off x="1099840" y="3578734"/>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2" name="Google Shape;7082;p92"/>
          <p:cNvGrpSpPr/>
          <p:nvPr/>
        </p:nvGrpSpPr>
        <p:grpSpPr>
          <a:xfrm>
            <a:off x="1173568" y="4190273"/>
            <a:ext cx="450029" cy="494545"/>
            <a:chOff x="-39998250" y="3605325"/>
            <a:chExt cx="288875" cy="317450"/>
          </a:xfrm>
        </p:grpSpPr>
        <p:sp>
          <p:nvSpPr>
            <p:cNvPr id="7083" name="Google Shape;7083;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5" name="Google Shape;7085;p92"/>
          <p:cNvGrpSpPr/>
          <p:nvPr/>
        </p:nvGrpSpPr>
        <p:grpSpPr>
          <a:xfrm>
            <a:off x="1151933" y="4801558"/>
            <a:ext cx="493299" cy="493260"/>
            <a:chOff x="-40011050" y="3972375"/>
            <a:chExt cx="316650" cy="316625"/>
          </a:xfrm>
        </p:grpSpPr>
        <p:sp>
          <p:nvSpPr>
            <p:cNvPr id="7086" name="Google Shape;7086;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8" name="Google Shape;7088;p92"/>
          <p:cNvGrpSpPr/>
          <p:nvPr/>
        </p:nvGrpSpPr>
        <p:grpSpPr>
          <a:xfrm>
            <a:off x="4127842" y="3554490"/>
            <a:ext cx="355895" cy="492052"/>
            <a:chOff x="-38129425" y="3222550"/>
            <a:chExt cx="228450" cy="315850"/>
          </a:xfrm>
        </p:grpSpPr>
        <p:sp>
          <p:nvSpPr>
            <p:cNvPr id="7089" name="Google Shape;7089;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1" name="Google Shape;7091;p92"/>
          <p:cNvGrpSpPr/>
          <p:nvPr/>
        </p:nvGrpSpPr>
        <p:grpSpPr>
          <a:xfrm>
            <a:off x="4067801" y="4163283"/>
            <a:ext cx="495713" cy="493299"/>
            <a:chOff x="-38172725" y="3588000"/>
            <a:chExt cx="318200" cy="316650"/>
          </a:xfrm>
        </p:grpSpPr>
        <p:sp>
          <p:nvSpPr>
            <p:cNvPr id="7092" name="Google Shape;7092;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0" name="Google Shape;7100;p92"/>
          <p:cNvGrpSpPr/>
          <p:nvPr/>
        </p:nvGrpSpPr>
        <p:grpSpPr>
          <a:xfrm>
            <a:off x="4169003" y="4774529"/>
            <a:ext cx="293308" cy="493299"/>
            <a:chOff x="-38109725" y="3955025"/>
            <a:chExt cx="188275" cy="316650"/>
          </a:xfrm>
        </p:grpSpPr>
        <p:sp>
          <p:nvSpPr>
            <p:cNvPr id="7101" name="Google Shape;7101;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03" name="Google Shape;7103;p92"/>
          <p:cNvSpPr/>
          <p:nvPr/>
        </p:nvSpPr>
        <p:spPr>
          <a:xfrm>
            <a:off x="2971140" y="5387544"/>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4" name="Google Shape;7104;p92"/>
          <p:cNvGrpSpPr/>
          <p:nvPr/>
        </p:nvGrpSpPr>
        <p:grpSpPr>
          <a:xfrm>
            <a:off x="3389535" y="1749757"/>
            <a:ext cx="498205" cy="492091"/>
            <a:chOff x="-41530375" y="3218800"/>
            <a:chExt cx="319800" cy="315875"/>
          </a:xfrm>
        </p:grpSpPr>
        <p:sp>
          <p:nvSpPr>
            <p:cNvPr id="7105" name="Google Shape;7105;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7" name="Google Shape;7107;p92"/>
          <p:cNvGrpSpPr/>
          <p:nvPr/>
        </p:nvGrpSpPr>
        <p:grpSpPr>
          <a:xfrm>
            <a:off x="3392592" y="2436635"/>
            <a:ext cx="492091" cy="385339"/>
            <a:chOff x="-41526450" y="3653375"/>
            <a:chExt cx="315875" cy="247350"/>
          </a:xfrm>
        </p:grpSpPr>
        <p:sp>
          <p:nvSpPr>
            <p:cNvPr id="7108" name="Google Shape;7108;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0" name="Google Shape;7110;p92"/>
          <p:cNvGrpSpPr/>
          <p:nvPr/>
        </p:nvGrpSpPr>
        <p:grpSpPr>
          <a:xfrm>
            <a:off x="3394442" y="2920187"/>
            <a:ext cx="488391" cy="493299"/>
            <a:chOff x="-41526450" y="3951100"/>
            <a:chExt cx="313500" cy="316650"/>
          </a:xfrm>
        </p:grpSpPr>
        <p:sp>
          <p:nvSpPr>
            <p:cNvPr id="7111" name="Google Shape;7111;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4" name="Google Shape;7114;p92"/>
          <p:cNvGrpSpPr/>
          <p:nvPr/>
        </p:nvGrpSpPr>
        <p:grpSpPr>
          <a:xfrm>
            <a:off x="1748116" y="3579025"/>
            <a:ext cx="452793" cy="495752"/>
            <a:chOff x="-39625900" y="3238300"/>
            <a:chExt cx="290650" cy="318225"/>
          </a:xfrm>
        </p:grpSpPr>
        <p:sp>
          <p:nvSpPr>
            <p:cNvPr id="7115" name="Google Shape;7115;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7" name="Google Shape;7117;p92"/>
          <p:cNvSpPr/>
          <p:nvPr/>
        </p:nvSpPr>
        <p:spPr>
          <a:xfrm>
            <a:off x="1777679" y="4191193"/>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92"/>
          <p:cNvGrpSpPr/>
          <p:nvPr/>
        </p:nvGrpSpPr>
        <p:grpSpPr>
          <a:xfrm>
            <a:off x="1740183" y="4800974"/>
            <a:ext cx="488391" cy="493921"/>
            <a:chOff x="-39647175" y="3972000"/>
            <a:chExt cx="313500" cy="317050"/>
          </a:xfrm>
        </p:grpSpPr>
        <p:sp>
          <p:nvSpPr>
            <p:cNvPr id="7119" name="Google Shape;7119;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92"/>
          <p:cNvGrpSpPr/>
          <p:nvPr/>
        </p:nvGrpSpPr>
        <p:grpSpPr>
          <a:xfrm>
            <a:off x="4632354" y="3552972"/>
            <a:ext cx="500660" cy="494505"/>
            <a:chOff x="-37808850" y="3221575"/>
            <a:chExt cx="321375" cy="317425"/>
          </a:xfrm>
        </p:grpSpPr>
        <p:sp>
          <p:nvSpPr>
            <p:cNvPr id="7123" name="Google Shape;7123;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5" name="Google Shape;7125;p92"/>
          <p:cNvGrpSpPr/>
          <p:nvPr/>
        </p:nvGrpSpPr>
        <p:grpSpPr>
          <a:xfrm>
            <a:off x="4644051" y="4249012"/>
            <a:ext cx="496999" cy="321544"/>
            <a:chOff x="-37806500" y="3643030"/>
            <a:chExt cx="319025" cy="206400"/>
          </a:xfrm>
        </p:grpSpPr>
        <p:sp>
          <p:nvSpPr>
            <p:cNvPr id="7126" name="Google Shape;7126;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8" name="Google Shape;7128;p92"/>
          <p:cNvGrpSpPr/>
          <p:nvPr/>
        </p:nvGrpSpPr>
        <p:grpSpPr>
          <a:xfrm>
            <a:off x="4647128" y="4772075"/>
            <a:ext cx="490845" cy="495752"/>
            <a:chOff x="-37804925" y="3953450"/>
            <a:chExt cx="315075" cy="318225"/>
          </a:xfrm>
        </p:grpSpPr>
        <p:sp>
          <p:nvSpPr>
            <p:cNvPr id="7129" name="Google Shape;7129;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2" name="Google Shape;7132;p92"/>
          <p:cNvSpPr/>
          <p:nvPr/>
        </p:nvSpPr>
        <p:spPr>
          <a:xfrm>
            <a:off x="3645720" y="5391734"/>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3" name="Google Shape;7133;p92"/>
          <p:cNvGrpSpPr/>
          <p:nvPr/>
        </p:nvGrpSpPr>
        <p:grpSpPr>
          <a:xfrm>
            <a:off x="6453820" y="1771385"/>
            <a:ext cx="474217" cy="411633"/>
            <a:chOff x="-28462125" y="3199700"/>
            <a:chExt cx="298550" cy="259150"/>
          </a:xfrm>
        </p:grpSpPr>
        <p:sp>
          <p:nvSpPr>
            <p:cNvPr id="7134" name="Google Shape;7134;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7" name="Google Shape;7137;p92"/>
          <p:cNvGrpSpPr/>
          <p:nvPr/>
        </p:nvGrpSpPr>
        <p:grpSpPr>
          <a:xfrm>
            <a:off x="6455090" y="2350971"/>
            <a:ext cx="471676" cy="470444"/>
            <a:chOff x="-28461325" y="3545475"/>
            <a:chExt cx="296950" cy="296175"/>
          </a:xfrm>
        </p:grpSpPr>
        <p:sp>
          <p:nvSpPr>
            <p:cNvPr id="7138" name="Google Shape;7138;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4" name="Google Shape;7144;p92"/>
          <p:cNvGrpSpPr/>
          <p:nvPr/>
        </p:nvGrpSpPr>
        <p:grpSpPr>
          <a:xfrm>
            <a:off x="6450067" y="2951030"/>
            <a:ext cx="481723" cy="470404"/>
            <a:chOff x="-28463700" y="3914875"/>
            <a:chExt cx="303275" cy="296150"/>
          </a:xfrm>
        </p:grpSpPr>
        <p:sp>
          <p:nvSpPr>
            <p:cNvPr id="7145" name="Google Shape;7145;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92"/>
          <p:cNvGrpSpPr/>
          <p:nvPr/>
        </p:nvGrpSpPr>
        <p:grpSpPr>
          <a:xfrm>
            <a:off x="9429780" y="1825807"/>
            <a:ext cx="469173" cy="302789"/>
            <a:chOff x="-26573400" y="3224125"/>
            <a:chExt cx="295375" cy="190625"/>
          </a:xfrm>
        </p:grpSpPr>
        <p:sp>
          <p:nvSpPr>
            <p:cNvPr id="7148" name="Google Shape;7148;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0" name="Google Shape;7150;p92"/>
          <p:cNvGrpSpPr/>
          <p:nvPr/>
        </p:nvGrpSpPr>
        <p:grpSpPr>
          <a:xfrm>
            <a:off x="9429780" y="2351587"/>
            <a:ext cx="469173" cy="469213"/>
            <a:chOff x="-26573400" y="3546250"/>
            <a:chExt cx="295375" cy="295400"/>
          </a:xfrm>
        </p:grpSpPr>
        <p:sp>
          <p:nvSpPr>
            <p:cNvPr id="7151" name="Google Shape;7151;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6" name="Google Shape;7156;p92"/>
          <p:cNvGrpSpPr/>
          <p:nvPr/>
        </p:nvGrpSpPr>
        <p:grpSpPr>
          <a:xfrm>
            <a:off x="9414154" y="2951465"/>
            <a:ext cx="500425" cy="469531"/>
            <a:chOff x="-26583625" y="3917025"/>
            <a:chExt cx="315050" cy="295600"/>
          </a:xfrm>
        </p:grpSpPr>
        <p:sp>
          <p:nvSpPr>
            <p:cNvPr id="7157" name="Google Shape;7157;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61" name="Google Shape;7161;p92"/>
          <p:cNvSpPr/>
          <p:nvPr/>
        </p:nvSpPr>
        <p:spPr>
          <a:xfrm>
            <a:off x="7636938" y="35921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62" name="Google Shape;7162;p92"/>
          <p:cNvGrpSpPr/>
          <p:nvPr/>
        </p:nvGrpSpPr>
        <p:grpSpPr>
          <a:xfrm>
            <a:off x="7678841" y="4230173"/>
            <a:ext cx="385385" cy="470444"/>
            <a:chOff x="-24694925" y="3518700"/>
            <a:chExt cx="242625" cy="296175"/>
          </a:xfrm>
        </p:grpSpPr>
        <p:sp>
          <p:nvSpPr>
            <p:cNvPr id="7163" name="Google Shape;7163;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92"/>
          <p:cNvGrpSpPr/>
          <p:nvPr/>
        </p:nvGrpSpPr>
        <p:grpSpPr>
          <a:xfrm>
            <a:off x="7678224" y="4830210"/>
            <a:ext cx="386616" cy="470444"/>
            <a:chOff x="-24709100" y="3888875"/>
            <a:chExt cx="243400" cy="296175"/>
          </a:xfrm>
        </p:grpSpPr>
        <p:sp>
          <p:nvSpPr>
            <p:cNvPr id="7168" name="Google Shape;7168;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1" name="Google Shape;7171;p92"/>
          <p:cNvGrpSpPr/>
          <p:nvPr/>
        </p:nvGrpSpPr>
        <p:grpSpPr>
          <a:xfrm>
            <a:off x="10611557" y="3593761"/>
            <a:ext cx="475408" cy="466076"/>
            <a:chOff x="-22863675" y="3131775"/>
            <a:chExt cx="299300" cy="293425"/>
          </a:xfrm>
        </p:grpSpPr>
        <p:sp>
          <p:nvSpPr>
            <p:cNvPr id="7172" name="Google Shape;7172;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5" name="Google Shape;7175;p92"/>
          <p:cNvGrpSpPr/>
          <p:nvPr/>
        </p:nvGrpSpPr>
        <p:grpSpPr>
          <a:xfrm>
            <a:off x="7068709" y="1741999"/>
            <a:ext cx="414136" cy="470404"/>
            <a:chOff x="-28069875" y="3175300"/>
            <a:chExt cx="260725" cy="296150"/>
          </a:xfrm>
        </p:grpSpPr>
        <p:sp>
          <p:nvSpPr>
            <p:cNvPr id="7176" name="Google Shape;7176;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85" name="Google Shape;7185;p92"/>
          <p:cNvSpPr/>
          <p:nvPr/>
        </p:nvSpPr>
        <p:spPr>
          <a:xfrm>
            <a:off x="7041287" y="23523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86" name="Google Shape;7186;p92"/>
          <p:cNvGrpSpPr/>
          <p:nvPr/>
        </p:nvGrpSpPr>
        <p:grpSpPr>
          <a:xfrm>
            <a:off x="7123747" y="2951644"/>
            <a:ext cx="304060" cy="469173"/>
            <a:chOff x="-28032075" y="3916450"/>
            <a:chExt cx="191425" cy="295375"/>
          </a:xfrm>
        </p:grpSpPr>
        <p:sp>
          <p:nvSpPr>
            <p:cNvPr id="7187" name="Google Shape;7187;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92"/>
          <p:cNvGrpSpPr/>
          <p:nvPr/>
        </p:nvGrpSpPr>
        <p:grpSpPr>
          <a:xfrm>
            <a:off x="10010877" y="1741979"/>
            <a:ext cx="470444" cy="470444"/>
            <a:chOff x="-26201650" y="3176075"/>
            <a:chExt cx="296175" cy="296175"/>
          </a:xfrm>
        </p:grpSpPr>
        <p:sp>
          <p:nvSpPr>
            <p:cNvPr id="7191" name="Google Shape;7191;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3" name="Google Shape;7193;p92"/>
          <p:cNvGrpSpPr/>
          <p:nvPr/>
        </p:nvGrpSpPr>
        <p:grpSpPr>
          <a:xfrm>
            <a:off x="10010240" y="2351607"/>
            <a:ext cx="471715" cy="469173"/>
            <a:chOff x="-26204800" y="3547050"/>
            <a:chExt cx="296975" cy="295375"/>
          </a:xfrm>
        </p:grpSpPr>
        <p:sp>
          <p:nvSpPr>
            <p:cNvPr id="7194" name="Google Shape;7194;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96" name="Google Shape;7196;p92"/>
          <p:cNvSpPr/>
          <p:nvPr/>
        </p:nvSpPr>
        <p:spPr>
          <a:xfrm>
            <a:off x="10054090" y="29509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97" name="Google Shape;7197;p92"/>
          <p:cNvGrpSpPr/>
          <p:nvPr/>
        </p:nvGrpSpPr>
        <p:grpSpPr>
          <a:xfrm>
            <a:off x="8238580" y="3591578"/>
            <a:ext cx="460437" cy="470444"/>
            <a:chOff x="-24353875" y="3147725"/>
            <a:chExt cx="289875" cy="296175"/>
          </a:xfrm>
        </p:grpSpPr>
        <p:sp>
          <p:nvSpPr>
            <p:cNvPr id="7198" name="Google Shape;7198;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0" name="Google Shape;7200;p92"/>
          <p:cNvGrpSpPr/>
          <p:nvPr/>
        </p:nvGrpSpPr>
        <p:grpSpPr>
          <a:xfrm>
            <a:off x="8249224" y="4230787"/>
            <a:ext cx="439153" cy="469213"/>
            <a:chOff x="-24344425" y="3519475"/>
            <a:chExt cx="276475" cy="295400"/>
          </a:xfrm>
        </p:grpSpPr>
        <p:sp>
          <p:nvSpPr>
            <p:cNvPr id="7201" name="Google Shape;7201;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3" name="Google Shape;7203;p92"/>
          <p:cNvGrpSpPr/>
          <p:nvPr/>
        </p:nvGrpSpPr>
        <p:grpSpPr>
          <a:xfrm>
            <a:off x="8235463" y="4833347"/>
            <a:ext cx="466672" cy="464171"/>
            <a:chOff x="-24353075" y="3891250"/>
            <a:chExt cx="293800" cy="292225"/>
          </a:xfrm>
        </p:grpSpPr>
        <p:sp>
          <p:nvSpPr>
            <p:cNvPr id="7204" name="Google Shape;7204;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92"/>
          <p:cNvGrpSpPr/>
          <p:nvPr/>
        </p:nvGrpSpPr>
        <p:grpSpPr>
          <a:xfrm>
            <a:off x="10613425" y="4231085"/>
            <a:ext cx="471676" cy="468617"/>
            <a:chOff x="-22845575" y="3504075"/>
            <a:chExt cx="296950" cy="295025"/>
          </a:xfrm>
        </p:grpSpPr>
        <p:sp>
          <p:nvSpPr>
            <p:cNvPr id="7207" name="Google Shape;7207;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92"/>
          <p:cNvGrpSpPr/>
          <p:nvPr/>
        </p:nvGrpSpPr>
        <p:grpSpPr>
          <a:xfrm>
            <a:off x="7670999" y="1742615"/>
            <a:ext cx="399125" cy="469173"/>
            <a:chOff x="-27691025" y="3175300"/>
            <a:chExt cx="251275" cy="295375"/>
          </a:xfrm>
        </p:grpSpPr>
        <p:sp>
          <p:nvSpPr>
            <p:cNvPr id="7210" name="Google Shape;7210;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92"/>
          <p:cNvGrpSpPr/>
          <p:nvPr/>
        </p:nvGrpSpPr>
        <p:grpSpPr>
          <a:xfrm>
            <a:off x="7634088" y="2434183"/>
            <a:ext cx="472947" cy="304020"/>
            <a:chOff x="-27721750" y="3598250"/>
            <a:chExt cx="297750" cy="191400"/>
          </a:xfrm>
        </p:grpSpPr>
        <p:sp>
          <p:nvSpPr>
            <p:cNvPr id="7215" name="Google Shape;7215;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92"/>
          <p:cNvGrpSpPr/>
          <p:nvPr/>
        </p:nvGrpSpPr>
        <p:grpSpPr>
          <a:xfrm>
            <a:off x="7635955" y="2958911"/>
            <a:ext cx="469213" cy="454640"/>
            <a:chOff x="-27719400" y="3925600"/>
            <a:chExt cx="295400" cy="286225"/>
          </a:xfrm>
        </p:grpSpPr>
        <p:sp>
          <p:nvSpPr>
            <p:cNvPr id="7218" name="Google Shape;7218;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0" name="Google Shape;7220;p92"/>
          <p:cNvGrpSpPr/>
          <p:nvPr/>
        </p:nvGrpSpPr>
        <p:grpSpPr>
          <a:xfrm>
            <a:off x="10597651" y="1741365"/>
            <a:ext cx="471676" cy="471676"/>
            <a:chOff x="-25834600" y="3176875"/>
            <a:chExt cx="296950" cy="296950"/>
          </a:xfrm>
        </p:grpSpPr>
        <p:sp>
          <p:nvSpPr>
            <p:cNvPr id="7221" name="Google Shape;7221;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6" name="Google Shape;7226;p92"/>
          <p:cNvGrpSpPr/>
          <p:nvPr/>
        </p:nvGrpSpPr>
        <p:grpSpPr>
          <a:xfrm>
            <a:off x="10597651" y="2365366"/>
            <a:ext cx="471676" cy="441655"/>
            <a:chOff x="-25834600" y="3564375"/>
            <a:chExt cx="296950" cy="278050"/>
          </a:xfrm>
        </p:grpSpPr>
        <p:sp>
          <p:nvSpPr>
            <p:cNvPr id="7227" name="Google Shape;7227;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92"/>
          <p:cNvGrpSpPr/>
          <p:nvPr/>
        </p:nvGrpSpPr>
        <p:grpSpPr>
          <a:xfrm>
            <a:off x="10595150" y="2951169"/>
            <a:ext cx="476679" cy="470127"/>
            <a:chOff x="-25834600" y="3915850"/>
            <a:chExt cx="300100" cy="295975"/>
          </a:xfrm>
        </p:grpSpPr>
        <p:sp>
          <p:nvSpPr>
            <p:cNvPr id="7236" name="Google Shape;7236;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9" name="Google Shape;7239;p92"/>
          <p:cNvGrpSpPr/>
          <p:nvPr/>
        </p:nvGrpSpPr>
        <p:grpSpPr>
          <a:xfrm>
            <a:off x="8909053" y="3592809"/>
            <a:ext cx="305291" cy="467983"/>
            <a:chOff x="-23930925" y="3149300"/>
            <a:chExt cx="192200" cy="294625"/>
          </a:xfrm>
        </p:grpSpPr>
        <p:sp>
          <p:nvSpPr>
            <p:cNvPr id="7240" name="Google Shape;7240;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4" name="Google Shape;7244;p92"/>
          <p:cNvGrpSpPr/>
          <p:nvPr/>
        </p:nvGrpSpPr>
        <p:grpSpPr>
          <a:xfrm>
            <a:off x="8851494" y="4230787"/>
            <a:ext cx="420409" cy="469213"/>
            <a:chOff x="-23962425" y="3519475"/>
            <a:chExt cx="264675" cy="295400"/>
          </a:xfrm>
        </p:grpSpPr>
        <p:sp>
          <p:nvSpPr>
            <p:cNvPr id="7245" name="Google Shape;7245;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7" name="Google Shape;7247;p92"/>
          <p:cNvSpPr/>
          <p:nvPr/>
        </p:nvSpPr>
        <p:spPr>
          <a:xfrm>
            <a:off x="8812076" y="48357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8" name="Google Shape;7248;p92"/>
          <p:cNvGrpSpPr/>
          <p:nvPr/>
        </p:nvGrpSpPr>
        <p:grpSpPr>
          <a:xfrm>
            <a:off x="10689727" y="4830846"/>
            <a:ext cx="319069" cy="469173"/>
            <a:chOff x="-22788075" y="3904625"/>
            <a:chExt cx="200875" cy="295375"/>
          </a:xfrm>
        </p:grpSpPr>
        <p:sp>
          <p:nvSpPr>
            <p:cNvPr id="7249" name="Google Shape;7249;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3" name="Google Shape;7253;p92"/>
          <p:cNvGrpSpPr/>
          <p:nvPr/>
        </p:nvGrpSpPr>
        <p:grpSpPr>
          <a:xfrm>
            <a:off x="8230124" y="1741999"/>
            <a:ext cx="472947" cy="470404"/>
            <a:chOff x="-27351575" y="3175300"/>
            <a:chExt cx="297750" cy="296150"/>
          </a:xfrm>
        </p:grpSpPr>
        <p:sp>
          <p:nvSpPr>
            <p:cNvPr id="7254" name="Google Shape;7254;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8" name="Google Shape;7258;p92"/>
          <p:cNvGrpSpPr/>
          <p:nvPr/>
        </p:nvGrpSpPr>
        <p:grpSpPr>
          <a:xfrm>
            <a:off x="8287070" y="2350812"/>
            <a:ext cx="359057" cy="470763"/>
            <a:chOff x="-27313750" y="3545275"/>
            <a:chExt cx="226050" cy="296375"/>
          </a:xfrm>
        </p:grpSpPr>
        <p:sp>
          <p:nvSpPr>
            <p:cNvPr id="7259" name="Google Shape;7259;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2" name="Google Shape;7262;p92"/>
          <p:cNvGrpSpPr/>
          <p:nvPr/>
        </p:nvGrpSpPr>
        <p:grpSpPr>
          <a:xfrm>
            <a:off x="8230124" y="2948507"/>
            <a:ext cx="472947" cy="475448"/>
            <a:chOff x="-27351575" y="3915650"/>
            <a:chExt cx="297750" cy="299325"/>
          </a:xfrm>
        </p:grpSpPr>
        <p:sp>
          <p:nvSpPr>
            <p:cNvPr id="7263" name="Google Shape;7263;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5" name="Google Shape;7265;p92"/>
          <p:cNvGrpSpPr/>
          <p:nvPr/>
        </p:nvGrpSpPr>
        <p:grpSpPr>
          <a:xfrm>
            <a:off x="6480112" y="3591439"/>
            <a:ext cx="425413" cy="470723"/>
            <a:chOff x="-25445525" y="3175900"/>
            <a:chExt cx="267825" cy="296350"/>
          </a:xfrm>
        </p:grpSpPr>
        <p:sp>
          <p:nvSpPr>
            <p:cNvPr id="7266" name="Google Shape;7266;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9" name="Google Shape;7269;p92"/>
          <p:cNvGrpSpPr/>
          <p:nvPr/>
        </p:nvGrpSpPr>
        <p:grpSpPr>
          <a:xfrm>
            <a:off x="6455730" y="4245203"/>
            <a:ext cx="474177" cy="440384"/>
            <a:chOff x="-25465200" y="3565175"/>
            <a:chExt cx="298525" cy="277250"/>
          </a:xfrm>
        </p:grpSpPr>
        <p:sp>
          <p:nvSpPr>
            <p:cNvPr id="7270" name="Google Shape;7270;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2" name="Google Shape;7272;p92"/>
          <p:cNvGrpSpPr/>
          <p:nvPr/>
        </p:nvGrpSpPr>
        <p:grpSpPr>
          <a:xfrm>
            <a:off x="6455115" y="4831243"/>
            <a:ext cx="475408" cy="468380"/>
            <a:chOff x="-25465200" y="3916150"/>
            <a:chExt cx="299300" cy="294875"/>
          </a:xfrm>
        </p:grpSpPr>
        <p:sp>
          <p:nvSpPr>
            <p:cNvPr id="7273" name="Google Shape;7273;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5" name="Google Shape;7275;p92"/>
          <p:cNvGrpSpPr/>
          <p:nvPr/>
        </p:nvGrpSpPr>
        <p:grpSpPr>
          <a:xfrm>
            <a:off x="9425034" y="3591598"/>
            <a:ext cx="469173" cy="470404"/>
            <a:chOff x="-23615075" y="3148525"/>
            <a:chExt cx="295375" cy="296150"/>
          </a:xfrm>
        </p:grpSpPr>
        <p:sp>
          <p:nvSpPr>
            <p:cNvPr id="7276" name="Google Shape;7276;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0" name="Google Shape;7280;p92"/>
          <p:cNvSpPr/>
          <p:nvPr/>
        </p:nvSpPr>
        <p:spPr>
          <a:xfrm>
            <a:off x="9422496" y="42294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1" name="Google Shape;7281;p92"/>
          <p:cNvGrpSpPr/>
          <p:nvPr/>
        </p:nvGrpSpPr>
        <p:grpSpPr>
          <a:xfrm>
            <a:off x="9424399" y="4843970"/>
            <a:ext cx="470444" cy="442925"/>
            <a:chOff x="-23615075" y="3906200"/>
            <a:chExt cx="296175" cy="278850"/>
          </a:xfrm>
        </p:grpSpPr>
        <p:sp>
          <p:nvSpPr>
            <p:cNvPr id="7282" name="Google Shape;7282;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5" name="Google Shape;7285;p92"/>
          <p:cNvSpPr/>
          <p:nvPr/>
        </p:nvSpPr>
        <p:spPr>
          <a:xfrm>
            <a:off x="8249508" y="54199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6" name="Google Shape;7286;p92"/>
          <p:cNvGrpSpPr/>
          <p:nvPr/>
        </p:nvGrpSpPr>
        <p:grpSpPr>
          <a:xfrm>
            <a:off x="8823025" y="1742158"/>
            <a:ext cx="471676" cy="470087"/>
            <a:chOff x="-26980600" y="3175500"/>
            <a:chExt cx="296950" cy="295950"/>
          </a:xfrm>
        </p:grpSpPr>
        <p:sp>
          <p:nvSpPr>
            <p:cNvPr id="7287" name="Google Shape;7287;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0" name="Google Shape;7290;p92"/>
          <p:cNvSpPr/>
          <p:nvPr/>
        </p:nvSpPr>
        <p:spPr>
          <a:xfrm>
            <a:off x="8853114" y="23515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1" name="Google Shape;7291;p92"/>
          <p:cNvGrpSpPr/>
          <p:nvPr/>
        </p:nvGrpSpPr>
        <p:grpSpPr>
          <a:xfrm>
            <a:off x="8823659" y="2993540"/>
            <a:ext cx="470404" cy="385385"/>
            <a:chOff x="-26981375" y="3951875"/>
            <a:chExt cx="296150" cy="242625"/>
          </a:xfrm>
        </p:grpSpPr>
        <p:sp>
          <p:nvSpPr>
            <p:cNvPr id="7292" name="Google Shape;7292;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5" name="Google Shape;7295;p92"/>
          <p:cNvGrpSpPr/>
          <p:nvPr/>
        </p:nvGrpSpPr>
        <p:grpSpPr>
          <a:xfrm>
            <a:off x="7043716" y="3590327"/>
            <a:ext cx="469213" cy="472947"/>
            <a:chOff x="-25094250" y="3176075"/>
            <a:chExt cx="295400" cy="297750"/>
          </a:xfrm>
        </p:grpSpPr>
        <p:sp>
          <p:nvSpPr>
            <p:cNvPr id="7296" name="Google Shape;7296;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9" name="Google Shape;7299;p92"/>
          <p:cNvGrpSpPr/>
          <p:nvPr/>
        </p:nvGrpSpPr>
        <p:grpSpPr>
          <a:xfrm>
            <a:off x="7043716" y="4230808"/>
            <a:ext cx="469213" cy="469173"/>
            <a:chOff x="-25094250" y="3547050"/>
            <a:chExt cx="295400" cy="295375"/>
          </a:xfrm>
        </p:grpSpPr>
        <p:sp>
          <p:nvSpPr>
            <p:cNvPr id="7300" name="Google Shape;7300;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05" name="Google Shape;7305;p92"/>
          <p:cNvSpPr/>
          <p:nvPr/>
        </p:nvSpPr>
        <p:spPr>
          <a:xfrm>
            <a:off x="7043738" y="49041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06" name="Google Shape;7306;p92"/>
          <p:cNvGrpSpPr/>
          <p:nvPr/>
        </p:nvGrpSpPr>
        <p:grpSpPr>
          <a:xfrm>
            <a:off x="10019819" y="3591598"/>
            <a:ext cx="470404" cy="470404"/>
            <a:chOff x="-23245675" y="3148525"/>
            <a:chExt cx="296150" cy="296150"/>
          </a:xfrm>
        </p:grpSpPr>
        <p:sp>
          <p:nvSpPr>
            <p:cNvPr id="7307" name="Google Shape;7307;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10" name="Google Shape;7310;p92"/>
          <p:cNvSpPr/>
          <p:nvPr/>
        </p:nvSpPr>
        <p:spPr>
          <a:xfrm>
            <a:off x="10076062" y="42307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11" name="Google Shape;7311;p92"/>
          <p:cNvGrpSpPr/>
          <p:nvPr/>
        </p:nvGrpSpPr>
        <p:grpSpPr>
          <a:xfrm>
            <a:off x="10020434" y="4830230"/>
            <a:ext cx="469173" cy="470404"/>
            <a:chOff x="-23244900" y="3888100"/>
            <a:chExt cx="295375" cy="296150"/>
          </a:xfrm>
        </p:grpSpPr>
        <p:sp>
          <p:nvSpPr>
            <p:cNvPr id="7312" name="Google Shape;7312;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23" name="Google Shape;7323;p92"/>
          <p:cNvSpPr/>
          <p:nvPr/>
        </p:nvSpPr>
        <p:spPr>
          <a:xfrm>
            <a:off x="8788785" y="54180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92"/>
          <p:cNvSpPr txBox="1"/>
          <p:nvPr/>
        </p:nvSpPr>
        <p:spPr>
          <a:xfrm>
            <a:off x="110211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7325" name="Google Shape;7325;p92"/>
          <p:cNvSpPr txBox="1"/>
          <p:nvPr/>
        </p:nvSpPr>
        <p:spPr>
          <a:xfrm>
            <a:off x="6447084"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9"/>
        <p:cNvGrpSpPr/>
        <p:nvPr/>
      </p:nvGrpSpPr>
      <p:grpSpPr>
        <a:xfrm>
          <a:off x="0" y="0"/>
          <a:ext cx="0" cy="0"/>
          <a:chOff x="0" y="0"/>
          <a:chExt cx="0" cy="0"/>
        </a:xfrm>
      </p:grpSpPr>
      <p:sp>
        <p:nvSpPr>
          <p:cNvPr id="7330" name="Google Shape;7330;p93"/>
          <p:cNvSpPr/>
          <p:nvPr/>
        </p:nvSpPr>
        <p:spPr>
          <a:xfrm>
            <a:off x="1110040" y="1836104"/>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1" name="Google Shape;7331;p93"/>
          <p:cNvGrpSpPr/>
          <p:nvPr/>
        </p:nvGrpSpPr>
        <p:grpSpPr>
          <a:xfrm>
            <a:off x="1110206" y="2426197"/>
            <a:ext cx="489681" cy="489681"/>
            <a:chOff x="-65145700" y="3727425"/>
            <a:chExt cx="317425" cy="317425"/>
          </a:xfrm>
        </p:grpSpPr>
        <p:sp>
          <p:nvSpPr>
            <p:cNvPr id="7332" name="Google Shape;7332;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93"/>
          <p:cNvGrpSpPr/>
          <p:nvPr/>
        </p:nvGrpSpPr>
        <p:grpSpPr>
          <a:xfrm>
            <a:off x="1114468" y="2998082"/>
            <a:ext cx="481157" cy="489681"/>
            <a:chOff x="-65144125" y="4094450"/>
            <a:chExt cx="311900" cy="317425"/>
          </a:xfrm>
        </p:grpSpPr>
        <p:sp>
          <p:nvSpPr>
            <p:cNvPr id="7335" name="Google Shape;7335;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38" name="Google Shape;7338;p93"/>
          <p:cNvSpPr/>
          <p:nvPr/>
        </p:nvSpPr>
        <p:spPr>
          <a:xfrm>
            <a:off x="4053439" y="1834272"/>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9" name="Google Shape;7339;p93"/>
          <p:cNvGrpSpPr/>
          <p:nvPr/>
        </p:nvGrpSpPr>
        <p:grpSpPr>
          <a:xfrm>
            <a:off x="4052561" y="2425675"/>
            <a:ext cx="494193" cy="490723"/>
            <a:chOff x="-63250675" y="3744075"/>
            <a:chExt cx="320350" cy="318100"/>
          </a:xfrm>
        </p:grpSpPr>
        <p:sp>
          <p:nvSpPr>
            <p:cNvPr id="7340" name="Google Shape;7340;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3" name="Google Shape;7343;p93"/>
          <p:cNvGrpSpPr/>
          <p:nvPr/>
        </p:nvGrpSpPr>
        <p:grpSpPr>
          <a:xfrm>
            <a:off x="4054817" y="2998082"/>
            <a:ext cx="489681" cy="489681"/>
            <a:chOff x="-63250675" y="4110200"/>
            <a:chExt cx="317425" cy="317425"/>
          </a:xfrm>
        </p:grpSpPr>
        <p:sp>
          <p:nvSpPr>
            <p:cNvPr id="7344" name="Google Shape;7344;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3" name="Google Shape;7353;p93"/>
          <p:cNvGrpSpPr/>
          <p:nvPr/>
        </p:nvGrpSpPr>
        <p:grpSpPr>
          <a:xfrm>
            <a:off x="2293546" y="3660875"/>
            <a:ext cx="478767" cy="478459"/>
            <a:chOff x="-61351725" y="3372400"/>
            <a:chExt cx="310350" cy="310150"/>
          </a:xfrm>
        </p:grpSpPr>
        <p:sp>
          <p:nvSpPr>
            <p:cNvPr id="7354" name="Google Shape;7354;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7" name="Google Shape;7357;p93"/>
          <p:cNvGrpSpPr/>
          <p:nvPr/>
        </p:nvGrpSpPr>
        <p:grpSpPr>
          <a:xfrm>
            <a:off x="2288686" y="4278284"/>
            <a:ext cx="488485" cy="444712"/>
            <a:chOff x="-61354875" y="3751050"/>
            <a:chExt cx="316650" cy="288275"/>
          </a:xfrm>
        </p:grpSpPr>
        <p:sp>
          <p:nvSpPr>
            <p:cNvPr id="7358" name="Google Shape;7358;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1" name="Google Shape;7361;p93"/>
          <p:cNvGrpSpPr/>
          <p:nvPr/>
        </p:nvGrpSpPr>
        <p:grpSpPr>
          <a:xfrm>
            <a:off x="2288686" y="4867136"/>
            <a:ext cx="488485" cy="489720"/>
            <a:chOff x="-61354875" y="4101525"/>
            <a:chExt cx="316650" cy="317450"/>
          </a:xfrm>
        </p:grpSpPr>
        <p:sp>
          <p:nvSpPr>
            <p:cNvPr id="7362" name="Google Shape;7362;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4" name="Google Shape;7364;p93"/>
          <p:cNvGrpSpPr/>
          <p:nvPr/>
        </p:nvGrpSpPr>
        <p:grpSpPr>
          <a:xfrm>
            <a:off x="5243933" y="3656305"/>
            <a:ext cx="490876" cy="487599"/>
            <a:chOff x="-59470075" y="3308975"/>
            <a:chExt cx="318200" cy="316075"/>
          </a:xfrm>
        </p:grpSpPr>
        <p:sp>
          <p:nvSpPr>
            <p:cNvPr id="7365" name="Google Shape;7365;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4" name="Google Shape;7374;p93"/>
          <p:cNvGrpSpPr/>
          <p:nvPr/>
        </p:nvGrpSpPr>
        <p:grpSpPr>
          <a:xfrm>
            <a:off x="1704506" y="1837244"/>
            <a:ext cx="489681" cy="486248"/>
            <a:chOff x="-64781025" y="3361050"/>
            <a:chExt cx="317425" cy="315200"/>
          </a:xfrm>
        </p:grpSpPr>
        <p:sp>
          <p:nvSpPr>
            <p:cNvPr id="7375" name="Google Shape;7375;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79" name="Google Shape;7379;p93"/>
          <p:cNvSpPr/>
          <p:nvPr/>
        </p:nvSpPr>
        <p:spPr>
          <a:xfrm>
            <a:off x="1704340" y="2427385"/>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93"/>
          <p:cNvSpPr/>
          <p:nvPr/>
        </p:nvSpPr>
        <p:spPr>
          <a:xfrm>
            <a:off x="1740784" y="2998056"/>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93"/>
          <p:cNvSpPr/>
          <p:nvPr/>
        </p:nvSpPr>
        <p:spPr>
          <a:xfrm>
            <a:off x="4654498" y="1889577"/>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82" name="Google Shape;7382;p93"/>
          <p:cNvGrpSpPr/>
          <p:nvPr/>
        </p:nvGrpSpPr>
        <p:grpSpPr>
          <a:xfrm>
            <a:off x="4643706" y="2425830"/>
            <a:ext cx="510353" cy="490413"/>
            <a:chOff x="-62890750" y="3747425"/>
            <a:chExt cx="330825" cy="317900"/>
          </a:xfrm>
        </p:grpSpPr>
        <p:sp>
          <p:nvSpPr>
            <p:cNvPr id="7383" name="Google Shape;7383;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7" name="Google Shape;7397;p93"/>
          <p:cNvGrpSpPr/>
          <p:nvPr/>
        </p:nvGrpSpPr>
        <p:grpSpPr>
          <a:xfrm>
            <a:off x="4654042" y="2998679"/>
            <a:ext cx="489681" cy="488485"/>
            <a:chOff x="-62884425" y="4111775"/>
            <a:chExt cx="317425" cy="316650"/>
          </a:xfrm>
        </p:grpSpPr>
        <p:sp>
          <p:nvSpPr>
            <p:cNvPr id="7398" name="Google Shape;7398;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0" name="Google Shape;7400;p93"/>
          <p:cNvGrpSpPr/>
          <p:nvPr/>
        </p:nvGrpSpPr>
        <p:grpSpPr>
          <a:xfrm>
            <a:off x="2884220" y="3660105"/>
            <a:ext cx="487251" cy="480001"/>
            <a:chOff x="-60991775" y="3376900"/>
            <a:chExt cx="315850" cy="311150"/>
          </a:xfrm>
        </p:grpSpPr>
        <p:sp>
          <p:nvSpPr>
            <p:cNvPr id="7401" name="Google Shape;7401;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4" name="Google Shape;7404;p93"/>
          <p:cNvGrpSpPr/>
          <p:nvPr/>
        </p:nvGrpSpPr>
        <p:grpSpPr>
          <a:xfrm>
            <a:off x="2883603" y="4261257"/>
            <a:ext cx="488485" cy="478767"/>
            <a:chOff x="-60988625" y="3740800"/>
            <a:chExt cx="316650" cy="310350"/>
          </a:xfrm>
        </p:grpSpPr>
        <p:sp>
          <p:nvSpPr>
            <p:cNvPr id="7405" name="Google Shape;7405;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8" name="Google Shape;7408;p93"/>
          <p:cNvGrpSpPr/>
          <p:nvPr/>
        </p:nvGrpSpPr>
        <p:grpSpPr>
          <a:xfrm>
            <a:off x="2883603" y="4868525"/>
            <a:ext cx="488485" cy="486943"/>
            <a:chOff x="-60987850" y="4100950"/>
            <a:chExt cx="316650" cy="315650"/>
          </a:xfrm>
        </p:grpSpPr>
        <p:sp>
          <p:nvSpPr>
            <p:cNvPr id="7409" name="Google Shape;7409;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93"/>
          <p:cNvGrpSpPr/>
          <p:nvPr/>
        </p:nvGrpSpPr>
        <p:grpSpPr>
          <a:xfrm>
            <a:off x="5243315" y="4262472"/>
            <a:ext cx="492111" cy="476337"/>
            <a:chOff x="-59447250" y="3706150"/>
            <a:chExt cx="319000" cy="308775"/>
          </a:xfrm>
        </p:grpSpPr>
        <p:sp>
          <p:nvSpPr>
            <p:cNvPr id="7415" name="Google Shape;7415;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93"/>
          <p:cNvGrpSpPr/>
          <p:nvPr/>
        </p:nvGrpSpPr>
        <p:grpSpPr>
          <a:xfrm>
            <a:off x="2294952" y="1837552"/>
            <a:ext cx="490915" cy="485632"/>
            <a:chOff x="-64406125" y="3362225"/>
            <a:chExt cx="318225" cy="314800"/>
          </a:xfrm>
        </p:grpSpPr>
        <p:sp>
          <p:nvSpPr>
            <p:cNvPr id="7420" name="Google Shape;7420;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2" name="Google Shape;7422;p93"/>
          <p:cNvSpPr/>
          <p:nvPr/>
        </p:nvSpPr>
        <p:spPr>
          <a:xfrm>
            <a:off x="2379228" y="2426172"/>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3" name="Google Shape;7423;p93"/>
          <p:cNvGrpSpPr/>
          <p:nvPr/>
        </p:nvGrpSpPr>
        <p:grpSpPr>
          <a:xfrm>
            <a:off x="2295570" y="2998679"/>
            <a:ext cx="489681" cy="488485"/>
            <a:chOff x="-64410850" y="4094450"/>
            <a:chExt cx="317425" cy="316650"/>
          </a:xfrm>
        </p:grpSpPr>
        <p:sp>
          <p:nvSpPr>
            <p:cNvPr id="7424" name="Google Shape;7424;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7" name="Google Shape;7427;p93"/>
          <p:cNvSpPr/>
          <p:nvPr/>
        </p:nvSpPr>
        <p:spPr>
          <a:xfrm>
            <a:off x="5287863" y="1835371"/>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8" name="Google Shape;7428;p93"/>
          <p:cNvGrpSpPr/>
          <p:nvPr/>
        </p:nvGrpSpPr>
        <p:grpSpPr>
          <a:xfrm>
            <a:off x="5257634" y="2425445"/>
            <a:ext cx="487289" cy="491185"/>
            <a:chOff x="-62516625" y="3743175"/>
            <a:chExt cx="315875" cy="318400"/>
          </a:xfrm>
        </p:grpSpPr>
        <p:sp>
          <p:nvSpPr>
            <p:cNvPr id="7429" name="Google Shape;7429;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1" name="Google Shape;7431;p93"/>
          <p:cNvGrpSpPr/>
          <p:nvPr/>
        </p:nvGrpSpPr>
        <p:grpSpPr>
          <a:xfrm>
            <a:off x="5266753" y="3025405"/>
            <a:ext cx="469048" cy="435032"/>
            <a:chOff x="-62511900" y="4129100"/>
            <a:chExt cx="304050" cy="282000"/>
          </a:xfrm>
        </p:grpSpPr>
        <p:sp>
          <p:nvSpPr>
            <p:cNvPr id="7432" name="Google Shape;7432;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7" name="Google Shape;7437;p93"/>
          <p:cNvGrpSpPr/>
          <p:nvPr/>
        </p:nvGrpSpPr>
        <p:grpSpPr>
          <a:xfrm>
            <a:off x="3504249" y="3655265"/>
            <a:ext cx="414360" cy="489681"/>
            <a:chOff x="-60597975" y="3367475"/>
            <a:chExt cx="268600" cy="317425"/>
          </a:xfrm>
        </p:grpSpPr>
        <p:sp>
          <p:nvSpPr>
            <p:cNvPr id="7438" name="Google Shape;7438;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43" name="Google Shape;7443;p93"/>
          <p:cNvSpPr/>
          <p:nvPr/>
        </p:nvSpPr>
        <p:spPr>
          <a:xfrm>
            <a:off x="3465219" y="4257280"/>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44" name="Google Shape;7444;p93"/>
          <p:cNvGrpSpPr/>
          <p:nvPr/>
        </p:nvGrpSpPr>
        <p:grpSpPr>
          <a:xfrm>
            <a:off x="3467187" y="4937020"/>
            <a:ext cx="488485" cy="349953"/>
            <a:chOff x="-60621600" y="4145650"/>
            <a:chExt cx="316650" cy="226850"/>
          </a:xfrm>
        </p:grpSpPr>
        <p:sp>
          <p:nvSpPr>
            <p:cNvPr id="7445" name="Google Shape;7445;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8" name="Google Shape;7448;p93"/>
          <p:cNvGrpSpPr/>
          <p:nvPr/>
        </p:nvGrpSpPr>
        <p:grpSpPr>
          <a:xfrm>
            <a:off x="5249389" y="4868352"/>
            <a:ext cx="479963" cy="487289"/>
            <a:chOff x="-59400775" y="4084200"/>
            <a:chExt cx="311125" cy="315875"/>
          </a:xfrm>
        </p:grpSpPr>
        <p:sp>
          <p:nvSpPr>
            <p:cNvPr id="7449" name="Google Shape;7449;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5" name="Google Shape;7455;p93"/>
          <p:cNvGrpSpPr/>
          <p:nvPr/>
        </p:nvGrpSpPr>
        <p:grpSpPr>
          <a:xfrm>
            <a:off x="2881515" y="1836126"/>
            <a:ext cx="487251" cy="488485"/>
            <a:chOff x="-64044600" y="3360375"/>
            <a:chExt cx="315850" cy="316650"/>
          </a:xfrm>
        </p:grpSpPr>
        <p:sp>
          <p:nvSpPr>
            <p:cNvPr id="7456" name="Google Shape;7456;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9" name="Google Shape;7459;p93"/>
          <p:cNvGrpSpPr/>
          <p:nvPr/>
        </p:nvGrpSpPr>
        <p:grpSpPr>
          <a:xfrm>
            <a:off x="2916746" y="2426197"/>
            <a:ext cx="416789" cy="489681"/>
            <a:chOff x="-64022550" y="3727425"/>
            <a:chExt cx="270175" cy="317425"/>
          </a:xfrm>
        </p:grpSpPr>
        <p:sp>
          <p:nvSpPr>
            <p:cNvPr id="7460" name="Google Shape;7460;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3" name="Google Shape;7463;p93"/>
          <p:cNvGrpSpPr/>
          <p:nvPr/>
        </p:nvGrpSpPr>
        <p:grpSpPr>
          <a:xfrm>
            <a:off x="2948930" y="2998063"/>
            <a:ext cx="352423" cy="489720"/>
            <a:chOff x="-64001300" y="4093650"/>
            <a:chExt cx="228450" cy="317450"/>
          </a:xfrm>
        </p:grpSpPr>
        <p:sp>
          <p:nvSpPr>
            <p:cNvPr id="7464" name="Google Shape;7464;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8" name="Google Shape;7468;p93"/>
          <p:cNvGrpSpPr/>
          <p:nvPr/>
        </p:nvGrpSpPr>
        <p:grpSpPr>
          <a:xfrm>
            <a:off x="1107601" y="3655784"/>
            <a:ext cx="479963" cy="488640"/>
            <a:chOff x="-62148800" y="3377700"/>
            <a:chExt cx="311125" cy="316750"/>
          </a:xfrm>
        </p:grpSpPr>
        <p:sp>
          <p:nvSpPr>
            <p:cNvPr id="7469" name="Google Shape;7469;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1" name="Google Shape;7471;p93"/>
          <p:cNvGrpSpPr/>
          <p:nvPr/>
        </p:nvGrpSpPr>
        <p:grpSpPr>
          <a:xfrm>
            <a:off x="1102145" y="4255780"/>
            <a:ext cx="490876" cy="489720"/>
            <a:chOff x="-62154300" y="3743950"/>
            <a:chExt cx="318200" cy="317450"/>
          </a:xfrm>
        </p:grpSpPr>
        <p:sp>
          <p:nvSpPr>
            <p:cNvPr id="7472" name="Google Shape;7472;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4" name="Google Shape;7474;p93"/>
          <p:cNvGrpSpPr/>
          <p:nvPr/>
        </p:nvGrpSpPr>
        <p:grpSpPr>
          <a:xfrm>
            <a:off x="1102125" y="4867754"/>
            <a:ext cx="490915" cy="488485"/>
            <a:chOff x="-62151950" y="4111775"/>
            <a:chExt cx="318225" cy="316650"/>
          </a:xfrm>
        </p:grpSpPr>
        <p:sp>
          <p:nvSpPr>
            <p:cNvPr id="7475" name="Google Shape;7475;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9" name="Google Shape;7479;p93"/>
          <p:cNvGrpSpPr/>
          <p:nvPr/>
        </p:nvGrpSpPr>
        <p:grpSpPr>
          <a:xfrm>
            <a:off x="4060291" y="3655148"/>
            <a:ext cx="490876" cy="489912"/>
            <a:chOff x="-60254550" y="3367325"/>
            <a:chExt cx="318200" cy="317575"/>
          </a:xfrm>
        </p:grpSpPr>
        <p:sp>
          <p:nvSpPr>
            <p:cNvPr id="7480" name="Google Shape;7480;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4" name="Google Shape;7484;p93"/>
          <p:cNvGrpSpPr/>
          <p:nvPr/>
        </p:nvGrpSpPr>
        <p:grpSpPr>
          <a:xfrm>
            <a:off x="4061487" y="4256473"/>
            <a:ext cx="488485" cy="488331"/>
            <a:chOff x="-60255350" y="3733825"/>
            <a:chExt cx="316650" cy="316550"/>
          </a:xfrm>
        </p:grpSpPr>
        <p:sp>
          <p:nvSpPr>
            <p:cNvPr id="7485" name="Google Shape;7485;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2" name="Google Shape;7492;p93"/>
          <p:cNvGrpSpPr/>
          <p:nvPr/>
        </p:nvGrpSpPr>
        <p:grpSpPr>
          <a:xfrm>
            <a:off x="4098549" y="4868352"/>
            <a:ext cx="414360" cy="487289"/>
            <a:chOff x="-60232500" y="4101525"/>
            <a:chExt cx="268600" cy="315875"/>
          </a:xfrm>
        </p:grpSpPr>
        <p:sp>
          <p:nvSpPr>
            <p:cNvPr id="7493" name="Google Shape;7493;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95" name="Google Shape;7495;p93"/>
          <p:cNvSpPr/>
          <p:nvPr/>
        </p:nvSpPr>
        <p:spPr>
          <a:xfrm>
            <a:off x="2882249" y="5493596"/>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96" name="Google Shape;7496;p93"/>
          <p:cNvGrpSpPr/>
          <p:nvPr/>
        </p:nvGrpSpPr>
        <p:grpSpPr>
          <a:xfrm>
            <a:off x="3475883" y="1836126"/>
            <a:ext cx="490915" cy="488485"/>
            <a:chOff x="-63679950" y="3360375"/>
            <a:chExt cx="318225" cy="316650"/>
          </a:xfrm>
        </p:grpSpPr>
        <p:sp>
          <p:nvSpPr>
            <p:cNvPr id="7497" name="Google Shape;7497;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1" name="Google Shape;7501;p93"/>
          <p:cNvSpPr/>
          <p:nvPr/>
        </p:nvSpPr>
        <p:spPr>
          <a:xfrm>
            <a:off x="3474506" y="2425863"/>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2" name="Google Shape;7502;p93"/>
          <p:cNvGrpSpPr/>
          <p:nvPr/>
        </p:nvGrpSpPr>
        <p:grpSpPr>
          <a:xfrm>
            <a:off x="3474052" y="2997909"/>
            <a:ext cx="494579" cy="490028"/>
            <a:chOff x="-63679950" y="4093450"/>
            <a:chExt cx="320600" cy="317650"/>
          </a:xfrm>
        </p:grpSpPr>
        <p:sp>
          <p:nvSpPr>
            <p:cNvPr id="7503" name="Google Shape;7503;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6" name="Google Shape;7506;p93"/>
          <p:cNvGrpSpPr/>
          <p:nvPr/>
        </p:nvGrpSpPr>
        <p:grpSpPr>
          <a:xfrm>
            <a:off x="1687542" y="3655244"/>
            <a:ext cx="488485" cy="489720"/>
            <a:chOff x="-61784125" y="3377700"/>
            <a:chExt cx="316650" cy="317450"/>
          </a:xfrm>
        </p:grpSpPr>
        <p:sp>
          <p:nvSpPr>
            <p:cNvPr id="7507" name="Google Shape;7507;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4" name="Google Shape;7514;p93"/>
          <p:cNvGrpSpPr/>
          <p:nvPr/>
        </p:nvGrpSpPr>
        <p:grpSpPr>
          <a:xfrm>
            <a:off x="1687542" y="4255780"/>
            <a:ext cx="488485" cy="489720"/>
            <a:chOff x="-61783350" y="3743950"/>
            <a:chExt cx="316650" cy="317450"/>
          </a:xfrm>
        </p:grpSpPr>
        <p:sp>
          <p:nvSpPr>
            <p:cNvPr id="7515" name="Google Shape;7515;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7" name="Google Shape;7517;p93"/>
          <p:cNvSpPr/>
          <p:nvPr/>
        </p:nvSpPr>
        <p:spPr>
          <a:xfrm>
            <a:off x="1687383" y="4867515"/>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93"/>
          <p:cNvSpPr/>
          <p:nvPr/>
        </p:nvSpPr>
        <p:spPr>
          <a:xfrm>
            <a:off x="4651119" y="3668374"/>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93"/>
          <p:cNvSpPr/>
          <p:nvPr/>
        </p:nvSpPr>
        <p:spPr>
          <a:xfrm>
            <a:off x="4649904" y="4309229"/>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93"/>
          <p:cNvGrpSpPr/>
          <p:nvPr/>
        </p:nvGrpSpPr>
        <p:grpSpPr>
          <a:xfrm>
            <a:off x="4649440" y="4868892"/>
            <a:ext cx="492149" cy="486209"/>
            <a:chOff x="-59869425" y="4102225"/>
            <a:chExt cx="319025" cy="315175"/>
          </a:xfrm>
        </p:grpSpPr>
        <p:sp>
          <p:nvSpPr>
            <p:cNvPr id="7521" name="Google Shape;7521;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5" name="Google Shape;7525;p93"/>
          <p:cNvGrpSpPr/>
          <p:nvPr/>
        </p:nvGrpSpPr>
        <p:grpSpPr>
          <a:xfrm>
            <a:off x="3474511" y="5493988"/>
            <a:ext cx="488485" cy="487289"/>
            <a:chOff x="-59029025" y="3711650"/>
            <a:chExt cx="316650" cy="315875"/>
          </a:xfrm>
        </p:grpSpPr>
        <p:sp>
          <p:nvSpPr>
            <p:cNvPr id="7526" name="Google Shape;7526;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93"/>
          <p:cNvGrpSpPr/>
          <p:nvPr/>
        </p:nvGrpSpPr>
        <p:grpSpPr>
          <a:xfrm>
            <a:off x="6455164" y="1864019"/>
            <a:ext cx="469253" cy="464251"/>
            <a:chOff x="581525" y="3254850"/>
            <a:chExt cx="297750" cy="294575"/>
          </a:xfrm>
        </p:grpSpPr>
        <p:sp>
          <p:nvSpPr>
            <p:cNvPr id="7534" name="Google Shape;7534;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93"/>
          <p:cNvGrpSpPr/>
          <p:nvPr/>
        </p:nvGrpSpPr>
        <p:grpSpPr>
          <a:xfrm>
            <a:off x="6453923" y="2449267"/>
            <a:ext cx="471736" cy="468663"/>
            <a:chOff x="580725" y="3617925"/>
            <a:chExt cx="299325" cy="297375"/>
          </a:xfrm>
        </p:grpSpPr>
        <p:sp>
          <p:nvSpPr>
            <p:cNvPr id="7538" name="Google Shape;7538;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3" name="Google Shape;7543;p93"/>
          <p:cNvGrpSpPr/>
          <p:nvPr/>
        </p:nvGrpSpPr>
        <p:grpSpPr>
          <a:xfrm>
            <a:off x="6456406" y="3045521"/>
            <a:ext cx="466772" cy="466772"/>
            <a:chOff x="583100" y="3982600"/>
            <a:chExt cx="296175" cy="296175"/>
          </a:xfrm>
        </p:grpSpPr>
        <p:sp>
          <p:nvSpPr>
            <p:cNvPr id="7544" name="Google Shape;75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1" name="Google Shape;7551;p93"/>
          <p:cNvGrpSpPr/>
          <p:nvPr/>
        </p:nvGrpSpPr>
        <p:grpSpPr>
          <a:xfrm>
            <a:off x="9433225" y="1863685"/>
            <a:ext cx="409641" cy="464920"/>
            <a:chOff x="2423775" y="3226875"/>
            <a:chExt cx="259925" cy="295000"/>
          </a:xfrm>
        </p:grpSpPr>
        <p:sp>
          <p:nvSpPr>
            <p:cNvPr id="7552" name="Google Shape;7552;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5" name="Google Shape;7555;p93"/>
          <p:cNvGrpSpPr/>
          <p:nvPr/>
        </p:nvGrpSpPr>
        <p:grpSpPr>
          <a:xfrm>
            <a:off x="9402809" y="2452066"/>
            <a:ext cx="470476" cy="463068"/>
            <a:chOff x="2404875" y="3592725"/>
            <a:chExt cx="298525" cy="293825"/>
          </a:xfrm>
        </p:grpSpPr>
        <p:sp>
          <p:nvSpPr>
            <p:cNvPr id="7556" name="Google Shape;7556;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9" name="Google Shape;7559;p93"/>
          <p:cNvGrpSpPr/>
          <p:nvPr/>
        </p:nvGrpSpPr>
        <p:grpSpPr>
          <a:xfrm>
            <a:off x="9404049" y="3046153"/>
            <a:ext cx="467993" cy="465511"/>
            <a:chOff x="2404875" y="3955825"/>
            <a:chExt cx="296950" cy="295375"/>
          </a:xfrm>
        </p:grpSpPr>
        <p:sp>
          <p:nvSpPr>
            <p:cNvPr id="7560" name="Google Shape;7560;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4" name="Google Shape;7564;p93"/>
          <p:cNvGrpSpPr/>
          <p:nvPr/>
        </p:nvGrpSpPr>
        <p:grpSpPr>
          <a:xfrm>
            <a:off x="7662689" y="3665078"/>
            <a:ext cx="465551" cy="466772"/>
            <a:chOff x="4263650" y="3235150"/>
            <a:chExt cx="295400" cy="296175"/>
          </a:xfrm>
        </p:grpSpPr>
        <p:sp>
          <p:nvSpPr>
            <p:cNvPr id="7565" name="Google Shape;7565;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93"/>
          <p:cNvGrpSpPr/>
          <p:nvPr/>
        </p:nvGrpSpPr>
        <p:grpSpPr>
          <a:xfrm>
            <a:off x="7659595" y="4277293"/>
            <a:ext cx="471736" cy="436985"/>
            <a:chOff x="4266025" y="3609275"/>
            <a:chExt cx="299325" cy="277275"/>
          </a:xfrm>
        </p:grpSpPr>
        <p:sp>
          <p:nvSpPr>
            <p:cNvPr id="7571" name="Google Shape;7571;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3" name="Google Shape;7573;p93"/>
          <p:cNvGrpSpPr/>
          <p:nvPr/>
        </p:nvGrpSpPr>
        <p:grpSpPr>
          <a:xfrm>
            <a:off x="7660205" y="4897809"/>
            <a:ext cx="470515" cy="465511"/>
            <a:chOff x="4263650" y="3963700"/>
            <a:chExt cx="298550" cy="295375"/>
          </a:xfrm>
        </p:grpSpPr>
        <p:sp>
          <p:nvSpPr>
            <p:cNvPr id="7574" name="Google Shape;7574;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1" name="Google Shape;7581;p93"/>
          <p:cNvGrpSpPr/>
          <p:nvPr/>
        </p:nvGrpSpPr>
        <p:grpSpPr>
          <a:xfrm>
            <a:off x="10697988" y="3665079"/>
            <a:ext cx="301685" cy="466772"/>
            <a:chOff x="6164975" y="3211525"/>
            <a:chExt cx="191425" cy="296175"/>
          </a:xfrm>
        </p:grpSpPr>
        <p:sp>
          <p:nvSpPr>
            <p:cNvPr id="7582" name="Google Shape;7582;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9" name="Google Shape;7589;p93"/>
          <p:cNvGrpSpPr/>
          <p:nvPr/>
        </p:nvGrpSpPr>
        <p:grpSpPr>
          <a:xfrm>
            <a:off x="7047371" y="1862779"/>
            <a:ext cx="470515" cy="466732"/>
            <a:chOff x="946175" y="3253275"/>
            <a:chExt cx="298550" cy="296150"/>
          </a:xfrm>
        </p:grpSpPr>
        <p:sp>
          <p:nvSpPr>
            <p:cNvPr id="7590" name="Google Shape;7590;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5" name="Google Shape;7595;p93"/>
          <p:cNvGrpSpPr/>
          <p:nvPr/>
        </p:nvGrpSpPr>
        <p:grpSpPr>
          <a:xfrm>
            <a:off x="7048612" y="2452065"/>
            <a:ext cx="468032" cy="463068"/>
            <a:chOff x="946175" y="3619500"/>
            <a:chExt cx="296975" cy="293825"/>
          </a:xfrm>
        </p:grpSpPr>
        <p:sp>
          <p:nvSpPr>
            <p:cNvPr id="7596" name="Google Shape;7596;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93"/>
          <p:cNvGrpSpPr/>
          <p:nvPr/>
        </p:nvGrpSpPr>
        <p:grpSpPr>
          <a:xfrm>
            <a:off x="7048002" y="3044910"/>
            <a:ext cx="469253" cy="467993"/>
            <a:chOff x="944600" y="3981825"/>
            <a:chExt cx="297750" cy="296950"/>
          </a:xfrm>
        </p:grpSpPr>
        <p:sp>
          <p:nvSpPr>
            <p:cNvPr id="7603" name="Google Shape;7603;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7" name="Google Shape;7607;p93"/>
          <p:cNvGrpSpPr/>
          <p:nvPr/>
        </p:nvGrpSpPr>
        <p:grpSpPr>
          <a:xfrm>
            <a:off x="10003917" y="1863390"/>
            <a:ext cx="466772" cy="465511"/>
            <a:chOff x="2768750" y="3227275"/>
            <a:chExt cx="296175" cy="295375"/>
          </a:xfrm>
        </p:grpSpPr>
        <p:sp>
          <p:nvSpPr>
            <p:cNvPr id="7608" name="Google Shape;7608;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6" name="Google Shape;7616;p93"/>
          <p:cNvGrpSpPr/>
          <p:nvPr/>
        </p:nvGrpSpPr>
        <p:grpSpPr>
          <a:xfrm>
            <a:off x="10031851" y="2451219"/>
            <a:ext cx="410903" cy="464763"/>
            <a:chOff x="2786075" y="3591800"/>
            <a:chExt cx="260725" cy="294900"/>
          </a:xfrm>
        </p:grpSpPr>
        <p:sp>
          <p:nvSpPr>
            <p:cNvPr id="7617" name="Google Shape;7617;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93"/>
          <p:cNvGrpSpPr/>
          <p:nvPr/>
        </p:nvGrpSpPr>
        <p:grpSpPr>
          <a:xfrm>
            <a:off x="10085849" y="3045522"/>
            <a:ext cx="302907" cy="466772"/>
            <a:chOff x="2819150" y="3955025"/>
            <a:chExt cx="192200" cy="296175"/>
          </a:xfrm>
        </p:grpSpPr>
        <p:sp>
          <p:nvSpPr>
            <p:cNvPr id="7623" name="Google Shape;7623;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7" name="Google Shape;7627;p93"/>
          <p:cNvGrpSpPr/>
          <p:nvPr/>
        </p:nvGrpSpPr>
        <p:grpSpPr>
          <a:xfrm>
            <a:off x="8250881" y="3666320"/>
            <a:ext cx="465511" cy="464289"/>
            <a:chOff x="4629125" y="3235150"/>
            <a:chExt cx="295375" cy="294600"/>
          </a:xfrm>
        </p:grpSpPr>
        <p:sp>
          <p:nvSpPr>
            <p:cNvPr id="7628" name="Google Shape;7628;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3" name="Google Shape;7633;p93"/>
          <p:cNvGrpSpPr/>
          <p:nvPr/>
        </p:nvGrpSpPr>
        <p:grpSpPr>
          <a:xfrm>
            <a:off x="8250861" y="4263030"/>
            <a:ext cx="465551" cy="465511"/>
            <a:chOff x="4628325" y="3599825"/>
            <a:chExt cx="295400" cy="295375"/>
          </a:xfrm>
        </p:grpSpPr>
        <p:sp>
          <p:nvSpPr>
            <p:cNvPr id="7634" name="Google Shape;7634;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93"/>
          <p:cNvGrpSpPr/>
          <p:nvPr/>
        </p:nvGrpSpPr>
        <p:grpSpPr>
          <a:xfrm>
            <a:off x="8278796" y="4897178"/>
            <a:ext cx="409681" cy="466772"/>
            <a:chOff x="4645650" y="3962900"/>
            <a:chExt cx="259950" cy="296175"/>
          </a:xfrm>
        </p:grpSpPr>
        <p:sp>
          <p:nvSpPr>
            <p:cNvPr id="7647" name="Google Shape;7647;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3" name="Google Shape;7653;p93"/>
          <p:cNvGrpSpPr/>
          <p:nvPr/>
        </p:nvGrpSpPr>
        <p:grpSpPr>
          <a:xfrm>
            <a:off x="10616075" y="4263660"/>
            <a:ext cx="465511" cy="464251"/>
            <a:chOff x="6143725" y="3582500"/>
            <a:chExt cx="295375" cy="294575"/>
          </a:xfrm>
        </p:grpSpPr>
        <p:sp>
          <p:nvSpPr>
            <p:cNvPr id="7654" name="Google Shape;7654;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1" name="Google Shape;7661;p93"/>
          <p:cNvGrpSpPr/>
          <p:nvPr/>
        </p:nvGrpSpPr>
        <p:grpSpPr>
          <a:xfrm>
            <a:off x="7641178" y="1862779"/>
            <a:ext cx="467993" cy="466732"/>
            <a:chOff x="1310075" y="3253275"/>
            <a:chExt cx="296950" cy="296150"/>
          </a:xfrm>
        </p:grpSpPr>
        <p:sp>
          <p:nvSpPr>
            <p:cNvPr id="7662" name="Google Shape;7662;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5" name="Google Shape;7665;p93"/>
          <p:cNvSpPr/>
          <p:nvPr/>
        </p:nvSpPr>
        <p:spPr>
          <a:xfrm>
            <a:off x="7643072" y="245223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6" name="Google Shape;7666;p93"/>
          <p:cNvGrpSpPr/>
          <p:nvPr/>
        </p:nvGrpSpPr>
        <p:grpSpPr>
          <a:xfrm>
            <a:off x="7640547" y="3044458"/>
            <a:ext cx="469255" cy="468900"/>
            <a:chOff x="1310075" y="3980250"/>
            <a:chExt cx="297750" cy="297525"/>
          </a:xfrm>
        </p:grpSpPr>
        <p:sp>
          <p:nvSpPr>
            <p:cNvPr id="7667" name="Google Shape;7667;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1" name="Google Shape;7671;p93"/>
          <p:cNvGrpSpPr/>
          <p:nvPr/>
        </p:nvGrpSpPr>
        <p:grpSpPr>
          <a:xfrm>
            <a:off x="10660265" y="1863390"/>
            <a:ext cx="355073" cy="465511"/>
            <a:chOff x="3167275" y="3227275"/>
            <a:chExt cx="225300" cy="295375"/>
          </a:xfrm>
        </p:grpSpPr>
        <p:sp>
          <p:nvSpPr>
            <p:cNvPr id="7672" name="Google Shape;7672;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77" name="Google Shape;7677;p93"/>
          <p:cNvSpPr/>
          <p:nvPr/>
        </p:nvSpPr>
        <p:spPr>
          <a:xfrm>
            <a:off x="10592717" y="2449904"/>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78" name="Google Shape;7678;p93"/>
          <p:cNvGrpSpPr/>
          <p:nvPr/>
        </p:nvGrpSpPr>
        <p:grpSpPr>
          <a:xfrm>
            <a:off x="10603174" y="3046133"/>
            <a:ext cx="469253" cy="465551"/>
            <a:chOff x="3133425" y="3955025"/>
            <a:chExt cx="297750" cy="295400"/>
          </a:xfrm>
        </p:grpSpPr>
        <p:sp>
          <p:nvSpPr>
            <p:cNvPr id="7679" name="Google Shape;7679;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2" name="Google Shape;7682;p93"/>
          <p:cNvGrpSpPr/>
          <p:nvPr/>
        </p:nvGrpSpPr>
        <p:grpSpPr>
          <a:xfrm>
            <a:off x="8843406" y="3664249"/>
            <a:ext cx="466772" cy="468427"/>
            <a:chOff x="4991425" y="3234750"/>
            <a:chExt cx="296175" cy="297225"/>
          </a:xfrm>
        </p:grpSpPr>
        <p:sp>
          <p:nvSpPr>
            <p:cNvPr id="7683" name="Google Shape;7683;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9" name="Google Shape;7689;p93"/>
          <p:cNvGrpSpPr/>
          <p:nvPr/>
        </p:nvGrpSpPr>
        <p:grpSpPr>
          <a:xfrm>
            <a:off x="8843406" y="4290334"/>
            <a:ext cx="466772" cy="410903"/>
            <a:chOff x="4991425" y="3617150"/>
            <a:chExt cx="296175" cy="260725"/>
          </a:xfrm>
        </p:grpSpPr>
        <p:sp>
          <p:nvSpPr>
            <p:cNvPr id="7690" name="Google Shape;7690;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7" name="Google Shape;7697;p93"/>
          <p:cNvGrpSpPr/>
          <p:nvPr/>
        </p:nvGrpSpPr>
        <p:grpSpPr>
          <a:xfrm>
            <a:off x="8946436" y="4897789"/>
            <a:ext cx="260709" cy="465551"/>
            <a:chOff x="5056800" y="3962900"/>
            <a:chExt cx="165425" cy="295400"/>
          </a:xfrm>
        </p:grpSpPr>
        <p:sp>
          <p:nvSpPr>
            <p:cNvPr id="7698" name="Google Shape;7698;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93"/>
          <p:cNvGrpSpPr/>
          <p:nvPr/>
        </p:nvGrpSpPr>
        <p:grpSpPr>
          <a:xfrm>
            <a:off x="10614834" y="4897810"/>
            <a:ext cx="467993" cy="465511"/>
            <a:chOff x="6168925" y="3936925"/>
            <a:chExt cx="296950" cy="295375"/>
          </a:xfrm>
        </p:grpSpPr>
        <p:sp>
          <p:nvSpPr>
            <p:cNvPr id="7702" name="Google Shape;7702;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8" name="Google Shape;7708;p93"/>
          <p:cNvGrpSpPr/>
          <p:nvPr/>
        </p:nvGrpSpPr>
        <p:grpSpPr>
          <a:xfrm>
            <a:off x="8233125" y="1853906"/>
            <a:ext cx="464251" cy="465511"/>
            <a:chOff x="1674750" y="3254050"/>
            <a:chExt cx="294575" cy="295375"/>
          </a:xfrm>
        </p:grpSpPr>
        <p:sp>
          <p:nvSpPr>
            <p:cNvPr id="7709" name="Google Shape;7709;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2" name="Google Shape;7712;p93"/>
          <p:cNvGrpSpPr/>
          <p:nvPr/>
        </p:nvGrpSpPr>
        <p:grpSpPr>
          <a:xfrm>
            <a:off x="8252319" y="2450843"/>
            <a:ext cx="425796" cy="465511"/>
            <a:chOff x="1687350" y="3618725"/>
            <a:chExt cx="270175" cy="295375"/>
          </a:xfrm>
        </p:grpSpPr>
        <p:sp>
          <p:nvSpPr>
            <p:cNvPr id="7713" name="Google Shape;7713;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93"/>
          <p:cNvGrpSpPr/>
          <p:nvPr/>
        </p:nvGrpSpPr>
        <p:grpSpPr>
          <a:xfrm>
            <a:off x="8230590" y="3046151"/>
            <a:ext cx="469253" cy="465511"/>
            <a:chOff x="1672375" y="3982600"/>
            <a:chExt cx="297750" cy="295375"/>
          </a:xfrm>
        </p:grpSpPr>
        <p:sp>
          <p:nvSpPr>
            <p:cNvPr id="7717" name="Google Shape;7717;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0" name="Google Shape;7720;p93"/>
          <p:cNvGrpSpPr/>
          <p:nvPr/>
        </p:nvGrpSpPr>
        <p:grpSpPr>
          <a:xfrm>
            <a:off x="6486579" y="3665078"/>
            <a:ext cx="466772" cy="466772"/>
            <a:chOff x="3497300" y="3227275"/>
            <a:chExt cx="296175" cy="296175"/>
          </a:xfrm>
        </p:grpSpPr>
        <p:sp>
          <p:nvSpPr>
            <p:cNvPr id="7721" name="Google Shape;7721;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9" name="Google Shape;7729;p93"/>
          <p:cNvGrpSpPr/>
          <p:nvPr/>
        </p:nvGrpSpPr>
        <p:grpSpPr>
          <a:xfrm>
            <a:off x="6487210" y="4264271"/>
            <a:ext cx="465511" cy="463029"/>
            <a:chOff x="3497300" y="3591950"/>
            <a:chExt cx="295375" cy="293800"/>
          </a:xfrm>
        </p:grpSpPr>
        <p:sp>
          <p:nvSpPr>
            <p:cNvPr id="7730" name="Google Shape;7730;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8" name="Google Shape;7738;p93"/>
          <p:cNvGrpSpPr/>
          <p:nvPr/>
        </p:nvGrpSpPr>
        <p:grpSpPr>
          <a:xfrm>
            <a:off x="6487210" y="4897789"/>
            <a:ext cx="465511" cy="465551"/>
            <a:chOff x="3497300" y="3955025"/>
            <a:chExt cx="295375" cy="295400"/>
          </a:xfrm>
        </p:grpSpPr>
        <p:sp>
          <p:nvSpPr>
            <p:cNvPr id="7739" name="Google Shape;7739;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93"/>
          <p:cNvGrpSpPr/>
          <p:nvPr/>
        </p:nvGrpSpPr>
        <p:grpSpPr>
          <a:xfrm>
            <a:off x="9453306" y="3666044"/>
            <a:ext cx="436985" cy="464841"/>
            <a:chOff x="5364750" y="3235150"/>
            <a:chExt cx="277275" cy="294950"/>
          </a:xfrm>
        </p:grpSpPr>
        <p:sp>
          <p:nvSpPr>
            <p:cNvPr id="7743" name="Google Shape;7743;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1" name="Google Shape;7751;p93"/>
          <p:cNvGrpSpPr/>
          <p:nvPr/>
        </p:nvGrpSpPr>
        <p:grpSpPr>
          <a:xfrm>
            <a:off x="9437783" y="4261158"/>
            <a:ext cx="468032" cy="469255"/>
            <a:chOff x="5355300" y="3598250"/>
            <a:chExt cx="296975" cy="297750"/>
          </a:xfrm>
        </p:grpSpPr>
        <p:sp>
          <p:nvSpPr>
            <p:cNvPr id="7752" name="Google Shape;7752;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93"/>
          <p:cNvGrpSpPr/>
          <p:nvPr/>
        </p:nvGrpSpPr>
        <p:grpSpPr>
          <a:xfrm>
            <a:off x="9443377" y="4979720"/>
            <a:ext cx="456843" cy="301685"/>
            <a:chOff x="5358450" y="4015675"/>
            <a:chExt cx="289875" cy="191425"/>
          </a:xfrm>
        </p:grpSpPr>
        <p:sp>
          <p:nvSpPr>
            <p:cNvPr id="7761" name="Google Shape;7761;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5" name="Google Shape;7765;p93"/>
          <p:cNvGrpSpPr/>
          <p:nvPr/>
        </p:nvGrpSpPr>
        <p:grpSpPr>
          <a:xfrm>
            <a:off x="8278687" y="5489763"/>
            <a:ext cx="468032" cy="433952"/>
            <a:chOff x="6543825" y="3202075"/>
            <a:chExt cx="296975" cy="275350"/>
          </a:xfrm>
        </p:grpSpPr>
        <p:sp>
          <p:nvSpPr>
            <p:cNvPr id="7766" name="Google Shape;7766;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3" name="Google Shape;7773;p93"/>
          <p:cNvGrpSpPr/>
          <p:nvPr/>
        </p:nvGrpSpPr>
        <p:grpSpPr>
          <a:xfrm>
            <a:off x="8821329" y="1862759"/>
            <a:ext cx="466772" cy="466772"/>
            <a:chOff x="2037825" y="3254050"/>
            <a:chExt cx="296175" cy="296175"/>
          </a:xfrm>
        </p:grpSpPr>
        <p:sp>
          <p:nvSpPr>
            <p:cNvPr id="7774" name="Google Shape;7774;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93"/>
          <p:cNvGrpSpPr/>
          <p:nvPr/>
        </p:nvGrpSpPr>
        <p:grpSpPr>
          <a:xfrm>
            <a:off x="8818847" y="2450981"/>
            <a:ext cx="471736" cy="465235"/>
            <a:chOff x="2034675" y="3617925"/>
            <a:chExt cx="299325" cy="295200"/>
          </a:xfrm>
        </p:grpSpPr>
        <p:sp>
          <p:nvSpPr>
            <p:cNvPr id="7781" name="Google Shape;7781;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6" name="Google Shape;7786;p93"/>
          <p:cNvGrpSpPr/>
          <p:nvPr/>
        </p:nvGrpSpPr>
        <p:grpSpPr>
          <a:xfrm>
            <a:off x="8821329" y="3046151"/>
            <a:ext cx="466772" cy="465511"/>
            <a:chOff x="2037825" y="3981825"/>
            <a:chExt cx="296175" cy="295375"/>
          </a:xfrm>
        </p:grpSpPr>
        <p:sp>
          <p:nvSpPr>
            <p:cNvPr id="7787" name="Google Shape;7787;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0" name="Google Shape;7790;p93"/>
          <p:cNvGrpSpPr/>
          <p:nvPr/>
        </p:nvGrpSpPr>
        <p:grpSpPr>
          <a:xfrm>
            <a:off x="7068019" y="3707906"/>
            <a:ext cx="466772" cy="381116"/>
            <a:chOff x="3860400" y="3254050"/>
            <a:chExt cx="296175" cy="241825"/>
          </a:xfrm>
        </p:grpSpPr>
        <p:sp>
          <p:nvSpPr>
            <p:cNvPr id="7791" name="Google Shape;7791;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8" name="Google Shape;7798;p93"/>
          <p:cNvGrpSpPr/>
          <p:nvPr/>
        </p:nvGrpSpPr>
        <p:grpSpPr>
          <a:xfrm>
            <a:off x="7067388" y="4262401"/>
            <a:ext cx="468032" cy="466772"/>
            <a:chOff x="3859600" y="3591950"/>
            <a:chExt cx="296975" cy="296175"/>
          </a:xfrm>
        </p:grpSpPr>
        <p:sp>
          <p:nvSpPr>
            <p:cNvPr id="7799" name="Google Shape;7799;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2" name="Google Shape;7802;p93"/>
          <p:cNvGrpSpPr/>
          <p:nvPr/>
        </p:nvGrpSpPr>
        <p:grpSpPr>
          <a:xfrm>
            <a:off x="7068019" y="4897178"/>
            <a:ext cx="466772" cy="466772"/>
            <a:chOff x="3860400" y="3955025"/>
            <a:chExt cx="296175" cy="296175"/>
          </a:xfrm>
        </p:grpSpPr>
        <p:sp>
          <p:nvSpPr>
            <p:cNvPr id="7803" name="Google Shape;7803;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8" name="Google Shape;7808;p93"/>
          <p:cNvGrpSpPr/>
          <p:nvPr/>
        </p:nvGrpSpPr>
        <p:grpSpPr>
          <a:xfrm>
            <a:off x="10021640" y="3665709"/>
            <a:ext cx="474219" cy="465511"/>
            <a:chOff x="5716825" y="3235950"/>
            <a:chExt cx="300900" cy="295375"/>
          </a:xfrm>
        </p:grpSpPr>
        <p:sp>
          <p:nvSpPr>
            <p:cNvPr id="7809" name="Google Shape;7809;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3" name="Google Shape;7813;p93"/>
          <p:cNvGrpSpPr/>
          <p:nvPr/>
        </p:nvGrpSpPr>
        <p:grpSpPr>
          <a:xfrm>
            <a:off x="10039015" y="4277293"/>
            <a:ext cx="439468" cy="436985"/>
            <a:chOff x="5727850" y="3609275"/>
            <a:chExt cx="278850" cy="277275"/>
          </a:xfrm>
        </p:grpSpPr>
        <p:sp>
          <p:nvSpPr>
            <p:cNvPr id="7814" name="Google Shape;7814;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9" name="Google Shape;7819;p93"/>
          <p:cNvGrpSpPr/>
          <p:nvPr/>
        </p:nvGrpSpPr>
        <p:grpSpPr>
          <a:xfrm>
            <a:off x="10053929" y="4897809"/>
            <a:ext cx="409641" cy="465511"/>
            <a:chOff x="5736525" y="3963700"/>
            <a:chExt cx="259925" cy="295375"/>
          </a:xfrm>
        </p:grpSpPr>
        <p:sp>
          <p:nvSpPr>
            <p:cNvPr id="7820" name="Google Shape;7820;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7" name="Google Shape;7827;p93"/>
          <p:cNvGrpSpPr/>
          <p:nvPr/>
        </p:nvGrpSpPr>
        <p:grpSpPr>
          <a:xfrm>
            <a:off x="8842701" y="5496911"/>
            <a:ext cx="468032" cy="466772"/>
            <a:chOff x="6553275" y="3604550"/>
            <a:chExt cx="296975" cy="296175"/>
          </a:xfrm>
        </p:grpSpPr>
        <p:sp>
          <p:nvSpPr>
            <p:cNvPr id="7828" name="Google Shape;7828;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34" name="Google Shape;7834;p93"/>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7835" name="Google Shape;7835;p93"/>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94"/>
          <p:cNvGrpSpPr/>
          <p:nvPr/>
        </p:nvGrpSpPr>
        <p:grpSpPr>
          <a:xfrm>
            <a:off x="1145377" y="1840729"/>
            <a:ext cx="392535" cy="471527"/>
            <a:chOff x="-35814600" y="3202075"/>
            <a:chExt cx="242625" cy="291450"/>
          </a:xfrm>
        </p:grpSpPr>
        <p:sp>
          <p:nvSpPr>
            <p:cNvPr id="7841" name="Google Shape;7841;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8" name="Google Shape;7848;p94"/>
          <p:cNvGrpSpPr/>
          <p:nvPr/>
        </p:nvGrpSpPr>
        <p:grpSpPr>
          <a:xfrm>
            <a:off x="1105881" y="2428621"/>
            <a:ext cx="471527" cy="471851"/>
            <a:chOff x="-35839800" y="3561025"/>
            <a:chExt cx="291450" cy="291650"/>
          </a:xfrm>
        </p:grpSpPr>
        <p:sp>
          <p:nvSpPr>
            <p:cNvPr id="7849" name="Google Shape;7849;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56" name="Google Shape;7856;p94"/>
          <p:cNvSpPr/>
          <p:nvPr/>
        </p:nvSpPr>
        <p:spPr>
          <a:xfrm>
            <a:off x="1103779" y="30093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57" name="Google Shape;7857;p94"/>
          <p:cNvGrpSpPr/>
          <p:nvPr/>
        </p:nvGrpSpPr>
        <p:grpSpPr>
          <a:xfrm>
            <a:off x="4089274" y="1840729"/>
            <a:ext cx="471527" cy="471527"/>
            <a:chOff x="-34003850" y="3227275"/>
            <a:chExt cx="291450" cy="291450"/>
          </a:xfrm>
        </p:grpSpPr>
        <p:sp>
          <p:nvSpPr>
            <p:cNvPr id="7858" name="Google Shape;7858;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3" name="Google Shape;7863;p94"/>
          <p:cNvGrpSpPr/>
          <p:nvPr/>
        </p:nvGrpSpPr>
        <p:grpSpPr>
          <a:xfrm>
            <a:off x="4088647" y="2428318"/>
            <a:ext cx="472781" cy="472457"/>
            <a:chOff x="-34004625" y="3585850"/>
            <a:chExt cx="292225" cy="292025"/>
          </a:xfrm>
        </p:grpSpPr>
        <p:sp>
          <p:nvSpPr>
            <p:cNvPr id="7864" name="Google Shape;7864;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9" name="Google Shape;7869;p94"/>
          <p:cNvGrpSpPr/>
          <p:nvPr/>
        </p:nvGrpSpPr>
        <p:grpSpPr>
          <a:xfrm>
            <a:off x="4088001" y="3008586"/>
            <a:ext cx="474076" cy="472821"/>
            <a:chOff x="-34005425" y="3945575"/>
            <a:chExt cx="293025" cy="292250"/>
          </a:xfrm>
        </p:grpSpPr>
        <p:sp>
          <p:nvSpPr>
            <p:cNvPr id="7870" name="Google Shape;7870;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3" name="Google Shape;7873;p94"/>
          <p:cNvGrpSpPr/>
          <p:nvPr/>
        </p:nvGrpSpPr>
        <p:grpSpPr>
          <a:xfrm>
            <a:off x="2284132" y="3639487"/>
            <a:ext cx="477877" cy="474076"/>
            <a:chOff x="-32174975" y="3192625"/>
            <a:chExt cx="295375" cy="293025"/>
          </a:xfrm>
        </p:grpSpPr>
        <p:sp>
          <p:nvSpPr>
            <p:cNvPr id="7874" name="Google Shape;7874;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8" name="Google Shape;7878;p94"/>
          <p:cNvSpPr/>
          <p:nvPr/>
        </p:nvSpPr>
        <p:spPr>
          <a:xfrm>
            <a:off x="2280194" y="42675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94"/>
          <p:cNvSpPr/>
          <p:nvPr/>
        </p:nvSpPr>
        <p:spPr>
          <a:xfrm>
            <a:off x="2286565" y="48876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80" name="Google Shape;7880;p94"/>
          <p:cNvGrpSpPr/>
          <p:nvPr/>
        </p:nvGrpSpPr>
        <p:grpSpPr>
          <a:xfrm>
            <a:off x="5269666" y="3640761"/>
            <a:ext cx="472781" cy="471527"/>
            <a:chOff x="-30345325" y="3184750"/>
            <a:chExt cx="292225" cy="291450"/>
          </a:xfrm>
        </p:grpSpPr>
        <p:sp>
          <p:nvSpPr>
            <p:cNvPr id="7881" name="Google Shape;7881;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94"/>
          <p:cNvGrpSpPr/>
          <p:nvPr/>
        </p:nvGrpSpPr>
        <p:grpSpPr>
          <a:xfrm>
            <a:off x="1702669" y="1840729"/>
            <a:ext cx="471527" cy="471527"/>
            <a:chOff x="-35481425" y="3202075"/>
            <a:chExt cx="291450" cy="291450"/>
          </a:xfrm>
        </p:grpSpPr>
        <p:sp>
          <p:nvSpPr>
            <p:cNvPr id="7887" name="Google Shape;7887;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4" name="Google Shape;7894;p94"/>
          <p:cNvGrpSpPr/>
          <p:nvPr/>
        </p:nvGrpSpPr>
        <p:grpSpPr>
          <a:xfrm>
            <a:off x="1702042" y="2429430"/>
            <a:ext cx="472781" cy="470233"/>
            <a:chOff x="-35482200" y="3561225"/>
            <a:chExt cx="292225" cy="290650"/>
          </a:xfrm>
        </p:grpSpPr>
        <p:sp>
          <p:nvSpPr>
            <p:cNvPr id="7895" name="Google Shape;7895;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8" name="Google Shape;7898;p94"/>
          <p:cNvGrpSpPr/>
          <p:nvPr/>
        </p:nvGrpSpPr>
        <p:grpSpPr>
          <a:xfrm>
            <a:off x="1702669" y="3009254"/>
            <a:ext cx="471527" cy="471487"/>
            <a:chOff x="-35481425" y="3919600"/>
            <a:chExt cx="291450" cy="291425"/>
          </a:xfrm>
        </p:grpSpPr>
        <p:sp>
          <p:nvSpPr>
            <p:cNvPr id="7899" name="Google Shape;7899;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94"/>
          <p:cNvGrpSpPr/>
          <p:nvPr/>
        </p:nvGrpSpPr>
        <p:grpSpPr>
          <a:xfrm>
            <a:off x="4683515" y="1841376"/>
            <a:ext cx="476624" cy="470233"/>
            <a:chOff x="-33645475" y="3228075"/>
            <a:chExt cx="294600" cy="290650"/>
          </a:xfrm>
        </p:grpSpPr>
        <p:sp>
          <p:nvSpPr>
            <p:cNvPr id="7908" name="Google Shape;7908;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5" name="Google Shape;7915;p94"/>
          <p:cNvGrpSpPr/>
          <p:nvPr/>
        </p:nvGrpSpPr>
        <p:grpSpPr>
          <a:xfrm>
            <a:off x="4684808" y="2428155"/>
            <a:ext cx="474035" cy="472781"/>
            <a:chOff x="-33646250" y="3586425"/>
            <a:chExt cx="293000" cy="292225"/>
          </a:xfrm>
        </p:grpSpPr>
        <p:sp>
          <p:nvSpPr>
            <p:cNvPr id="7916" name="Google Shape;7916;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94"/>
          <p:cNvGrpSpPr/>
          <p:nvPr/>
        </p:nvGrpSpPr>
        <p:grpSpPr>
          <a:xfrm>
            <a:off x="4685435" y="3007959"/>
            <a:ext cx="472781" cy="474076"/>
            <a:chOff x="-33645475" y="3944800"/>
            <a:chExt cx="292225" cy="293025"/>
          </a:xfrm>
        </p:grpSpPr>
        <p:sp>
          <p:nvSpPr>
            <p:cNvPr id="7919" name="Google Shape;7919;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9" name="Google Shape;7929;p94"/>
          <p:cNvGrpSpPr/>
          <p:nvPr/>
        </p:nvGrpSpPr>
        <p:grpSpPr>
          <a:xfrm>
            <a:off x="2889728" y="3639609"/>
            <a:ext cx="470233" cy="473833"/>
            <a:chOff x="-31809525" y="3192625"/>
            <a:chExt cx="290650" cy="292875"/>
          </a:xfrm>
        </p:grpSpPr>
        <p:sp>
          <p:nvSpPr>
            <p:cNvPr id="7930" name="Google Shape;7930;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4" name="Google Shape;7934;p94"/>
          <p:cNvGrpSpPr/>
          <p:nvPr/>
        </p:nvGrpSpPr>
        <p:grpSpPr>
          <a:xfrm>
            <a:off x="2889081" y="4267011"/>
            <a:ext cx="471527" cy="474076"/>
            <a:chOff x="-31811100" y="3550975"/>
            <a:chExt cx="291450" cy="293025"/>
          </a:xfrm>
        </p:grpSpPr>
        <p:sp>
          <p:nvSpPr>
            <p:cNvPr id="7935" name="Google Shape;7935;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2" name="Google Shape;7942;p94"/>
          <p:cNvGrpSpPr/>
          <p:nvPr/>
        </p:nvGrpSpPr>
        <p:grpSpPr>
          <a:xfrm>
            <a:off x="2880808" y="4886083"/>
            <a:ext cx="488069" cy="475775"/>
            <a:chOff x="-31817400" y="3910025"/>
            <a:chExt cx="301675" cy="294075"/>
          </a:xfrm>
        </p:grpSpPr>
        <p:sp>
          <p:nvSpPr>
            <p:cNvPr id="7943" name="Google Shape;7943;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6" name="Google Shape;7946;p94"/>
          <p:cNvGrpSpPr/>
          <p:nvPr/>
        </p:nvGrpSpPr>
        <p:grpSpPr>
          <a:xfrm>
            <a:off x="5269646" y="4267658"/>
            <a:ext cx="472821" cy="472781"/>
            <a:chOff x="-30354000" y="3569100"/>
            <a:chExt cx="292250" cy="292225"/>
          </a:xfrm>
        </p:grpSpPr>
        <p:sp>
          <p:nvSpPr>
            <p:cNvPr id="7947" name="Google Shape;7947;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3" name="Google Shape;7953;p94"/>
          <p:cNvGrpSpPr/>
          <p:nvPr/>
        </p:nvGrpSpPr>
        <p:grpSpPr>
          <a:xfrm>
            <a:off x="2307750" y="1840729"/>
            <a:ext cx="456197" cy="471527"/>
            <a:chOff x="-35118325" y="3202075"/>
            <a:chExt cx="281975" cy="291450"/>
          </a:xfrm>
        </p:grpSpPr>
        <p:sp>
          <p:nvSpPr>
            <p:cNvPr id="7954" name="Google Shape;7954;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8" name="Google Shape;7958;p94"/>
          <p:cNvGrpSpPr/>
          <p:nvPr/>
        </p:nvGrpSpPr>
        <p:grpSpPr>
          <a:xfrm>
            <a:off x="2299458" y="2429066"/>
            <a:ext cx="472781" cy="470961"/>
            <a:chOff x="-35123050" y="3561225"/>
            <a:chExt cx="292225" cy="291100"/>
          </a:xfrm>
        </p:grpSpPr>
        <p:sp>
          <p:nvSpPr>
            <p:cNvPr id="7959" name="Google Shape;7959;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1" name="Google Shape;7961;p94"/>
          <p:cNvGrpSpPr/>
          <p:nvPr/>
        </p:nvGrpSpPr>
        <p:grpSpPr>
          <a:xfrm>
            <a:off x="2355537" y="3009254"/>
            <a:ext cx="360623" cy="471487"/>
            <a:chOff x="-35089175" y="3919600"/>
            <a:chExt cx="222900" cy="291425"/>
          </a:xfrm>
        </p:grpSpPr>
        <p:sp>
          <p:nvSpPr>
            <p:cNvPr id="7962" name="Google Shape;7962;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4" name="Google Shape;7964;p94"/>
          <p:cNvGrpSpPr/>
          <p:nvPr/>
        </p:nvGrpSpPr>
        <p:grpSpPr>
          <a:xfrm>
            <a:off x="5284865" y="1840405"/>
            <a:ext cx="448593" cy="472175"/>
            <a:chOff x="-33277650" y="3226875"/>
            <a:chExt cx="277275" cy="291850"/>
          </a:xfrm>
        </p:grpSpPr>
        <p:sp>
          <p:nvSpPr>
            <p:cNvPr id="7965" name="Google Shape;7965;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2" name="Google Shape;7972;p94"/>
          <p:cNvGrpSpPr/>
          <p:nvPr/>
        </p:nvGrpSpPr>
        <p:grpSpPr>
          <a:xfrm>
            <a:off x="5273398" y="2428783"/>
            <a:ext cx="471527" cy="471527"/>
            <a:chOff x="-33286325" y="3586425"/>
            <a:chExt cx="291450" cy="291450"/>
          </a:xfrm>
        </p:grpSpPr>
        <p:sp>
          <p:nvSpPr>
            <p:cNvPr id="7973" name="Google Shape;7973;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94"/>
          <p:cNvGrpSpPr/>
          <p:nvPr/>
        </p:nvGrpSpPr>
        <p:grpSpPr>
          <a:xfrm>
            <a:off x="5273398" y="3007959"/>
            <a:ext cx="471527" cy="474076"/>
            <a:chOff x="-33286325" y="3944800"/>
            <a:chExt cx="291450" cy="293025"/>
          </a:xfrm>
        </p:grpSpPr>
        <p:sp>
          <p:nvSpPr>
            <p:cNvPr id="7979" name="Google Shape;7979;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3" name="Google Shape;7983;p94"/>
          <p:cNvGrpSpPr/>
          <p:nvPr/>
        </p:nvGrpSpPr>
        <p:grpSpPr>
          <a:xfrm>
            <a:off x="3484594" y="3638840"/>
            <a:ext cx="471527" cy="475369"/>
            <a:chOff x="-31452725" y="3191825"/>
            <a:chExt cx="291450" cy="293825"/>
          </a:xfrm>
        </p:grpSpPr>
        <p:sp>
          <p:nvSpPr>
            <p:cNvPr id="7984" name="Google Shape;7984;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8" name="Google Shape;7988;p94"/>
          <p:cNvGrpSpPr/>
          <p:nvPr/>
        </p:nvGrpSpPr>
        <p:grpSpPr>
          <a:xfrm>
            <a:off x="3483967" y="4267659"/>
            <a:ext cx="472781" cy="472781"/>
            <a:chOff x="-31452725" y="3551775"/>
            <a:chExt cx="292225" cy="292225"/>
          </a:xfrm>
        </p:grpSpPr>
        <p:sp>
          <p:nvSpPr>
            <p:cNvPr id="7989" name="Google Shape;7989;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3" name="Google Shape;7993;p94"/>
          <p:cNvGrpSpPr/>
          <p:nvPr/>
        </p:nvGrpSpPr>
        <p:grpSpPr>
          <a:xfrm>
            <a:off x="3482045" y="4886306"/>
            <a:ext cx="476624" cy="475329"/>
            <a:chOff x="-31455100" y="3909350"/>
            <a:chExt cx="294600" cy="293800"/>
          </a:xfrm>
        </p:grpSpPr>
        <p:sp>
          <p:nvSpPr>
            <p:cNvPr id="7994" name="Google Shape;7994;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6" name="Google Shape;7996;p94"/>
          <p:cNvGrpSpPr/>
          <p:nvPr/>
        </p:nvGrpSpPr>
        <p:grpSpPr>
          <a:xfrm>
            <a:off x="5270293" y="4887579"/>
            <a:ext cx="471527" cy="472781"/>
            <a:chOff x="-30345325" y="3918800"/>
            <a:chExt cx="291450" cy="292225"/>
          </a:xfrm>
        </p:grpSpPr>
        <p:sp>
          <p:nvSpPr>
            <p:cNvPr id="7997" name="Google Shape;7997;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2" name="Google Shape;8002;p94"/>
          <p:cNvGrpSpPr/>
          <p:nvPr/>
        </p:nvGrpSpPr>
        <p:grpSpPr>
          <a:xfrm>
            <a:off x="2896246" y="2428783"/>
            <a:ext cx="471527" cy="471527"/>
            <a:chOff x="-34763900" y="3561225"/>
            <a:chExt cx="291450" cy="291450"/>
          </a:xfrm>
        </p:grpSpPr>
        <p:sp>
          <p:nvSpPr>
            <p:cNvPr id="8003" name="Google Shape;8003;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06" name="Google Shape;8006;p94"/>
          <p:cNvSpPr/>
          <p:nvPr/>
        </p:nvSpPr>
        <p:spPr>
          <a:xfrm>
            <a:off x="2895445" y="30093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07" name="Google Shape;8007;p94"/>
          <p:cNvGrpSpPr/>
          <p:nvPr/>
        </p:nvGrpSpPr>
        <p:grpSpPr>
          <a:xfrm>
            <a:off x="1102775" y="3640132"/>
            <a:ext cx="472781" cy="472781"/>
            <a:chOff x="-32927950" y="3227275"/>
            <a:chExt cx="292225" cy="292225"/>
          </a:xfrm>
        </p:grpSpPr>
        <p:sp>
          <p:nvSpPr>
            <p:cNvPr id="8008" name="Google Shape;8008;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94"/>
          <p:cNvGrpSpPr/>
          <p:nvPr/>
        </p:nvGrpSpPr>
        <p:grpSpPr>
          <a:xfrm>
            <a:off x="1102129" y="4268285"/>
            <a:ext cx="474076" cy="471527"/>
            <a:chOff x="-32927950" y="3586425"/>
            <a:chExt cx="293025" cy="291450"/>
          </a:xfrm>
        </p:grpSpPr>
        <p:sp>
          <p:nvSpPr>
            <p:cNvPr id="8014" name="Google Shape;8014;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9" name="Google Shape;8019;p94"/>
          <p:cNvGrpSpPr/>
          <p:nvPr/>
        </p:nvGrpSpPr>
        <p:grpSpPr>
          <a:xfrm>
            <a:off x="1102775" y="4886931"/>
            <a:ext cx="472781" cy="474076"/>
            <a:chOff x="-32927950" y="3944800"/>
            <a:chExt cx="292225" cy="293025"/>
          </a:xfrm>
        </p:grpSpPr>
        <p:sp>
          <p:nvSpPr>
            <p:cNvPr id="8020" name="Google Shape;8020;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94"/>
          <p:cNvGrpSpPr/>
          <p:nvPr/>
        </p:nvGrpSpPr>
        <p:grpSpPr>
          <a:xfrm>
            <a:off x="4074498" y="3640599"/>
            <a:ext cx="472781" cy="471851"/>
            <a:chOff x="-31094350" y="3194000"/>
            <a:chExt cx="292225" cy="291650"/>
          </a:xfrm>
        </p:grpSpPr>
        <p:sp>
          <p:nvSpPr>
            <p:cNvPr id="8030" name="Google Shape;8030;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94"/>
          <p:cNvGrpSpPr/>
          <p:nvPr/>
        </p:nvGrpSpPr>
        <p:grpSpPr>
          <a:xfrm>
            <a:off x="4075125" y="4267922"/>
            <a:ext cx="471527" cy="472255"/>
            <a:chOff x="-31093575" y="3552550"/>
            <a:chExt cx="291450" cy="291900"/>
          </a:xfrm>
        </p:grpSpPr>
        <p:sp>
          <p:nvSpPr>
            <p:cNvPr id="8039" name="Google Shape;8039;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3" name="Google Shape;8043;p94"/>
          <p:cNvGrpSpPr/>
          <p:nvPr/>
        </p:nvGrpSpPr>
        <p:grpSpPr>
          <a:xfrm>
            <a:off x="2910282" y="1840729"/>
            <a:ext cx="443457" cy="471527"/>
            <a:chOff x="-34755225" y="3202075"/>
            <a:chExt cx="274100" cy="291450"/>
          </a:xfrm>
        </p:grpSpPr>
        <p:sp>
          <p:nvSpPr>
            <p:cNvPr id="8044" name="Google Shape;8044;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94"/>
          <p:cNvGrpSpPr/>
          <p:nvPr/>
        </p:nvGrpSpPr>
        <p:grpSpPr>
          <a:xfrm>
            <a:off x="4075125" y="4888226"/>
            <a:ext cx="471527" cy="471487"/>
            <a:chOff x="-31093575" y="3911725"/>
            <a:chExt cx="291450" cy="291425"/>
          </a:xfrm>
        </p:grpSpPr>
        <p:sp>
          <p:nvSpPr>
            <p:cNvPr id="8052" name="Google Shape;8052;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4" name="Google Shape;8054;p94"/>
          <p:cNvGrpSpPr/>
          <p:nvPr/>
        </p:nvGrpSpPr>
        <p:grpSpPr>
          <a:xfrm>
            <a:off x="2887698" y="5497515"/>
            <a:ext cx="475329" cy="472781"/>
            <a:chOff x="-29946000" y="3183175"/>
            <a:chExt cx="293800" cy="292225"/>
          </a:xfrm>
        </p:grpSpPr>
        <p:sp>
          <p:nvSpPr>
            <p:cNvPr id="8055" name="Google Shape;8055;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1" name="Google Shape;8061;p94"/>
          <p:cNvGrpSpPr/>
          <p:nvPr/>
        </p:nvGrpSpPr>
        <p:grpSpPr>
          <a:xfrm>
            <a:off x="3480407" y="1840386"/>
            <a:ext cx="477877" cy="472215"/>
            <a:chOff x="-34408675" y="3202075"/>
            <a:chExt cx="295375" cy="291875"/>
          </a:xfrm>
        </p:grpSpPr>
        <p:sp>
          <p:nvSpPr>
            <p:cNvPr id="8062" name="Google Shape;8062;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6" name="Google Shape;8066;p94"/>
          <p:cNvGrpSpPr/>
          <p:nvPr/>
        </p:nvGrpSpPr>
        <p:grpSpPr>
          <a:xfrm>
            <a:off x="3482955" y="2427044"/>
            <a:ext cx="472781" cy="475005"/>
            <a:chOff x="-34405525" y="3558075"/>
            <a:chExt cx="292225" cy="293600"/>
          </a:xfrm>
        </p:grpSpPr>
        <p:sp>
          <p:nvSpPr>
            <p:cNvPr id="8067" name="Google Shape;8067;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0" name="Google Shape;8070;p94"/>
          <p:cNvGrpSpPr/>
          <p:nvPr/>
        </p:nvGrpSpPr>
        <p:grpSpPr>
          <a:xfrm>
            <a:off x="3482307" y="3009254"/>
            <a:ext cx="474076" cy="471487"/>
            <a:chOff x="-34406325" y="3919600"/>
            <a:chExt cx="293025" cy="291425"/>
          </a:xfrm>
        </p:grpSpPr>
        <p:sp>
          <p:nvSpPr>
            <p:cNvPr id="8071" name="Google Shape;8071;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8" name="Google Shape;8078;p94"/>
          <p:cNvGrpSpPr/>
          <p:nvPr/>
        </p:nvGrpSpPr>
        <p:grpSpPr>
          <a:xfrm>
            <a:off x="1700838" y="3648405"/>
            <a:ext cx="471527" cy="456239"/>
            <a:chOff x="-32568800" y="3232000"/>
            <a:chExt cx="291450" cy="282000"/>
          </a:xfrm>
        </p:grpSpPr>
        <p:sp>
          <p:nvSpPr>
            <p:cNvPr id="8079" name="Google Shape;8079;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1" name="Google Shape;8081;p94"/>
          <p:cNvGrpSpPr/>
          <p:nvPr/>
        </p:nvGrpSpPr>
        <p:grpSpPr>
          <a:xfrm>
            <a:off x="1700211" y="4268285"/>
            <a:ext cx="472781" cy="471527"/>
            <a:chOff x="-32569575" y="3586425"/>
            <a:chExt cx="292225" cy="291450"/>
          </a:xfrm>
        </p:grpSpPr>
        <p:sp>
          <p:nvSpPr>
            <p:cNvPr id="8082" name="Google Shape;8082;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4" name="Google Shape;8084;p94"/>
          <p:cNvGrpSpPr/>
          <p:nvPr/>
        </p:nvGrpSpPr>
        <p:grpSpPr>
          <a:xfrm>
            <a:off x="1688097" y="4887741"/>
            <a:ext cx="497008" cy="472457"/>
            <a:chOff x="-32576675" y="3944600"/>
            <a:chExt cx="307200" cy="292025"/>
          </a:xfrm>
        </p:grpSpPr>
        <p:sp>
          <p:nvSpPr>
            <p:cNvPr id="8085" name="Google Shape;8085;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7" name="Google Shape;8087;p94"/>
          <p:cNvGrpSpPr/>
          <p:nvPr/>
        </p:nvGrpSpPr>
        <p:grpSpPr>
          <a:xfrm>
            <a:off x="4681387" y="3640134"/>
            <a:ext cx="472781" cy="472781"/>
            <a:chOff x="-30735200" y="3192625"/>
            <a:chExt cx="292225" cy="292225"/>
          </a:xfrm>
        </p:grpSpPr>
        <p:sp>
          <p:nvSpPr>
            <p:cNvPr id="8088" name="Google Shape;8088;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5" name="Google Shape;8095;p94"/>
          <p:cNvGrpSpPr/>
          <p:nvPr/>
        </p:nvGrpSpPr>
        <p:grpSpPr>
          <a:xfrm>
            <a:off x="4681387" y="4268710"/>
            <a:ext cx="472781" cy="470677"/>
            <a:chOff x="-30735200" y="3552550"/>
            <a:chExt cx="292225" cy="290925"/>
          </a:xfrm>
        </p:grpSpPr>
        <p:sp>
          <p:nvSpPr>
            <p:cNvPr id="8096" name="Google Shape;8096;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8" name="Google Shape;8098;p94"/>
          <p:cNvGrpSpPr/>
          <p:nvPr/>
        </p:nvGrpSpPr>
        <p:grpSpPr>
          <a:xfrm>
            <a:off x="4681387" y="4888206"/>
            <a:ext cx="472781" cy="471527"/>
            <a:chOff x="-30735200" y="3910925"/>
            <a:chExt cx="292225" cy="291450"/>
          </a:xfrm>
        </p:grpSpPr>
        <p:sp>
          <p:nvSpPr>
            <p:cNvPr id="8099" name="Google Shape;8099;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1" name="Google Shape;8101;p94"/>
          <p:cNvSpPr/>
          <p:nvPr/>
        </p:nvSpPr>
        <p:spPr>
          <a:xfrm>
            <a:off x="3485540" y="54976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2" name="Google Shape;8102;p94"/>
          <p:cNvGrpSpPr/>
          <p:nvPr/>
        </p:nvGrpSpPr>
        <p:grpSpPr>
          <a:xfrm>
            <a:off x="6486063" y="1834411"/>
            <a:ext cx="478628" cy="478965"/>
            <a:chOff x="-57956275" y="3197925"/>
            <a:chExt cx="319000" cy="319225"/>
          </a:xfrm>
        </p:grpSpPr>
        <p:sp>
          <p:nvSpPr>
            <p:cNvPr id="8103" name="Google Shape;8103;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0" name="Google Shape;8110;p94"/>
          <p:cNvGrpSpPr/>
          <p:nvPr/>
        </p:nvGrpSpPr>
        <p:grpSpPr>
          <a:xfrm>
            <a:off x="6515602" y="2442979"/>
            <a:ext cx="419549" cy="478628"/>
            <a:chOff x="-57940525" y="3590375"/>
            <a:chExt cx="279625" cy="319000"/>
          </a:xfrm>
        </p:grpSpPr>
        <p:sp>
          <p:nvSpPr>
            <p:cNvPr id="8111" name="Google Shape;8111;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6" name="Google Shape;8116;p94"/>
          <p:cNvGrpSpPr/>
          <p:nvPr/>
        </p:nvGrpSpPr>
        <p:grpSpPr>
          <a:xfrm>
            <a:off x="6476777" y="3031474"/>
            <a:ext cx="477465" cy="478665"/>
            <a:chOff x="-57959425" y="3982600"/>
            <a:chExt cx="318225" cy="319025"/>
          </a:xfrm>
        </p:grpSpPr>
        <p:sp>
          <p:nvSpPr>
            <p:cNvPr id="8117" name="Google Shape;8117;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1" name="Google Shape;8121;p94"/>
          <p:cNvGrpSpPr/>
          <p:nvPr/>
        </p:nvGrpSpPr>
        <p:grpSpPr>
          <a:xfrm>
            <a:off x="9410332" y="1835912"/>
            <a:ext cx="476301" cy="476301"/>
            <a:chOff x="-55987225" y="3198925"/>
            <a:chExt cx="317450" cy="317450"/>
          </a:xfrm>
        </p:grpSpPr>
        <p:sp>
          <p:nvSpPr>
            <p:cNvPr id="8122" name="Google Shape;8122;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6" name="Google Shape;8126;p94"/>
          <p:cNvGrpSpPr/>
          <p:nvPr/>
        </p:nvGrpSpPr>
        <p:grpSpPr>
          <a:xfrm>
            <a:off x="9410332" y="2443954"/>
            <a:ext cx="476301" cy="476489"/>
            <a:chOff x="-55987225" y="3591025"/>
            <a:chExt cx="317450" cy="317575"/>
          </a:xfrm>
        </p:grpSpPr>
        <p:sp>
          <p:nvSpPr>
            <p:cNvPr id="8127" name="Google Shape;8127;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2" name="Google Shape;8132;p94"/>
          <p:cNvGrpSpPr/>
          <p:nvPr/>
        </p:nvGrpSpPr>
        <p:grpSpPr>
          <a:xfrm>
            <a:off x="9428888" y="3031474"/>
            <a:ext cx="478665" cy="478665"/>
            <a:chOff x="-55988800" y="3982600"/>
            <a:chExt cx="319025" cy="319025"/>
          </a:xfrm>
        </p:grpSpPr>
        <p:sp>
          <p:nvSpPr>
            <p:cNvPr id="8133" name="Google Shape;8133;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94"/>
          <p:cNvGrpSpPr/>
          <p:nvPr/>
        </p:nvGrpSpPr>
        <p:grpSpPr>
          <a:xfrm>
            <a:off x="7640246" y="3642083"/>
            <a:ext cx="475101" cy="478628"/>
            <a:chOff x="-54026025" y="3192625"/>
            <a:chExt cx="316650" cy="319000"/>
          </a:xfrm>
        </p:grpSpPr>
        <p:sp>
          <p:nvSpPr>
            <p:cNvPr id="8139" name="Google Shape;8139;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7" name="Google Shape;8147;p94"/>
          <p:cNvGrpSpPr/>
          <p:nvPr/>
        </p:nvGrpSpPr>
        <p:grpSpPr>
          <a:xfrm>
            <a:off x="7666840" y="4270049"/>
            <a:ext cx="421912" cy="477465"/>
            <a:chOff x="-54007925" y="3584850"/>
            <a:chExt cx="281200" cy="318225"/>
          </a:xfrm>
        </p:grpSpPr>
        <p:sp>
          <p:nvSpPr>
            <p:cNvPr id="8148" name="Google Shape;8148;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4" name="Google Shape;8154;p94"/>
          <p:cNvGrpSpPr/>
          <p:nvPr/>
        </p:nvGrpSpPr>
        <p:grpSpPr>
          <a:xfrm>
            <a:off x="7666840" y="4885895"/>
            <a:ext cx="421912" cy="478552"/>
            <a:chOff x="-54007925" y="3975575"/>
            <a:chExt cx="281200" cy="318950"/>
          </a:xfrm>
        </p:grpSpPr>
        <p:sp>
          <p:nvSpPr>
            <p:cNvPr id="8155" name="Google Shape;8155;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9" name="Google Shape;8159;p94"/>
          <p:cNvGrpSpPr/>
          <p:nvPr/>
        </p:nvGrpSpPr>
        <p:grpSpPr>
          <a:xfrm>
            <a:off x="10646661" y="3665188"/>
            <a:ext cx="366360" cy="477989"/>
            <a:chOff x="-52005775" y="3208025"/>
            <a:chExt cx="244175" cy="318575"/>
          </a:xfrm>
        </p:grpSpPr>
        <p:sp>
          <p:nvSpPr>
            <p:cNvPr id="8160" name="Google Shape;8160;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1" name="Google Shape;8171;p94"/>
          <p:cNvGrpSpPr/>
          <p:nvPr/>
        </p:nvGrpSpPr>
        <p:grpSpPr>
          <a:xfrm>
            <a:off x="7055284" y="1835913"/>
            <a:ext cx="477465" cy="477465"/>
            <a:chOff x="-57568775" y="3198925"/>
            <a:chExt cx="318225" cy="318225"/>
          </a:xfrm>
        </p:grpSpPr>
        <p:sp>
          <p:nvSpPr>
            <p:cNvPr id="8172" name="Google Shape;8172;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8" name="Google Shape;8178;p94"/>
          <p:cNvGrpSpPr/>
          <p:nvPr/>
        </p:nvGrpSpPr>
        <p:grpSpPr>
          <a:xfrm>
            <a:off x="7084242" y="2442980"/>
            <a:ext cx="419549" cy="477465"/>
            <a:chOff x="-57549075" y="3590375"/>
            <a:chExt cx="279625" cy="318225"/>
          </a:xfrm>
        </p:grpSpPr>
        <p:sp>
          <p:nvSpPr>
            <p:cNvPr id="8179" name="Google Shape;8179;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94"/>
          <p:cNvGrpSpPr/>
          <p:nvPr/>
        </p:nvGrpSpPr>
        <p:grpSpPr>
          <a:xfrm>
            <a:off x="7073838" y="3031474"/>
            <a:ext cx="479828" cy="479828"/>
            <a:chOff x="-57570350" y="3982600"/>
            <a:chExt cx="319800" cy="319800"/>
          </a:xfrm>
        </p:grpSpPr>
        <p:sp>
          <p:nvSpPr>
            <p:cNvPr id="8184" name="Google Shape;8184;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8" name="Google Shape;8188;p94"/>
          <p:cNvGrpSpPr/>
          <p:nvPr/>
        </p:nvGrpSpPr>
        <p:grpSpPr>
          <a:xfrm>
            <a:off x="10027222" y="1834712"/>
            <a:ext cx="419549" cy="478665"/>
            <a:chOff x="-55576850" y="3198125"/>
            <a:chExt cx="279625" cy="319025"/>
          </a:xfrm>
        </p:grpSpPr>
        <p:sp>
          <p:nvSpPr>
            <p:cNvPr id="8189" name="Google Shape;8189;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3" name="Google Shape;8193;p94"/>
          <p:cNvGrpSpPr/>
          <p:nvPr/>
        </p:nvGrpSpPr>
        <p:grpSpPr>
          <a:xfrm>
            <a:off x="9997083" y="2442679"/>
            <a:ext cx="479828" cy="477765"/>
            <a:chOff x="-55596550" y="3590175"/>
            <a:chExt cx="319800" cy="318425"/>
          </a:xfrm>
        </p:grpSpPr>
        <p:sp>
          <p:nvSpPr>
            <p:cNvPr id="8194" name="Google Shape;8194;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8" name="Google Shape;8198;p94"/>
          <p:cNvGrpSpPr/>
          <p:nvPr/>
        </p:nvGrpSpPr>
        <p:grpSpPr>
          <a:xfrm>
            <a:off x="10017400" y="3031135"/>
            <a:ext cx="478665" cy="479003"/>
            <a:chOff x="-55595775" y="3982375"/>
            <a:chExt cx="319025" cy="319250"/>
          </a:xfrm>
        </p:grpSpPr>
        <p:sp>
          <p:nvSpPr>
            <p:cNvPr id="8199" name="Google Shape;8199;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5" name="Google Shape;8205;p94"/>
          <p:cNvGrpSpPr/>
          <p:nvPr/>
        </p:nvGrpSpPr>
        <p:grpSpPr>
          <a:xfrm>
            <a:off x="8226977" y="3642084"/>
            <a:ext cx="478665" cy="477465"/>
            <a:chOff x="-53635375" y="3192625"/>
            <a:chExt cx="319025" cy="318225"/>
          </a:xfrm>
        </p:grpSpPr>
        <p:sp>
          <p:nvSpPr>
            <p:cNvPr id="8206" name="Google Shape;8206;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9" name="Google Shape;8209;p94"/>
          <p:cNvGrpSpPr/>
          <p:nvPr/>
        </p:nvGrpSpPr>
        <p:grpSpPr>
          <a:xfrm>
            <a:off x="8256535" y="4270049"/>
            <a:ext cx="419549" cy="478665"/>
            <a:chOff x="-53615675" y="3584850"/>
            <a:chExt cx="279625" cy="319025"/>
          </a:xfrm>
        </p:grpSpPr>
        <p:sp>
          <p:nvSpPr>
            <p:cNvPr id="8210" name="Google Shape;8210;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3" name="Google Shape;8213;p94"/>
          <p:cNvGrpSpPr/>
          <p:nvPr/>
        </p:nvGrpSpPr>
        <p:grpSpPr>
          <a:xfrm>
            <a:off x="8226995" y="4887282"/>
            <a:ext cx="478628" cy="477165"/>
            <a:chOff x="-53634575" y="3976500"/>
            <a:chExt cx="319000" cy="318025"/>
          </a:xfrm>
        </p:grpSpPr>
        <p:sp>
          <p:nvSpPr>
            <p:cNvPr id="8214" name="Google Shape;8214;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94"/>
          <p:cNvGrpSpPr/>
          <p:nvPr/>
        </p:nvGrpSpPr>
        <p:grpSpPr>
          <a:xfrm>
            <a:off x="10620067" y="4277887"/>
            <a:ext cx="419549" cy="477915"/>
            <a:chOff x="-52023900" y="3590075"/>
            <a:chExt cx="279625" cy="318525"/>
          </a:xfrm>
        </p:grpSpPr>
        <p:sp>
          <p:nvSpPr>
            <p:cNvPr id="8223" name="Google Shape;8223;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0" name="Google Shape;8230;p94"/>
          <p:cNvGrpSpPr/>
          <p:nvPr/>
        </p:nvGrpSpPr>
        <p:grpSpPr>
          <a:xfrm>
            <a:off x="7637723" y="1835913"/>
            <a:ext cx="478628" cy="478628"/>
            <a:chOff x="-57173375" y="3198925"/>
            <a:chExt cx="319000" cy="319000"/>
          </a:xfrm>
        </p:grpSpPr>
        <p:sp>
          <p:nvSpPr>
            <p:cNvPr id="8231" name="Google Shape;8231;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5" name="Google Shape;8235;p94"/>
          <p:cNvGrpSpPr/>
          <p:nvPr/>
        </p:nvGrpSpPr>
        <p:grpSpPr>
          <a:xfrm>
            <a:off x="7638904" y="2472499"/>
            <a:ext cx="476264" cy="419587"/>
            <a:chOff x="-57176525" y="3610050"/>
            <a:chExt cx="317425" cy="279650"/>
          </a:xfrm>
        </p:grpSpPr>
        <p:sp>
          <p:nvSpPr>
            <p:cNvPr id="8236" name="Google Shape;8236;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1" name="Google Shape;8241;p94"/>
          <p:cNvGrpSpPr/>
          <p:nvPr/>
        </p:nvGrpSpPr>
        <p:grpSpPr>
          <a:xfrm>
            <a:off x="10586178" y="1835912"/>
            <a:ext cx="477465" cy="475101"/>
            <a:chOff x="-55202750" y="3198925"/>
            <a:chExt cx="318225" cy="316650"/>
          </a:xfrm>
        </p:grpSpPr>
        <p:sp>
          <p:nvSpPr>
            <p:cNvPr id="8242" name="Google Shape;8242;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4" name="Google Shape;8244;p94"/>
          <p:cNvGrpSpPr/>
          <p:nvPr/>
        </p:nvGrpSpPr>
        <p:grpSpPr>
          <a:xfrm>
            <a:off x="10600356" y="2442980"/>
            <a:ext cx="449107" cy="477465"/>
            <a:chOff x="-55194875" y="3590375"/>
            <a:chExt cx="299325" cy="318225"/>
          </a:xfrm>
        </p:grpSpPr>
        <p:sp>
          <p:nvSpPr>
            <p:cNvPr id="8245" name="Google Shape;8245;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0" name="Google Shape;8250;p94"/>
          <p:cNvGrpSpPr/>
          <p:nvPr/>
        </p:nvGrpSpPr>
        <p:grpSpPr>
          <a:xfrm>
            <a:off x="10606512" y="3032673"/>
            <a:ext cx="476264" cy="476264"/>
            <a:chOff x="-55203525" y="3983400"/>
            <a:chExt cx="317425" cy="317425"/>
          </a:xfrm>
        </p:grpSpPr>
        <p:sp>
          <p:nvSpPr>
            <p:cNvPr id="8251" name="Google Shape;8251;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4" name="Google Shape;8254;p94"/>
          <p:cNvGrpSpPr/>
          <p:nvPr/>
        </p:nvGrpSpPr>
        <p:grpSpPr>
          <a:xfrm>
            <a:off x="8828487" y="3642083"/>
            <a:ext cx="447907" cy="478628"/>
            <a:chOff x="-53232900" y="3192625"/>
            <a:chExt cx="298525" cy="319000"/>
          </a:xfrm>
        </p:grpSpPr>
        <p:sp>
          <p:nvSpPr>
            <p:cNvPr id="8255" name="Google Shape;8255;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3" name="Google Shape;8263;p94"/>
          <p:cNvGrpSpPr/>
          <p:nvPr/>
        </p:nvGrpSpPr>
        <p:grpSpPr>
          <a:xfrm>
            <a:off x="8814308" y="4270048"/>
            <a:ext cx="476264" cy="475101"/>
            <a:chOff x="-53242350" y="3584850"/>
            <a:chExt cx="317425" cy="316650"/>
          </a:xfrm>
        </p:grpSpPr>
        <p:sp>
          <p:nvSpPr>
            <p:cNvPr id="8264" name="Google Shape;8264;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9" name="Google Shape;8269;p94"/>
          <p:cNvGrpSpPr/>
          <p:nvPr/>
        </p:nvGrpSpPr>
        <p:grpSpPr>
          <a:xfrm>
            <a:off x="8842666" y="4886982"/>
            <a:ext cx="419549" cy="478665"/>
            <a:chOff x="-53224225" y="3976300"/>
            <a:chExt cx="279625" cy="319025"/>
          </a:xfrm>
        </p:grpSpPr>
        <p:sp>
          <p:nvSpPr>
            <p:cNvPr id="8270" name="Google Shape;8270;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7" name="Google Shape;8277;p94"/>
          <p:cNvGrpSpPr/>
          <p:nvPr/>
        </p:nvGrpSpPr>
        <p:grpSpPr>
          <a:xfrm>
            <a:off x="10590529" y="4897223"/>
            <a:ext cx="478628" cy="477877"/>
            <a:chOff x="-52043575" y="3983125"/>
            <a:chExt cx="319000" cy="318500"/>
          </a:xfrm>
        </p:grpSpPr>
        <p:sp>
          <p:nvSpPr>
            <p:cNvPr id="8278" name="Google Shape;8278;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7" name="Google Shape;8287;p94"/>
          <p:cNvGrpSpPr/>
          <p:nvPr/>
        </p:nvGrpSpPr>
        <p:grpSpPr>
          <a:xfrm>
            <a:off x="8262448" y="1835913"/>
            <a:ext cx="419549" cy="478628"/>
            <a:chOff x="-56766175" y="3198925"/>
            <a:chExt cx="279625" cy="319000"/>
          </a:xfrm>
        </p:grpSpPr>
        <p:sp>
          <p:nvSpPr>
            <p:cNvPr id="8288" name="Google Shape;8288;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5" name="Google Shape;8295;p94"/>
          <p:cNvGrpSpPr/>
          <p:nvPr/>
        </p:nvGrpSpPr>
        <p:grpSpPr>
          <a:xfrm>
            <a:off x="8261267" y="2442980"/>
            <a:ext cx="421912" cy="477465"/>
            <a:chOff x="-56766175" y="3590375"/>
            <a:chExt cx="281200" cy="318225"/>
          </a:xfrm>
        </p:grpSpPr>
        <p:sp>
          <p:nvSpPr>
            <p:cNvPr id="8296" name="Google Shape;8296;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0" name="Google Shape;8300;p94"/>
          <p:cNvGrpSpPr/>
          <p:nvPr/>
        </p:nvGrpSpPr>
        <p:grpSpPr>
          <a:xfrm>
            <a:off x="8310541" y="3031474"/>
            <a:ext cx="362835" cy="477465"/>
            <a:chOff x="-56747275" y="3982600"/>
            <a:chExt cx="241825" cy="318225"/>
          </a:xfrm>
        </p:grpSpPr>
        <p:sp>
          <p:nvSpPr>
            <p:cNvPr id="8301" name="Google Shape;8301;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8" name="Google Shape;8308;p94"/>
          <p:cNvGrpSpPr/>
          <p:nvPr/>
        </p:nvGrpSpPr>
        <p:grpSpPr>
          <a:xfrm>
            <a:off x="6454210" y="4287790"/>
            <a:ext cx="478665" cy="457321"/>
            <a:chOff x="-54812875" y="3596675"/>
            <a:chExt cx="319025" cy="304800"/>
          </a:xfrm>
        </p:grpSpPr>
        <p:sp>
          <p:nvSpPr>
            <p:cNvPr id="8309" name="Google Shape;8309;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16" name="Google Shape;8316;p94"/>
          <p:cNvSpPr/>
          <p:nvPr/>
        </p:nvSpPr>
        <p:spPr>
          <a:xfrm>
            <a:off x="6687397" y="4786817"/>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94"/>
          <p:cNvSpPr/>
          <p:nvPr/>
        </p:nvSpPr>
        <p:spPr>
          <a:xfrm>
            <a:off x="6687997" y="4787980"/>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18" name="Google Shape;8318;p94"/>
          <p:cNvGrpSpPr/>
          <p:nvPr/>
        </p:nvGrpSpPr>
        <p:grpSpPr>
          <a:xfrm>
            <a:off x="6483768" y="4896436"/>
            <a:ext cx="419549" cy="477465"/>
            <a:chOff x="-54793175" y="3982600"/>
            <a:chExt cx="279625" cy="318225"/>
          </a:xfrm>
        </p:grpSpPr>
        <p:sp>
          <p:nvSpPr>
            <p:cNvPr id="8319" name="Google Shape;8319;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6" name="Google Shape;8326;p94"/>
          <p:cNvGrpSpPr/>
          <p:nvPr/>
        </p:nvGrpSpPr>
        <p:grpSpPr>
          <a:xfrm>
            <a:off x="9432379" y="3642084"/>
            <a:ext cx="419549" cy="477465"/>
            <a:chOff x="-52832000" y="3192625"/>
            <a:chExt cx="279625" cy="318225"/>
          </a:xfrm>
        </p:grpSpPr>
        <p:sp>
          <p:nvSpPr>
            <p:cNvPr id="8327" name="Google Shape;8327;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5" name="Google Shape;8335;p94"/>
          <p:cNvGrpSpPr/>
          <p:nvPr/>
        </p:nvGrpSpPr>
        <p:grpSpPr>
          <a:xfrm>
            <a:off x="7681090" y="3030572"/>
            <a:ext cx="431365" cy="478365"/>
            <a:chOff x="-57162350" y="3982000"/>
            <a:chExt cx="287500" cy="318825"/>
          </a:xfrm>
        </p:grpSpPr>
        <p:sp>
          <p:nvSpPr>
            <p:cNvPr id="8336" name="Google Shape;8336;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4" name="Google Shape;8344;p94"/>
          <p:cNvGrpSpPr/>
          <p:nvPr/>
        </p:nvGrpSpPr>
        <p:grpSpPr>
          <a:xfrm>
            <a:off x="9402841" y="4271248"/>
            <a:ext cx="478628" cy="476264"/>
            <a:chOff x="-52851675" y="3585650"/>
            <a:chExt cx="319000" cy="317425"/>
          </a:xfrm>
        </p:grpSpPr>
        <p:sp>
          <p:nvSpPr>
            <p:cNvPr id="8345" name="Google Shape;8345;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1" name="Google Shape;8351;p94"/>
          <p:cNvGrpSpPr/>
          <p:nvPr/>
        </p:nvGrpSpPr>
        <p:grpSpPr>
          <a:xfrm>
            <a:off x="9432379" y="4886982"/>
            <a:ext cx="419549" cy="478665"/>
            <a:chOff x="-52832000" y="3976300"/>
            <a:chExt cx="279625" cy="319025"/>
          </a:xfrm>
        </p:grpSpPr>
        <p:sp>
          <p:nvSpPr>
            <p:cNvPr id="8352" name="Google Shape;8352;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7" name="Google Shape;8357;p94"/>
          <p:cNvGrpSpPr/>
          <p:nvPr/>
        </p:nvGrpSpPr>
        <p:grpSpPr>
          <a:xfrm>
            <a:off x="8255320" y="5493180"/>
            <a:ext cx="421912" cy="477465"/>
            <a:chOff x="-51633225" y="3198925"/>
            <a:chExt cx="281200" cy="318225"/>
          </a:xfrm>
        </p:grpSpPr>
        <p:sp>
          <p:nvSpPr>
            <p:cNvPr id="8358" name="Google Shape;8358;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5" name="Google Shape;8365;p94"/>
          <p:cNvGrpSpPr/>
          <p:nvPr/>
        </p:nvGrpSpPr>
        <p:grpSpPr>
          <a:xfrm>
            <a:off x="8813752" y="1837075"/>
            <a:ext cx="486917" cy="476301"/>
            <a:chOff x="-56396775" y="3199700"/>
            <a:chExt cx="324525" cy="317450"/>
          </a:xfrm>
        </p:grpSpPr>
        <p:sp>
          <p:nvSpPr>
            <p:cNvPr id="8366" name="Google Shape;8366;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2" name="Google Shape;8372;p94"/>
          <p:cNvGrpSpPr/>
          <p:nvPr/>
        </p:nvGrpSpPr>
        <p:grpSpPr>
          <a:xfrm>
            <a:off x="8817878" y="2458320"/>
            <a:ext cx="478665" cy="447944"/>
            <a:chOff x="-56394425" y="3600600"/>
            <a:chExt cx="319025" cy="298550"/>
          </a:xfrm>
        </p:grpSpPr>
        <p:sp>
          <p:nvSpPr>
            <p:cNvPr id="8373" name="Google Shape;8373;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94"/>
          <p:cNvGrpSpPr/>
          <p:nvPr/>
        </p:nvGrpSpPr>
        <p:grpSpPr>
          <a:xfrm>
            <a:off x="8858900" y="3032673"/>
            <a:ext cx="436091" cy="476264"/>
            <a:chOff x="-56379450" y="3983400"/>
            <a:chExt cx="290650" cy="317425"/>
          </a:xfrm>
        </p:grpSpPr>
        <p:sp>
          <p:nvSpPr>
            <p:cNvPr id="8377" name="Google Shape;8377;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9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9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5" name="Google Shape;8385;p94"/>
          <p:cNvGrpSpPr/>
          <p:nvPr/>
        </p:nvGrpSpPr>
        <p:grpSpPr>
          <a:xfrm>
            <a:off x="7077172" y="3651535"/>
            <a:ext cx="421912" cy="478628"/>
            <a:chOff x="-54401725" y="3198925"/>
            <a:chExt cx="281200" cy="319000"/>
          </a:xfrm>
        </p:grpSpPr>
        <p:sp>
          <p:nvSpPr>
            <p:cNvPr id="8386" name="Google Shape;8386;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7" name="Google Shape;8397;p94"/>
          <p:cNvGrpSpPr/>
          <p:nvPr/>
        </p:nvGrpSpPr>
        <p:grpSpPr>
          <a:xfrm>
            <a:off x="7078355" y="4278338"/>
            <a:ext cx="419549" cy="477465"/>
            <a:chOff x="-54401725" y="3590375"/>
            <a:chExt cx="279625" cy="318225"/>
          </a:xfrm>
        </p:grpSpPr>
        <p:sp>
          <p:nvSpPr>
            <p:cNvPr id="8398" name="Google Shape;8398;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04" name="Google Shape;8404;p94"/>
          <p:cNvGrpSpPr/>
          <p:nvPr/>
        </p:nvGrpSpPr>
        <p:grpSpPr>
          <a:xfrm>
            <a:off x="7075410" y="4896436"/>
            <a:ext cx="425439" cy="477465"/>
            <a:chOff x="-54403300" y="3982600"/>
            <a:chExt cx="283550" cy="318225"/>
          </a:xfrm>
        </p:grpSpPr>
        <p:sp>
          <p:nvSpPr>
            <p:cNvPr id="8405" name="Google Shape;8405;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0" name="Google Shape;8410;p94"/>
          <p:cNvGrpSpPr/>
          <p:nvPr/>
        </p:nvGrpSpPr>
        <p:grpSpPr>
          <a:xfrm>
            <a:off x="9991935" y="3644746"/>
            <a:ext cx="475064" cy="475964"/>
            <a:chOff x="-52458650" y="3194400"/>
            <a:chExt cx="316625" cy="317225"/>
          </a:xfrm>
        </p:grpSpPr>
        <p:sp>
          <p:nvSpPr>
            <p:cNvPr id="8411" name="Google Shape;8411;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9" name="Google Shape;8419;p94"/>
          <p:cNvGrpSpPr/>
          <p:nvPr/>
        </p:nvGrpSpPr>
        <p:grpSpPr>
          <a:xfrm>
            <a:off x="6483768" y="3651535"/>
            <a:ext cx="419549" cy="478628"/>
            <a:chOff x="-54793175" y="3198925"/>
            <a:chExt cx="279625" cy="319000"/>
          </a:xfrm>
        </p:grpSpPr>
        <p:sp>
          <p:nvSpPr>
            <p:cNvPr id="8420" name="Google Shape;8420;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7" name="Google Shape;8427;p94"/>
          <p:cNvGrpSpPr/>
          <p:nvPr/>
        </p:nvGrpSpPr>
        <p:grpSpPr>
          <a:xfrm>
            <a:off x="10004333" y="4270049"/>
            <a:ext cx="450271" cy="477127"/>
            <a:chOff x="-52450000" y="3584850"/>
            <a:chExt cx="300100" cy="318000"/>
          </a:xfrm>
        </p:grpSpPr>
        <p:sp>
          <p:nvSpPr>
            <p:cNvPr id="8428" name="Google Shape;8428;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5" name="Google Shape;8435;p94"/>
          <p:cNvGrpSpPr/>
          <p:nvPr/>
        </p:nvGrpSpPr>
        <p:grpSpPr>
          <a:xfrm>
            <a:off x="10019692" y="4889346"/>
            <a:ext cx="419549" cy="476301"/>
            <a:chOff x="-52440550" y="3977875"/>
            <a:chExt cx="279625" cy="317450"/>
          </a:xfrm>
        </p:grpSpPr>
        <p:sp>
          <p:nvSpPr>
            <p:cNvPr id="8436" name="Google Shape;8436;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4" name="Google Shape;8444;p94"/>
          <p:cNvGrpSpPr/>
          <p:nvPr/>
        </p:nvGrpSpPr>
        <p:grpSpPr>
          <a:xfrm>
            <a:off x="8835604" y="5497621"/>
            <a:ext cx="419549" cy="478665"/>
            <a:chOff x="-51623775" y="3584850"/>
            <a:chExt cx="279625" cy="319025"/>
          </a:xfrm>
        </p:grpSpPr>
        <p:sp>
          <p:nvSpPr>
            <p:cNvPr id="8445" name="Google Shape;8445;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4" name="Google Shape;8454;p94"/>
          <p:cNvSpPr txBox="1"/>
          <p:nvPr/>
        </p:nvSpPr>
        <p:spPr>
          <a:xfrm>
            <a:off x="110211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8455" name="Google Shape;8455;p94"/>
          <p:cNvSpPr txBox="1"/>
          <p:nvPr/>
        </p:nvSpPr>
        <p:spPr>
          <a:xfrm>
            <a:off x="6447084"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9"/>
        <p:cNvGrpSpPr/>
        <p:nvPr/>
      </p:nvGrpSpPr>
      <p:grpSpPr>
        <a:xfrm>
          <a:off x="0" y="0"/>
          <a:ext cx="0" cy="0"/>
          <a:chOff x="0" y="0"/>
          <a:chExt cx="0" cy="0"/>
        </a:xfrm>
      </p:grpSpPr>
      <p:grpSp>
        <p:nvGrpSpPr>
          <p:cNvPr id="8460" name="Google Shape;8460;p95"/>
          <p:cNvGrpSpPr/>
          <p:nvPr/>
        </p:nvGrpSpPr>
        <p:grpSpPr>
          <a:xfrm>
            <a:off x="1155701" y="1849132"/>
            <a:ext cx="368004" cy="476400"/>
            <a:chOff x="-50469125" y="3183175"/>
            <a:chExt cx="233150" cy="301825"/>
          </a:xfrm>
        </p:grpSpPr>
        <p:sp>
          <p:nvSpPr>
            <p:cNvPr id="8461" name="Google Shape;8461;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4" name="Google Shape;8464;p95"/>
          <p:cNvGrpSpPr/>
          <p:nvPr/>
        </p:nvGrpSpPr>
        <p:grpSpPr>
          <a:xfrm>
            <a:off x="1102233" y="2429668"/>
            <a:ext cx="474940" cy="473717"/>
            <a:chOff x="-50504575" y="3550975"/>
            <a:chExt cx="300900" cy="300125"/>
          </a:xfrm>
        </p:grpSpPr>
        <p:sp>
          <p:nvSpPr>
            <p:cNvPr id="8465" name="Google Shape;8465;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9" name="Google Shape;8469;p95"/>
          <p:cNvGrpSpPr/>
          <p:nvPr/>
        </p:nvGrpSpPr>
        <p:grpSpPr>
          <a:xfrm>
            <a:off x="1102233" y="3013991"/>
            <a:ext cx="474940" cy="472455"/>
            <a:chOff x="-50503000" y="3921175"/>
            <a:chExt cx="300900" cy="299325"/>
          </a:xfrm>
        </p:grpSpPr>
        <p:sp>
          <p:nvSpPr>
            <p:cNvPr id="8470" name="Google Shape;8470;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5" name="Google Shape;8475;p95"/>
          <p:cNvGrpSpPr/>
          <p:nvPr/>
        </p:nvGrpSpPr>
        <p:grpSpPr>
          <a:xfrm>
            <a:off x="4040970" y="1875215"/>
            <a:ext cx="473677" cy="474940"/>
            <a:chOff x="-48630025" y="3199700"/>
            <a:chExt cx="300100" cy="300900"/>
          </a:xfrm>
        </p:grpSpPr>
        <p:sp>
          <p:nvSpPr>
            <p:cNvPr id="8476" name="Google Shape;8476;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9" name="Google Shape;8479;p95"/>
          <p:cNvGrpSpPr/>
          <p:nvPr/>
        </p:nvGrpSpPr>
        <p:grpSpPr>
          <a:xfrm>
            <a:off x="4040970" y="2458276"/>
            <a:ext cx="473677" cy="473677"/>
            <a:chOff x="-48630025" y="3569100"/>
            <a:chExt cx="300100" cy="300100"/>
          </a:xfrm>
        </p:grpSpPr>
        <p:sp>
          <p:nvSpPr>
            <p:cNvPr id="8480" name="Google Shape;8480;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0" name="Google Shape;8490;p95"/>
          <p:cNvGrpSpPr/>
          <p:nvPr/>
        </p:nvGrpSpPr>
        <p:grpSpPr>
          <a:xfrm>
            <a:off x="4041602" y="3041337"/>
            <a:ext cx="472415" cy="471192"/>
            <a:chOff x="-48629225" y="3938500"/>
            <a:chExt cx="299300" cy="298525"/>
          </a:xfrm>
        </p:grpSpPr>
        <p:sp>
          <p:nvSpPr>
            <p:cNvPr id="8491" name="Google Shape;8491;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5" name="Google Shape;8495;p95"/>
          <p:cNvGrpSpPr/>
          <p:nvPr/>
        </p:nvGrpSpPr>
        <p:grpSpPr>
          <a:xfrm>
            <a:off x="2355472" y="3669793"/>
            <a:ext cx="415277" cy="472455"/>
            <a:chOff x="-46762575" y="3200500"/>
            <a:chExt cx="263100" cy="299325"/>
          </a:xfrm>
        </p:grpSpPr>
        <p:sp>
          <p:nvSpPr>
            <p:cNvPr id="8496" name="Google Shape;8496;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1" name="Google Shape;8501;p95"/>
          <p:cNvGrpSpPr/>
          <p:nvPr/>
        </p:nvGrpSpPr>
        <p:grpSpPr>
          <a:xfrm>
            <a:off x="2326252" y="4281422"/>
            <a:ext cx="473717" cy="416500"/>
            <a:chOff x="-46779900" y="3588000"/>
            <a:chExt cx="300125" cy="263875"/>
          </a:xfrm>
        </p:grpSpPr>
        <p:sp>
          <p:nvSpPr>
            <p:cNvPr id="8502" name="Google Shape;8502;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6" name="Google Shape;8506;p95"/>
          <p:cNvGrpSpPr/>
          <p:nvPr/>
        </p:nvGrpSpPr>
        <p:grpSpPr>
          <a:xfrm>
            <a:off x="2326883" y="4834651"/>
            <a:ext cx="472455" cy="471192"/>
            <a:chOff x="-46779100" y="3938500"/>
            <a:chExt cx="299325" cy="298525"/>
          </a:xfrm>
        </p:grpSpPr>
        <p:sp>
          <p:nvSpPr>
            <p:cNvPr id="8507" name="Google Shape;8507;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9" name="Google Shape;8509;p95"/>
          <p:cNvGrpSpPr/>
          <p:nvPr/>
        </p:nvGrpSpPr>
        <p:grpSpPr>
          <a:xfrm>
            <a:off x="5270534" y="3678474"/>
            <a:ext cx="473677" cy="473717"/>
            <a:chOff x="-44924250" y="3206000"/>
            <a:chExt cx="300100" cy="300125"/>
          </a:xfrm>
        </p:grpSpPr>
        <p:sp>
          <p:nvSpPr>
            <p:cNvPr id="8510" name="Google Shape;8510;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5" name="Google Shape;8515;p95"/>
          <p:cNvGrpSpPr/>
          <p:nvPr/>
        </p:nvGrpSpPr>
        <p:grpSpPr>
          <a:xfrm>
            <a:off x="1689848" y="1849132"/>
            <a:ext cx="473677" cy="473677"/>
            <a:chOff x="-50134375" y="3183175"/>
            <a:chExt cx="300100" cy="300100"/>
          </a:xfrm>
        </p:grpSpPr>
        <p:sp>
          <p:nvSpPr>
            <p:cNvPr id="8516" name="Google Shape;8516;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6" name="Google Shape;8526;p95"/>
          <p:cNvGrpSpPr/>
          <p:nvPr/>
        </p:nvGrpSpPr>
        <p:grpSpPr>
          <a:xfrm>
            <a:off x="1689848" y="2429668"/>
            <a:ext cx="473677" cy="473717"/>
            <a:chOff x="-50134375" y="3550975"/>
            <a:chExt cx="300100" cy="300125"/>
          </a:xfrm>
        </p:grpSpPr>
        <p:sp>
          <p:nvSpPr>
            <p:cNvPr id="8527" name="Google Shape;8527;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9" name="Google Shape;8529;p95"/>
          <p:cNvGrpSpPr/>
          <p:nvPr/>
        </p:nvGrpSpPr>
        <p:grpSpPr>
          <a:xfrm>
            <a:off x="1689848" y="3013045"/>
            <a:ext cx="473677" cy="473401"/>
            <a:chOff x="-50134375" y="3920575"/>
            <a:chExt cx="300100" cy="299925"/>
          </a:xfrm>
        </p:grpSpPr>
        <p:sp>
          <p:nvSpPr>
            <p:cNvPr id="8530" name="Google Shape;8530;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95"/>
          <p:cNvGrpSpPr/>
          <p:nvPr/>
        </p:nvGrpSpPr>
        <p:grpSpPr>
          <a:xfrm>
            <a:off x="4637481" y="1876478"/>
            <a:ext cx="476164" cy="473677"/>
            <a:chOff x="-48262200" y="3200500"/>
            <a:chExt cx="301675" cy="300100"/>
          </a:xfrm>
        </p:grpSpPr>
        <p:sp>
          <p:nvSpPr>
            <p:cNvPr id="8534" name="Google Shape;8534;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3" name="Google Shape;8543;p95"/>
          <p:cNvGrpSpPr/>
          <p:nvPr/>
        </p:nvGrpSpPr>
        <p:grpSpPr>
          <a:xfrm>
            <a:off x="4676645" y="2459263"/>
            <a:ext cx="397836" cy="472692"/>
            <a:chOff x="-48233050" y="3569725"/>
            <a:chExt cx="252050" cy="299475"/>
          </a:xfrm>
        </p:grpSpPr>
        <p:sp>
          <p:nvSpPr>
            <p:cNvPr id="8544" name="Google Shape;8544;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7" name="Google Shape;8547;p95"/>
          <p:cNvGrpSpPr/>
          <p:nvPr/>
        </p:nvGrpSpPr>
        <p:grpSpPr>
          <a:xfrm>
            <a:off x="4708331" y="3037588"/>
            <a:ext cx="334463" cy="477427"/>
            <a:chOff x="-48216525" y="3936125"/>
            <a:chExt cx="211900" cy="302475"/>
          </a:xfrm>
        </p:grpSpPr>
        <p:sp>
          <p:nvSpPr>
            <p:cNvPr id="8548" name="Google Shape;8548;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2" name="Google Shape;8552;p95"/>
          <p:cNvGrpSpPr/>
          <p:nvPr/>
        </p:nvGrpSpPr>
        <p:grpSpPr>
          <a:xfrm>
            <a:off x="2915955" y="3671015"/>
            <a:ext cx="473677" cy="473717"/>
            <a:chOff x="-46410500" y="3201275"/>
            <a:chExt cx="300100" cy="300125"/>
          </a:xfrm>
        </p:grpSpPr>
        <p:sp>
          <p:nvSpPr>
            <p:cNvPr id="8553" name="Google Shape;8553;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8" name="Google Shape;8558;p95"/>
          <p:cNvGrpSpPr/>
          <p:nvPr/>
        </p:nvGrpSpPr>
        <p:grpSpPr>
          <a:xfrm>
            <a:off x="2915955" y="4251590"/>
            <a:ext cx="473677" cy="474940"/>
            <a:chOff x="-46409700" y="3569100"/>
            <a:chExt cx="300100" cy="300900"/>
          </a:xfrm>
        </p:grpSpPr>
        <p:sp>
          <p:nvSpPr>
            <p:cNvPr id="8559" name="Google Shape;8559;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4" name="Google Shape;8564;p95"/>
          <p:cNvGrpSpPr/>
          <p:nvPr/>
        </p:nvGrpSpPr>
        <p:grpSpPr>
          <a:xfrm>
            <a:off x="2899797" y="4832165"/>
            <a:ext cx="505996" cy="477427"/>
            <a:chOff x="-46422300" y="3936925"/>
            <a:chExt cx="320575" cy="302475"/>
          </a:xfrm>
        </p:grpSpPr>
        <p:sp>
          <p:nvSpPr>
            <p:cNvPr id="8565" name="Google Shape;8565;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7" name="Google Shape;8567;p95"/>
          <p:cNvGrpSpPr/>
          <p:nvPr/>
        </p:nvGrpSpPr>
        <p:grpSpPr>
          <a:xfrm>
            <a:off x="5269902" y="4237936"/>
            <a:ext cx="474940" cy="473677"/>
            <a:chOff x="-44914800" y="3560450"/>
            <a:chExt cx="300900" cy="300100"/>
          </a:xfrm>
        </p:grpSpPr>
        <p:sp>
          <p:nvSpPr>
            <p:cNvPr id="8568" name="Google Shape;8568;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95"/>
          <p:cNvGrpSpPr/>
          <p:nvPr/>
        </p:nvGrpSpPr>
        <p:grpSpPr>
          <a:xfrm>
            <a:off x="2276638" y="1849448"/>
            <a:ext cx="472415" cy="472139"/>
            <a:chOff x="-49764975" y="3183375"/>
            <a:chExt cx="299300" cy="299125"/>
          </a:xfrm>
        </p:grpSpPr>
        <p:sp>
          <p:nvSpPr>
            <p:cNvPr id="8574" name="Google Shape;8574;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3" name="Google Shape;8583;p95"/>
          <p:cNvGrpSpPr/>
          <p:nvPr/>
        </p:nvGrpSpPr>
        <p:grpSpPr>
          <a:xfrm>
            <a:off x="2276638" y="2430064"/>
            <a:ext cx="472415" cy="474545"/>
            <a:chOff x="-49764975" y="3551225"/>
            <a:chExt cx="299300" cy="300650"/>
          </a:xfrm>
        </p:grpSpPr>
        <p:sp>
          <p:nvSpPr>
            <p:cNvPr id="8584" name="Google Shape;8584;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5" name="Google Shape;8595;p95"/>
          <p:cNvGrpSpPr/>
          <p:nvPr/>
        </p:nvGrpSpPr>
        <p:grpSpPr>
          <a:xfrm>
            <a:off x="2273521" y="3012414"/>
            <a:ext cx="478649" cy="474033"/>
            <a:chOff x="-49766550" y="3920175"/>
            <a:chExt cx="303250" cy="300325"/>
          </a:xfrm>
        </p:grpSpPr>
        <p:sp>
          <p:nvSpPr>
            <p:cNvPr id="8596" name="Google Shape;8596;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0" name="Google Shape;8600;p95"/>
          <p:cNvGrpSpPr/>
          <p:nvPr/>
        </p:nvGrpSpPr>
        <p:grpSpPr>
          <a:xfrm>
            <a:off x="5227562" y="1876478"/>
            <a:ext cx="476164" cy="472455"/>
            <a:chOff x="-47892800" y="3200500"/>
            <a:chExt cx="301675" cy="299325"/>
          </a:xfrm>
        </p:grpSpPr>
        <p:sp>
          <p:nvSpPr>
            <p:cNvPr id="8601" name="Google Shape;8601;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7" name="Google Shape;8607;p95"/>
          <p:cNvGrpSpPr/>
          <p:nvPr/>
        </p:nvGrpSpPr>
        <p:grpSpPr>
          <a:xfrm>
            <a:off x="5312717" y="2458276"/>
            <a:ext cx="305855" cy="473677"/>
            <a:chOff x="-47839250" y="3569100"/>
            <a:chExt cx="193775" cy="300100"/>
          </a:xfrm>
        </p:grpSpPr>
        <p:sp>
          <p:nvSpPr>
            <p:cNvPr id="8608" name="Google Shape;8608;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4" name="Google Shape;8614;p95"/>
          <p:cNvGrpSpPr/>
          <p:nvPr/>
        </p:nvGrpSpPr>
        <p:grpSpPr>
          <a:xfrm>
            <a:off x="5228804" y="3040075"/>
            <a:ext cx="473677" cy="474940"/>
            <a:chOff x="-47892800" y="3937700"/>
            <a:chExt cx="300100" cy="300900"/>
          </a:xfrm>
        </p:grpSpPr>
        <p:sp>
          <p:nvSpPr>
            <p:cNvPr id="8615" name="Google Shape;8615;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3" name="Google Shape;8623;p95"/>
          <p:cNvGrpSpPr/>
          <p:nvPr/>
        </p:nvGrpSpPr>
        <p:grpSpPr>
          <a:xfrm>
            <a:off x="3502531" y="3698360"/>
            <a:ext cx="473677" cy="415277"/>
            <a:chOff x="-46042675" y="3218600"/>
            <a:chExt cx="300100" cy="263100"/>
          </a:xfrm>
        </p:grpSpPr>
        <p:sp>
          <p:nvSpPr>
            <p:cNvPr id="8624" name="Google Shape;8624;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0" name="Google Shape;8630;p95"/>
          <p:cNvGrpSpPr/>
          <p:nvPr/>
        </p:nvGrpSpPr>
        <p:grpSpPr>
          <a:xfrm>
            <a:off x="3502531" y="4250959"/>
            <a:ext cx="473677" cy="430824"/>
            <a:chOff x="-46042675" y="3568700"/>
            <a:chExt cx="300100" cy="272950"/>
          </a:xfrm>
        </p:grpSpPr>
        <p:sp>
          <p:nvSpPr>
            <p:cNvPr id="8631" name="Google Shape;8631;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5" name="Google Shape;8635;p95"/>
          <p:cNvGrpSpPr/>
          <p:nvPr/>
        </p:nvGrpSpPr>
        <p:grpSpPr>
          <a:xfrm>
            <a:off x="3558466" y="4833586"/>
            <a:ext cx="361809" cy="474743"/>
            <a:chOff x="-46007225" y="3937825"/>
            <a:chExt cx="229225" cy="300775"/>
          </a:xfrm>
        </p:grpSpPr>
        <p:sp>
          <p:nvSpPr>
            <p:cNvPr id="8636" name="Google Shape;8636;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6" name="Google Shape;8646;p95"/>
          <p:cNvGrpSpPr/>
          <p:nvPr/>
        </p:nvGrpSpPr>
        <p:grpSpPr>
          <a:xfrm>
            <a:off x="5299122" y="4820367"/>
            <a:ext cx="416500" cy="476795"/>
            <a:chOff x="-44895900" y="3929450"/>
            <a:chExt cx="263875" cy="302075"/>
          </a:xfrm>
        </p:grpSpPr>
        <p:sp>
          <p:nvSpPr>
            <p:cNvPr id="8647" name="Google Shape;8647;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3" name="Google Shape;8653;p95"/>
          <p:cNvGrpSpPr/>
          <p:nvPr/>
        </p:nvGrpSpPr>
        <p:grpSpPr>
          <a:xfrm>
            <a:off x="2864214" y="1864049"/>
            <a:ext cx="474940" cy="443847"/>
            <a:chOff x="-49397175" y="3192625"/>
            <a:chExt cx="300900" cy="281200"/>
          </a:xfrm>
        </p:grpSpPr>
        <p:sp>
          <p:nvSpPr>
            <p:cNvPr id="8654" name="Google Shape;8654;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1" name="Google Shape;8661;p95"/>
          <p:cNvGrpSpPr/>
          <p:nvPr/>
        </p:nvGrpSpPr>
        <p:grpSpPr>
          <a:xfrm>
            <a:off x="2899018" y="2429669"/>
            <a:ext cx="405333" cy="474940"/>
            <a:chOff x="-49375900" y="3550975"/>
            <a:chExt cx="256800" cy="300900"/>
          </a:xfrm>
        </p:grpSpPr>
        <p:sp>
          <p:nvSpPr>
            <p:cNvPr id="8662" name="Google Shape;8662;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3" name="Google Shape;8673;p95"/>
          <p:cNvGrpSpPr/>
          <p:nvPr/>
        </p:nvGrpSpPr>
        <p:grpSpPr>
          <a:xfrm>
            <a:off x="2892822" y="3012729"/>
            <a:ext cx="417724" cy="474940"/>
            <a:chOff x="-49378250" y="3920375"/>
            <a:chExt cx="264650" cy="300900"/>
          </a:xfrm>
        </p:grpSpPr>
        <p:sp>
          <p:nvSpPr>
            <p:cNvPr id="8674" name="Google Shape;8674;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1" name="Google Shape;8681;p95"/>
          <p:cNvGrpSpPr/>
          <p:nvPr/>
        </p:nvGrpSpPr>
        <p:grpSpPr>
          <a:xfrm>
            <a:off x="1184806" y="3669793"/>
            <a:ext cx="416500" cy="476164"/>
            <a:chOff x="-47505300" y="3200500"/>
            <a:chExt cx="263875" cy="301675"/>
          </a:xfrm>
        </p:grpSpPr>
        <p:sp>
          <p:nvSpPr>
            <p:cNvPr id="8682" name="Google Shape;8682;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5" name="Google Shape;8695;p95"/>
          <p:cNvGrpSpPr/>
          <p:nvPr/>
        </p:nvGrpSpPr>
        <p:grpSpPr>
          <a:xfrm>
            <a:off x="1155606" y="4251590"/>
            <a:ext cx="474901" cy="473401"/>
            <a:chOff x="-47524975" y="3569100"/>
            <a:chExt cx="300875" cy="299925"/>
          </a:xfrm>
        </p:grpSpPr>
        <p:sp>
          <p:nvSpPr>
            <p:cNvPr id="8696" name="Google Shape;8696;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1" name="Google Shape;8701;p95"/>
          <p:cNvGrpSpPr/>
          <p:nvPr/>
        </p:nvGrpSpPr>
        <p:grpSpPr>
          <a:xfrm>
            <a:off x="1156216" y="4890605"/>
            <a:ext cx="473677" cy="360547"/>
            <a:chOff x="-47523400" y="3973950"/>
            <a:chExt cx="300100" cy="228425"/>
          </a:xfrm>
        </p:grpSpPr>
        <p:sp>
          <p:nvSpPr>
            <p:cNvPr id="8702" name="Google Shape;8702;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7" name="Google Shape;8707;p95"/>
          <p:cNvGrpSpPr/>
          <p:nvPr/>
        </p:nvGrpSpPr>
        <p:grpSpPr>
          <a:xfrm>
            <a:off x="4096378" y="3667937"/>
            <a:ext cx="472455" cy="476795"/>
            <a:chOff x="-45673275" y="3199325"/>
            <a:chExt cx="299325" cy="302075"/>
          </a:xfrm>
        </p:grpSpPr>
        <p:sp>
          <p:nvSpPr>
            <p:cNvPr id="8708" name="Google Shape;8708;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1" name="Google Shape;8711;p95"/>
          <p:cNvGrpSpPr/>
          <p:nvPr/>
        </p:nvGrpSpPr>
        <p:grpSpPr>
          <a:xfrm>
            <a:off x="4095135" y="4278936"/>
            <a:ext cx="474940" cy="418987"/>
            <a:chOff x="-45674075" y="3586425"/>
            <a:chExt cx="300900" cy="265450"/>
          </a:xfrm>
        </p:grpSpPr>
        <p:sp>
          <p:nvSpPr>
            <p:cNvPr id="8712" name="Google Shape;8712;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4" name="Google Shape;8714;p95"/>
          <p:cNvGrpSpPr/>
          <p:nvPr/>
        </p:nvGrpSpPr>
        <p:grpSpPr>
          <a:xfrm>
            <a:off x="4096378" y="4833389"/>
            <a:ext cx="472455" cy="474940"/>
            <a:chOff x="-45673275" y="3937700"/>
            <a:chExt cx="299325" cy="300900"/>
          </a:xfrm>
        </p:grpSpPr>
        <p:sp>
          <p:nvSpPr>
            <p:cNvPr id="8715" name="Google Shape;8715;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1" name="Google Shape;8721;p95"/>
          <p:cNvGrpSpPr/>
          <p:nvPr/>
        </p:nvGrpSpPr>
        <p:grpSpPr>
          <a:xfrm>
            <a:off x="2915266" y="5490434"/>
            <a:ext cx="474940" cy="474940"/>
            <a:chOff x="-44512325" y="3176075"/>
            <a:chExt cx="300900" cy="300900"/>
          </a:xfrm>
        </p:grpSpPr>
        <p:sp>
          <p:nvSpPr>
            <p:cNvPr id="8722" name="Google Shape;8722;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5" name="Google Shape;8725;p95"/>
          <p:cNvGrpSpPr/>
          <p:nvPr/>
        </p:nvGrpSpPr>
        <p:grpSpPr>
          <a:xfrm>
            <a:off x="3453053" y="1849133"/>
            <a:ext cx="472455" cy="472455"/>
            <a:chOff x="-49027775" y="3183175"/>
            <a:chExt cx="299325" cy="299325"/>
          </a:xfrm>
        </p:grpSpPr>
        <p:sp>
          <p:nvSpPr>
            <p:cNvPr id="8726" name="Google Shape;8726;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0" name="Google Shape;8730;p95"/>
          <p:cNvGrpSpPr/>
          <p:nvPr/>
        </p:nvGrpSpPr>
        <p:grpSpPr>
          <a:xfrm>
            <a:off x="3452440" y="2429668"/>
            <a:ext cx="473677" cy="476203"/>
            <a:chOff x="-49027775" y="3550975"/>
            <a:chExt cx="300100" cy="301700"/>
          </a:xfrm>
        </p:grpSpPr>
        <p:sp>
          <p:nvSpPr>
            <p:cNvPr id="8731" name="Google Shape;8731;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1" name="Google Shape;8741;p95"/>
          <p:cNvGrpSpPr/>
          <p:nvPr/>
        </p:nvGrpSpPr>
        <p:grpSpPr>
          <a:xfrm>
            <a:off x="3449875" y="3012414"/>
            <a:ext cx="478808" cy="474033"/>
            <a:chOff x="-49031025" y="3920175"/>
            <a:chExt cx="303350" cy="300325"/>
          </a:xfrm>
        </p:grpSpPr>
        <p:sp>
          <p:nvSpPr>
            <p:cNvPr id="8742" name="Google Shape;8742;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8" name="Google Shape;8748;p95"/>
          <p:cNvGrpSpPr/>
          <p:nvPr/>
        </p:nvGrpSpPr>
        <p:grpSpPr>
          <a:xfrm>
            <a:off x="1738015" y="3669793"/>
            <a:ext cx="474901" cy="472455"/>
            <a:chOff x="-47155575" y="3200500"/>
            <a:chExt cx="300875" cy="299325"/>
          </a:xfrm>
        </p:grpSpPr>
        <p:sp>
          <p:nvSpPr>
            <p:cNvPr id="8749" name="Google Shape;8749;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5" name="Google Shape;8755;p95"/>
          <p:cNvGrpSpPr/>
          <p:nvPr/>
        </p:nvGrpSpPr>
        <p:grpSpPr>
          <a:xfrm>
            <a:off x="1738627" y="4251590"/>
            <a:ext cx="473677" cy="473677"/>
            <a:chOff x="-47154800" y="3569100"/>
            <a:chExt cx="300100" cy="300100"/>
          </a:xfrm>
        </p:grpSpPr>
        <p:sp>
          <p:nvSpPr>
            <p:cNvPr id="8756" name="Google Shape;8756;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2" name="Google Shape;8762;p95"/>
          <p:cNvGrpSpPr/>
          <p:nvPr/>
        </p:nvGrpSpPr>
        <p:grpSpPr>
          <a:xfrm>
            <a:off x="1739258" y="4835874"/>
            <a:ext cx="472415" cy="471231"/>
            <a:chOff x="-47154000" y="3939275"/>
            <a:chExt cx="299300" cy="298550"/>
          </a:xfrm>
        </p:grpSpPr>
        <p:sp>
          <p:nvSpPr>
            <p:cNvPr id="8763" name="Google Shape;8763;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7" name="Google Shape;8767;p95"/>
          <p:cNvGrpSpPr/>
          <p:nvPr/>
        </p:nvGrpSpPr>
        <p:grpSpPr>
          <a:xfrm>
            <a:off x="4706311" y="3669793"/>
            <a:ext cx="416500" cy="472455"/>
            <a:chOff x="-45286550" y="3200500"/>
            <a:chExt cx="263875" cy="299325"/>
          </a:xfrm>
        </p:grpSpPr>
        <p:sp>
          <p:nvSpPr>
            <p:cNvPr id="8768" name="Google Shape;8768;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1" name="Google Shape;8771;p95"/>
          <p:cNvGrpSpPr/>
          <p:nvPr/>
        </p:nvGrpSpPr>
        <p:grpSpPr>
          <a:xfrm>
            <a:off x="4706311" y="4252853"/>
            <a:ext cx="416500" cy="472415"/>
            <a:chOff x="-45286550" y="3569900"/>
            <a:chExt cx="263875" cy="299300"/>
          </a:xfrm>
        </p:grpSpPr>
        <p:sp>
          <p:nvSpPr>
            <p:cNvPr id="8772" name="Google Shape;8772;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8" name="Google Shape;8778;p95"/>
          <p:cNvGrpSpPr/>
          <p:nvPr/>
        </p:nvGrpSpPr>
        <p:grpSpPr>
          <a:xfrm>
            <a:off x="4721227" y="4834651"/>
            <a:ext cx="386668" cy="473677"/>
            <a:chOff x="-45277900" y="3938500"/>
            <a:chExt cx="244975" cy="300100"/>
          </a:xfrm>
        </p:grpSpPr>
        <p:sp>
          <p:nvSpPr>
            <p:cNvPr id="8779" name="Google Shape;8779;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3" name="Google Shape;8783;p95"/>
          <p:cNvGrpSpPr/>
          <p:nvPr/>
        </p:nvGrpSpPr>
        <p:grpSpPr>
          <a:xfrm>
            <a:off x="3502492" y="5460120"/>
            <a:ext cx="473677" cy="473677"/>
            <a:chOff x="-44502875" y="3576975"/>
            <a:chExt cx="300100" cy="300100"/>
          </a:xfrm>
        </p:grpSpPr>
        <p:sp>
          <p:nvSpPr>
            <p:cNvPr id="8784" name="Google Shape;8784;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7" name="Google Shape;8787;p95"/>
          <p:cNvGrpSpPr/>
          <p:nvPr/>
        </p:nvGrpSpPr>
        <p:grpSpPr>
          <a:xfrm>
            <a:off x="6447275" y="2437815"/>
            <a:ext cx="474928" cy="472893"/>
            <a:chOff x="-13946200" y="3647075"/>
            <a:chExt cx="353650" cy="352100"/>
          </a:xfrm>
        </p:grpSpPr>
        <p:sp>
          <p:nvSpPr>
            <p:cNvPr id="8788" name="Google Shape;8788;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95"/>
          <p:cNvGrpSpPr/>
          <p:nvPr/>
        </p:nvGrpSpPr>
        <p:grpSpPr>
          <a:xfrm>
            <a:off x="8825132" y="1850459"/>
            <a:ext cx="476003" cy="472356"/>
            <a:chOff x="-12163025" y="3214275"/>
            <a:chExt cx="354450" cy="351700"/>
          </a:xfrm>
        </p:grpSpPr>
        <p:sp>
          <p:nvSpPr>
            <p:cNvPr id="8795" name="Google Shape;8795;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8" name="Google Shape;8798;p95"/>
          <p:cNvGrpSpPr/>
          <p:nvPr/>
        </p:nvGrpSpPr>
        <p:grpSpPr>
          <a:xfrm>
            <a:off x="8826173" y="2436775"/>
            <a:ext cx="473921" cy="474976"/>
            <a:chOff x="-12160675" y="3647875"/>
            <a:chExt cx="352900" cy="353650"/>
          </a:xfrm>
        </p:grpSpPr>
        <p:sp>
          <p:nvSpPr>
            <p:cNvPr id="8799" name="Google Shape;8799;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0" name="Google Shape;8800;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1" name="Google Shape;8801;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6" name="Google Shape;8806;p95"/>
          <p:cNvGrpSpPr/>
          <p:nvPr/>
        </p:nvGrpSpPr>
        <p:grpSpPr>
          <a:xfrm>
            <a:off x="8840461" y="3029381"/>
            <a:ext cx="472847" cy="474976"/>
            <a:chOff x="-12160675" y="4081850"/>
            <a:chExt cx="352100" cy="353650"/>
          </a:xfrm>
        </p:grpSpPr>
        <p:sp>
          <p:nvSpPr>
            <p:cNvPr id="8807" name="Google Shape;8807;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3" name="Google Shape;8813;p95"/>
          <p:cNvGrpSpPr/>
          <p:nvPr/>
        </p:nvGrpSpPr>
        <p:grpSpPr>
          <a:xfrm>
            <a:off x="6447081" y="3661973"/>
            <a:ext cx="473888" cy="474203"/>
            <a:chOff x="-10391650" y="3180600"/>
            <a:chExt cx="352875" cy="353075"/>
          </a:xfrm>
        </p:grpSpPr>
        <p:sp>
          <p:nvSpPr>
            <p:cNvPr id="8814" name="Google Shape;8814;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0" name="Google Shape;8820;p95"/>
          <p:cNvGrpSpPr/>
          <p:nvPr/>
        </p:nvGrpSpPr>
        <p:grpSpPr>
          <a:xfrm>
            <a:off x="6447081" y="4297704"/>
            <a:ext cx="472847" cy="471853"/>
            <a:chOff x="-10390875" y="3616350"/>
            <a:chExt cx="352100" cy="351325"/>
          </a:xfrm>
        </p:grpSpPr>
        <p:sp>
          <p:nvSpPr>
            <p:cNvPr id="8821" name="Google Shape;8821;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4" name="Google Shape;8824;p95"/>
          <p:cNvGrpSpPr/>
          <p:nvPr/>
        </p:nvGrpSpPr>
        <p:grpSpPr>
          <a:xfrm>
            <a:off x="10003047" y="3663924"/>
            <a:ext cx="416780" cy="472893"/>
            <a:chOff x="-10370400" y="4049550"/>
            <a:chExt cx="310350" cy="352100"/>
          </a:xfrm>
        </p:grpSpPr>
        <p:sp>
          <p:nvSpPr>
            <p:cNvPr id="8825" name="Google Shape;8825;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95"/>
          <p:cNvGrpSpPr/>
          <p:nvPr/>
        </p:nvGrpSpPr>
        <p:grpSpPr>
          <a:xfrm>
            <a:off x="8808721" y="3662513"/>
            <a:ext cx="505648" cy="473129"/>
            <a:chOff x="-8674650" y="3210975"/>
            <a:chExt cx="376525" cy="352275"/>
          </a:xfrm>
        </p:grpSpPr>
        <p:sp>
          <p:nvSpPr>
            <p:cNvPr id="8831" name="Google Shape;8831;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95"/>
          <p:cNvGrpSpPr/>
          <p:nvPr/>
        </p:nvGrpSpPr>
        <p:grpSpPr>
          <a:xfrm>
            <a:off x="7037385" y="2437815"/>
            <a:ext cx="474961" cy="472893"/>
            <a:chOff x="-13512225" y="3647075"/>
            <a:chExt cx="353675" cy="352100"/>
          </a:xfrm>
        </p:grpSpPr>
        <p:sp>
          <p:nvSpPr>
            <p:cNvPr id="8838" name="Google Shape;8838;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8" name="Google Shape;8848;p95"/>
          <p:cNvGrpSpPr/>
          <p:nvPr/>
        </p:nvGrpSpPr>
        <p:grpSpPr>
          <a:xfrm>
            <a:off x="7051136" y="3029903"/>
            <a:ext cx="474961" cy="473935"/>
            <a:chOff x="-13512225" y="4080275"/>
            <a:chExt cx="353675" cy="352875"/>
          </a:xfrm>
        </p:grpSpPr>
        <p:sp>
          <p:nvSpPr>
            <p:cNvPr id="8849" name="Google Shape;8849;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0" name="Google Shape;8860;p95"/>
          <p:cNvGrpSpPr/>
          <p:nvPr/>
        </p:nvGrpSpPr>
        <p:grpSpPr>
          <a:xfrm>
            <a:off x="9415241" y="1893051"/>
            <a:ext cx="474928" cy="387172"/>
            <a:chOff x="-11728250" y="3245400"/>
            <a:chExt cx="353650" cy="288275"/>
          </a:xfrm>
        </p:grpSpPr>
        <p:sp>
          <p:nvSpPr>
            <p:cNvPr id="8861" name="Google Shape;8861;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6" name="Google Shape;8866;p95"/>
          <p:cNvGrpSpPr/>
          <p:nvPr/>
        </p:nvGrpSpPr>
        <p:grpSpPr>
          <a:xfrm>
            <a:off x="9458585" y="3029903"/>
            <a:ext cx="415739" cy="473935"/>
            <a:chOff x="-11703850" y="4081850"/>
            <a:chExt cx="309575" cy="352875"/>
          </a:xfrm>
        </p:grpSpPr>
        <p:sp>
          <p:nvSpPr>
            <p:cNvPr id="8867" name="Google Shape;8867;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5" name="Google Shape;8875;p95"/>
          <p:cNvGrpSpPr/>
          <p:nvPr/>
        </p:nvGrpSpPr>
        <p:grpSpPr>
          <a:xfrm>
            <a:off x="7043460" y="3662107"/>
            <a:ext cx="476003" cy="473935"/>
            <a:chOff x="-9958475" y="3180025"/>
            <a:chExt cx="354450" cy="352875"/>
          </a:xfrm>
        </p:grpSpPr>
        <p:sp>
          <p:nvSpPr>
            <p:cNvPr id="8876" name="Google Shape;8876;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9" name="Google Shape;8879;p95"/>
          <p:cNvGrpSpPr/>
          <p:nvPr/>
        </p:nvGrpSpPr>
        <p:grpSpPr>
          <a:xfrm>
            <a:off x="7055630" y="4296749"/>
            <a:ext cx="450621" cy="473767"/>
            <a:chOff x="-9949025" y="3615575"/>
            <a:chExt cx="335550" cy="352750"/>
          </a:xfrm>
        </p:grpSpPr>
        <p:sp>
          <p:nvSpPr>
            <p:cNvPr id="8880" name="Google Shape;8880;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3" name="Google Shape;8883;p95"/>
          <p:cNvGrpSpPr/>
          <p:nvPr/>
        </p:nvGrpSpPr>
        <p:grpSpPr>
          <a:xfrm>
            <a:off x="10568758" y="3661424"/>
            <a:ext cx="480233" cy="477897"/>
            <a:chOff x="-9961625" y="4048175"/>
            <a:chExt cx="357600" cy="355825"/>
          </a:xfrm>
        </p:grpSpPr>
        <p:sp>
          <p:nvSpPr>
            <p:cNvPr id="8884" name="Google Shape;8884;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0" name="Google Shape;8890;p95"/>
          <p:cNvGrpSpPr/>
          <p:nvPr/>
        </p:nvGrpSpPr>
        <p:grpSpPr>
          <a:xfrm>
            <a:off x="8817719" y="4295440"/>
            <a:ext cx="486612" cy="476385"/>
            <a:chOff x="-8680950" y="3624225"/>
            <a:chExt cx="362350" cy="354700"/>
          </a:xfrm>
        </p:grpSpPr>
        <p:sp>
          <p:nvSpPr>
            <p:cNvPr id="8891" name="Google Shape;8891;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7" name="Google Shape;8897;p95"/>
          <p:cNvGrpSpPr/>
          <p:nvPr/>
        </p:nvGrpSpPr>
        <p:grpSpPr>
          <a:xfrm>
            <a:off x="7666045" y="1849652"/>
            <a:ext cx="417820" cy="473968"/>
            <a:chOff x="-13056975" y="3212300"/>
            <a:chExt cx="311125" cy="352900"/>
          </a:xfrm>
        </p:grpSpPr>
        <p:sp>
          <p:nvSpPr>
            <p:cNvPr id="8898" name="Google Shape;8898;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2" name="Google Shape;8902;p95"/>
          <p:cNvGrpSpPr/>
          <p:nvPr/>
        </p:nvGrpSpPr>
        <p:grpSpPr>
          <a:xfrm>
            <a:off x="7635895" y="2437379"/>
            <a:ext cx="478117" cy="473767"/>
            <a:chOff x="-13077450" y="3647075"/>
            <a:chExt cx="356025" cy="352750"/>
          </a:xfrm>
        </p:grpSpPr>
        <p:sp>
          <p:nvSpPr>
            <p:cNvPr id="8903" name="Google Shape;8903;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6" name="Google Shape;8906;p95"/>
          <p:cNvGrpSpPr/>
          <p:nvPr/>
        </p:nvGrpSpPr>
        <p:grpSpPr>
          <a:xfrm>
            <a:off x="7650703" y="3028845"/>
            <a:ext cx="476003" cy="476049"/>
            <a:chOff x="-13079025" y="4079475"/>
            <a:chExt cx="354450" cy="354450"/>
          </a:xfrm>
        </p:grpSpPr>
        <p:sp>
          <p:nvSpPr>
            <p:cNvPr id="8907" name="Google Shape;8907;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1" name="Google Shape;8911;p95"/>
          <p:cNvGrpSpPr/>
          <p:nvPr/>
        </p:nvGrpSpPr>
        <p:grpSpPr>
          <a:xfrm>
            <a:off x="10014793" y="1850190"/>
            <a:ext cx="474961" cy="472893"/>
            <a:chOff x="-11292700" y="3213875"/>
            <a:chExt cx="353675" cy="352100"/>
          </a:xfrm>
        </p:grpSpPr>
        <p:sp>
          <p:nvSpPr>
            <p:cNvPr id="8912" name="Google Shape;8912;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9" name="Google Shape;8919;p95"/>
          <p:cNvGrpSpPr/>
          <p:nvPr/>
        </p:nvGrpSpPr>
        <p:grpSpPr>
          <a:xfrm>
            <a:off x="10006869" y="2436775"/>
            <a:ext cx="490808" cy="474976"/>
            <a:chOff x="-11299000" y="3647875"/>
            <a:chExt cx="365475" cy="353650"/>
          </a:xfrm>
        </p:grpSpPr>
        <p:sp>
          <p:nvSpPr>
            <p:cNvPr id="8920" name="Google Shape;8920;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6" name="Google Shape;8926;p95"/>
          <p:cNvGrpSpPr/>
          <p:nvPr/>
        </p:nvGrpSpPr>
        <p:grpSpPr>
          <a:xfrm>
            <a:off x="10027486" y="3044709"/>
            <a:ext cx="477077" cy="444320"/>
            <a:chOff x="-11295075" y="4092875"/>
            <a:chExt cx="355250" cy="330825"/>
          </a:xfrm>
        </p:grpSpPr>
        <p:sp>
          <p:nvSpPr>
            <p:cNvPr id="8927" name="Google Shape;8927;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2" name="Google Shape;8932;p95"/>
          <p:cNvGrpSpPr/>
          <p:nvPr/>
        </p:nvGrpSpPr>
        <p:grpSpPr>
          <a:xfrm>
            <a:off x="7661619" y="3662107"/>
            <a:ext cx="416780" cy="473935"/>
            <a:chOff x="-9500075" y="3180800"/>
            <a:chExt cx="310350" cy="352875"/>
          </a:xfrm>
        </p:grpSpPr>
        <p:sp>
          <p:nvSpPr>
            <p:cNvPr id="8933" name="Google Shape;8933;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2" name="Google Shape;8942;p95"/>
          <p:cNvGrpSpPr/>
          <p:nvPr/>
        </p:nvGrpSpPr>
        <p:grpSpPr>
          <a:xfrm>
            <a:off x="7632008" y="4296128"/>
            <a:ext cx="474961" cy="475009"/>
            <a:chOff x="-9523700" y="3614000"/>
            <a:chExt cx="353675" cy="353675"/>
          </a:xfrm>
        </p:grpSpPr>
        <p:sp>
          <p:nvSpPr>
            <p:cNvPr id="8943" name="Google Shape;8943;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2" name="Google Shape;8952;p95"/>
          <p:cNvGrpSpPr/>
          <p:nvPr/>
        </p:nvGrpSpPr>
        <p:grpSpPr>
          <a:xfrm>
            <a:off x="10011942" y="4326316"/>
            <a:ext cx="474961" cy="472893"/>
            <a:chOff x="-9523700" y="4049550"/>
            <a:chExt cx="353675" cy="352100"/>
          </a:xfrm>
        </p:grpSpPr>
        <p:sp>
          <p:nvSpPr>
            <p:cNvPr id="8953" name="Google Shape;8953;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8" name="Google Shape;8958;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0" name="Google Shape;8960;p95"/>
          <p:cNvGrpSpPr/>
          <p:nvPr/>
        </p:nvGrpSpPr>
        <p:grpSpPr>
          <a:xfrm>
            <a:off x="9420095" y="4326281"/>
            <a:ext cx="476003" cy="414705"/>
            <a:chOff x="-8209150" y="3659675"/>
            <a:chExt cx="354450" cy="308775"/>
          </a:xfrm>
        </p:grpSpPr>
        <p:sp>
          <p:nvSpPr>
            <p:cNvPr id="8961" name="Google Shape;8961;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2" name="Google Shape;8962;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7" name="Google Shape;8967;p95"/>
          <p:cNvGrpSpPr/>
          <p:nvPr/>
        </p:nvGrpSpPr>
        <p:grpSpPr>
          <a:xfrm>
            <a:off x="8238177" y="3031498"/>
            <a:ext cx="474961" cy="470745"/>
            <a:chOff x="-12643475" y="4081850"/>
            <a:chExt cx="353675" cy="350500"/>
          </a:xfrm>
        </p:grpSpPr>
        <p:sp>
          <p:nvSpPr>
            <p:cNvPr id="8968" name="Google Shape;8968;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72" name="Google Shape;8972;p95"/>
          <p:cNvSpPr/>
          <p:nvPr/>
        </p:nvSpPr>
        <p:spPr>
          <a:xfrm>
            <a:off x="10655649" y="2437685"/>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73" name="Google Shape;8973;p95"/>
          <p:cNvGrpSpPr/>
          <p:nvPr/>
        </p:nvGrpSpPr>
        <p:grpSpPr>
          <a:xfrm>
            <a:off x="10614977" y="3044709"/>
            <a:ext cx="474961" cy="444320"/>
            <a:chOff x="-10858725" y="4092875"/>
            <a:chExt cx="353675" cy="330825"/>
          </a:xfrm>
        </p:grpSpPr>
        <p:sp>
          <p:nvSpPr>
            <p:cNvPr id="8974" name="Google Shape;8974;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0" name="Google Shape;8980;p95"/>
          <p:cNvGrpSpPr/>
          <p:nvPr/>
        </p:nvGrpSpPr>
        <p:grpSpPr>
          <a:xfrm>
            <a:off x="8293007" y="4296665"/>
            <a:ext cx="336371" cy="473935"/>
            <a:chOff x="-9039300" y="3614000"/>
            <a:chExt cx="250475" cy="352875"/>
          </a:xfrm>
        </p:grpSpPr>
        <p:sp>
          <p:nvSpPr>
            <p:cNvPr id="8981" name="Google Shape;8981;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3" name="Google Shape;8983;p95"/>
          <p:cNvGrpSpPr/>
          <p:nvPr/>
        </p:nvGrpSpPr>
        <p:grpSpPr>
          <a:xfrm>
            <a:off x="10602295" y="4326316"/>
            <a:ext cx="472847" cy="472893"/>
            <a:chOff x="-9088150" y="4049550"/>
            <a:chExt cx="352100" cy="352100"/>
          </a:xfrm>
        </p:grpSpPr>
        <p:sp>
          <p:nvSpPr>
            <p:cNvPr id="8984" name="Google Shape;8984;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0" name="Google Shape;8990;p95"/>
          <p:cNvGrpSpPr/>
          <p:nvPr/>
        </p:nvGrpSpPr>
        <p:grpSpPr>
          <a:xfrm>
            <a:off x="9448114" y="3662627"/>
            <a:ext cx="421009" cy="472893"/>
            <a:chOff x="-8191825" y="3174500"/>
            <a:chExt cx="313500" cy="352100"/>
          </a:xfrm>
        </p:grpSpPr>
        <p:sp>
          <p:nvSpPr>
            <p:cNvPr id="8991" name="Google Shape;8991;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4" name="Google Shape;8994;p95"/>
          <p:cNvGrpSpPr/>
          <p:nvPr/>
        </p:nvGrpSpPr>
        <p:grpSpPr>
          <a:xfrm>
            <a:off x="6447258" y="1849989"/>
            <a:ext cx="474961" cy="473297"/>
            <a:chOff x="-13947000" y="3212800"/>
            <a:chExt cx="353675" cy="352400"/>
          </a:xfrm>
        </p:grpSpPr>
        <p:sp>
          <p:nvSpPr>
            <p:cNvPr id="8995" name="Google Shape;8995;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97" name="Google Shape;8997;p95"/>
          <p:cNvSpPr/>
          <p:nvPr/>
        </p:nvSpPr>
        <p:spPr>
          <a:xfrm>
            <a:off x="6504751" y="3030700"/>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98" name="Google Shape;8998;p95"/>
          <p:cNvGrpSpPr/>
          <p:nvPr/>
        </p:nvGrpSpPr>
        <p:grpSpPr>
          <a:xfrm>
            <a:off x="7037385" y="1849133"/>
            <a:ext cx="474961" cy="475009"/>
            <a:chOff x="-13512225" y="3211525"/>
            <a:chExt cx="353675" cy="353675"/>
          </a:xfrm>
        </p:grpSpPr>
        <p:sp>
          <p:nvSpPr>
            <p:cNvPr id="8999" name="Google Shape;8999;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0" name="Google Shape;9000;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4" name="Google Shape;9004;p95"/>
          <p:cNvGrpSpPr/>
          <p:nvPr/>
        </p:nvGrpSpPr>
        <p:grpSpPr>
          <a:xfrm>
            <a:off x="8224428" y="1849652"/>
            <a:ext cx="474961" cy="473968"/>
            <a:chOff x="-12643475" y="3212300"/>
            <a:chExt cx="353675" cy="352900"/>
          </a:xfrm>
        </p:grpSpPr>
        <p:sp>
          <p:nvSpPr>
            <p:cNvPr id="9005" name="Google Shape;9005;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8" name="Google Shape;9008;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4" name="Google Shape;9014;p95"/>
          <p:cNvGrpSpPr/>
          <p:nvPr/>
        </p:nvGrpSpPr>
        <p:grpSpPr>
          <a:xfrm>
            <a:off x="8224428" y="2452017"/>
            <a:ext cx="474961" cy="444488"/>
            <a:chOff x="-12643475" y="3657325"/>
            <a:chExt cx="353675" cy="330950"/>
          </a:xfrm>
        </p:grpSpPr>
        <p:sp>
          <p:nvSpPr>
            <p:cNvPr id="9015" name="Google Shape;9015;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1" name="Google Shape;9021;p95"/>
          <p:cNvGrpSpPr/>
          <p:nvPr/>
        </p:nvGrpSpPr>
        <p:grpSpPr>
          <a:xfrm>
            <a:off x="10601763" y="1850190"/>
            <a:ext cx="473888" cy="472893"/>
            <a:chOff x="-10857925" y="3213875"/>
            <a:chExt cx="352875" cy="352100"/>
          </a:xfrm>
        </p:grpSpPr>
        <p:sp>
          <p:nvSpPr>
            <p:cNvPr id="9022" name="Google Shape;9022;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6" name="Google Shape;9026;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2" name="Google Shape;9032;p95"/>
          <p:cNvGrpSpPr/>
          <p:nvPr/>
        </p:nvGrpSpPr>
        <p:grpSpPr>
          <a:xfrm>
            <a:off x="8224316" y="3662762"/>
            <a:ext cx="474795" cy="472625"/>
            <a:chOff x="-9089725" y="3180200"/>
            <a:chExt cx="353550" cy="351900"/>
          </a:xfrm>
        </p:grpSpPr>
        <p:sp>
          <p:nvSpPr>
            <p:cNvPr id="9033" name="Google Shape;9033;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5" name="Google Shape;9035;p95"/>
          <p:cNvGrpSpPr/>
          <p:nvPr/>
        </p:nvGrpSpPr>
        <p:grpSpPr>
          <a:xfrm>
            <a:off x="9413647" y="2435833"/>
            <a:ext cx="478117" cy="476856"/>
            <a:chOff x="7083760" y="1971660"/>
            <a:chExt cx="358588" cy="357642"/>
          </a:xfrm>
        </p:grpSpPr>
        <p:sp>
          <p:nvSpPr>
            <p:cNvPr id="9036" name="Google Shape;9036;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6" name="Google Shape;9046;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48" name="Google Shape;9048;p95"/>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9049" name="Google Shape;9049;p95"/>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3"/>
        <p:cNvGrpSpPr/>
        <p:nvPr/>
      </p:nvGrpSpPr>
      <p:grpSpPr>
        <a:xfrm>
          <a:off x="0" y="0"/>
          <a:ext cx="0" cy="0"/>
          <a:chOff x="0" y="0"/>
          <a:chExt cx="0" cy="0"/>
        </a:xfrm>
      </p:grpSpPr>
      <p:sp>
        <p:nvSpPr>
          <p:cNvPr id="9054" name="Google Shape;9054;p96"/>
          <p:cNvSpPr/>
          <p:nvPr/>
        </p:nvSpPr>
        <p:spPr>
          <a:xfrm>
            <a:off x="1030261"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55" name="Google Shape;9055;p96"/>
          <p:cNvGrpSpPr/>
          <p:nvPr/>
        </p:nvGrpSpPr>
        <p:grpSpPr>
          <a:xfrm>
            <a:off x="959480" y="2991344"/>
            <a:ext cx="603731" cy="599297"/>
            <a:chOff x="-21322300" y="3693325"/>
            <a:chExt cx="306400" cy="304150"/>
          </a:xfrm>
        </p:grpSpPr>
        <p:sp>
          <p:nvSpPr>
            <p:cNvPr id="9056" name="Google Shape;9056;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0" name="Google Shape;9060;p96"/>
          <p:cNvGrpSpPr/>
          <p:nvPr/>
        </p:nvGrpSpPr>
        <p:grpSpPr>
          <a:xfrm>
            <a:off x="958692" y="3746992"/>
            <a:ext cx="605307" cy="563387"/>
            <a:chOff x="-21322300" y="4077125"/>
            <a:chExt cx="307200" cy="285925"/>
          </a:xfrm>
        </p:grpSpPr>
        <p:sp>
          <p:nvSpPr>
            <p:cNvPr id="9061" name="Google Shape;9061;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5" name="Google Shape;9065;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9" name="Google Shape;9069;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3" name="Google Shape;9073;p96"/>
          <p:cNvGrpSpPr/>
          <p:nvPr/>
        </p:nvGrpSpPr>
        <p:grpSpPr>
          <a:xfrm>
            <a:off x="4661594" y="2252171"/>
            <a:ext cx="602204" cy="600283"/>
            <a:chOff x="-19394200" y="3333800"/>
            <a:chExt cx="305625" cy="304650"/>
          </a:xfrm>
        </p:grpSpPr>
        <p:sp>
          <p:nvSpPr>
            <p:cNvPr id="9074" name="Google Shape;9074;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5" name="Google Shape;9075;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2" name="Google Shape;9082;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3" name="Google Shape;9083;p96"/>
          <p:cNvGrpSpPr/>
          <p:nvPr/>
        </p:nvGrpSpPr>
        <p:grpSpPr>
          <a:xfrm>
            <a:off x="4660043" y="2991441"/>
            <a:ext cx="605307" cy="599100"/>
            <a:chOff x="-19396575" y="3708500"/>
            <a:chExt cx="307200" cy="304050"/>
          </a:xfrm>
        </p:grpSpPr>
        <p:sp>
          <p:nvSpPr>
            <p:cNvPr id="9084" name="Google Shape;9084;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7" name="Google Shape;9087;p96"/>
          <p:cNvGrpSpPr/>
          <p:nvPr/>
        </p:nvGrpSpPr>
        <p:grpSpPr>
          <a:xfrm>
            <a:off x="4652283" y="3728615"/>
            <a:ext cx="620824" cy="600135"/>
            <a:chOff x="-19394200" y="4084200"/>
            <a:chExt cx="315075" cy="304575"/>
          </a:xfrm>
        </p:grpSpPr>
        <p:sp>
          <p:nvSpPr>
            <p:cNvPr id="9088" name="Google Shape;9088;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4" name="Google Shape;9094;p96"/>
          <p:cNvGrpSpPr/>
          <p:nvPr/>
        </p:nvGrpSpPr>
        <p:grpSpPr>
          <a:xfrm>
            <a:off x="8393232" y="2252001"/>
            <a:ext cx="533929" cy="600627"/>
            <a:chOff x="-17526750" y="3309200"/>
            <a:chExt cx="270975" cy="304825"/>
          </a:xfrm>
        </p:grpSpPr>
        <p:sp>
          <p:nvSpPr>
            <p:cNvPr id="9095" name="Google Shape;9095;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9" name="Google Shape;9099;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0" name="Google Shape;9100;p96"/>
          <p:cNvGrpSpPr/>
          <p:nvPr/>
        </p:nvGrpSpPr>
        <p:grpSpPr>
          <a:xfrm>
            <a:off x="8361434" y="2992231"/>
            <a:ext cx="597524" cy="597524"/>
            <a:chOff x="-17542500" y="3684100"/>
            <a:chExt cx="303250" cy="303250"/>
          </a:xfrm>
        </p:grpSpPr>
        <p:sp>
          <p:nvSpPr>
            <p:cNvPr id="9101" name="Google Shape;9101;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2" name="Google Shape;9102;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3" name="Google Shape;9103;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6" name="Google Shape;9106;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7" name="Google Shape;9107;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8" name="Google Shape;9108;p96"/>
          <p:cNvGrpSpPr/>
          <p:nvPr/>
        </p:nvGrpSpPr>
        <p:grpSpPr>
          <a:xfrm>
            <a:off x="8360646" y="3747757"/>
            <a:ext cx="599100" cy="561860"/>
            <a:chOff x="-17542500" y="4068450"/>
            <a:chExt cx="304050" cy="285150"/>
          </a:xfrm>
        </p:grpSpPr>
        <p:sp>
          <p:nvSpPr>
            <p:cNvPr id="9109" name="Google Shape;9109;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1" name="Google Shape;9111;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2" name="Google Shape;9112;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4" name="Google Shape;9114;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5" name="Google Shape;9115;p96"/>
          <p:cNvGrpSpPr/>
          <p:nvPr/>
        </p:nvGrpSpPr>
        <p:grpSpPr>
          <a:xfrm>
            <a:off x="4667875" y="4456282"/>
            <a:ext cx="457872" cy="599100"/>
            <a:chOff x="-15652200" y="3335975"/>
            <a:chExt cx="232375" cy="304050"/>
          </a:xfrm>
        </p:grpSpPr>
        <p:sp>
          <p:nvSpPr>
            <p:cNvPr id="9116" name="Google Shape;9116;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8" name="Google Shape;9118;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9" name="Google Shape;9119;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5" name="Google Shape;9125;p96"/>
          <p:cNvGrpSpPr/>
          <p:nvPr/>
        </p:nvGrpSpPr>
        <p:grpSpPr>
          <a:xfrm>
            <a:off x="1699759" y="2991639"/>
            <a:ext cx="599100" cy="598707"/>
            <a:chOff x="-20945825" y="3692175"/>
            <a:chExt cx="304050" cy="303850"/>
          </a:xfrm>
        </p:grpSpPr>
        <p:sp>
          <p:nvSpPr>
            <p:cNvPr id="9126" name="Google Shape;9126;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7" name="Google Shape;9127;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0" name="Google Shape;9130;p96"/>
          <p:cNvGrpSpPr/>
          <p:nvPr/>
        </p:nvGrpSpPr>
        <p:grpSpPr>
          <a:xfrm>
            <a:off x="5442192" y="2253132"/>
            <a:ext cx="496688" cy="598361"/>
            <a:chOff x="-18994100" y="3334775"/>
            <a:chExt cx="252075" cy="303675"/>
          </a:xfrm>
        </p:grpSpPr>
        <p:sp>
          <p:nvSpPr>
            <p:cNvPr id="9131" name="Google Shape;9131;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4" name="Google Shape;9134;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5" name="Google Shape;9135;p96"/>
          <p:cNvGrpSpPr/>
          <p:nvPr/>
        </p:nvGrpSpPr>
        <p:grpSpPr>
          <a:xfrm>
            <a:off x="5461600" y="2992991"/>
            <a:ext cx="457872" cy="595997"/>
            <a:chOff x="-18983850" y="3710075"/>
            <a:chExt cx="232375" cy="302475"/>
          </a:xfrm>
        </p:grpSpPr>
        <p:sp>
          <p:nvSpPr>
            <p:cNvPr id="9136" name="Google Shape;9136;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0" name="Google Shape;9140;p96"/>
          <p:cNvGrpSpPr/>
          <p:nvPr/>
        </p:nvGrpSpPr>
        <p:grpSpPr>
          <a:xfrm>
            <a:off x="1698996" y="2252765"/>
            <a:ext cx="600627" cy="599100"/>
            <a:chOff x="-20946600" y="3317850"/>
            <a:chExt cx="304825" cy="304050"/>
          </a:xfrm>
        </p:grpSpPr>
        <p:sp>
          <p:nvSpPr>
            <p:cNvPr id="9141" name="Google Shape;9141;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4" name="Google Shape;9144;p96"/>
          <p:cNvGrpSpPr/>
          <p:nvPr/>
        </p:nvGrpSpPr>
        <p:grpSpPr>
          <a:xfrm>
            <a:off x="1733897" y="3729923"/>
            <a:ext cx="530825" cy="597524"/>
            <a:chOff x="-20930075" y="4066100"/>
            <a:chExt cx="269400" cy="303250"/>
          </a:xfrm>
        </p:grpSpPr>
        <p:sp>
          <p:nvSpPr>
            <p:cNvPr id="9145" name="Google Shape;9145;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7" name="Google Shape;9147;p96"/>
          <p:cNvGrpSpPr/>
          <p:nvPr/>
        </p:nvGrpSpPr>
        <p:grpSpPr>
          <a:xfrm>
            <a:off x="5390223" y="3729896"/>
            <a:ext cx="600627" cy="597573"/>
            <a:chOff x="-19020075" y="4084200"/>
            <a:chExt cx="304825" cy="303275"/>
          </a:xfrm>
        </p:grpSpPr>
        <p:sp>
          <p:nvSpPr>
            <p:cNvPr id="9148" name="Google Shape;9148;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9" name="Google Shape;9149;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7" name="Google Shape;9157;p96"/>
          <p:cNvGrpSpPr/>
          <p:nvPr/>
        </p:nvGrpSpPr>
        <p:grpSpPr>
          <a:xfrm>
            <a:off x="9146576" y="2252001"/>
            <a:ext cx="529249" cy="600627"/>
            <a:chOff x="-17149475" y="3309200"/>
            <a:chExt cx="268600" cy="304825"/>
          </a:xfrm>
        </p:grpSpPr>
        <p:sp>
          <p:nvSpPr>
            <p:cNvPr id="9158" name="Google Shape;9158;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0" name="Google Shape;9160;p96"/>
          <p:cNvGrpSpPr/>
          <p:nvPr/>
        </p:nvGrpSpPr>
        <p:grpSpPr>
          <a:xfrm>
            <a:off x="9111650" y="3010827"/>
            <a:ext cx="599100" cy="560332"/>
            <a:chOff x="-17168375" y="3692750"/>
            <a:chExt cx="304050" cy="284375"/>
          </a:xfrm>
        </p:grpSpPr>
        <p:sp>
          <p:nvSpPr>
            <p:cNvPr id="9161" name="Google Shape;9161;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8" name="Google Shape;9168;p96"/>
          <p:cNvGrpSpPr/>
          <p:nvPr/>
        </p:nvGrpSpPr>
        <p:grpSpPr>
          <a:xfrm>
            <a:off x="9106995" y="3729137"/>
            <a:ext cx="608411" cy="599100"/>
            <a:chOff x="-17170750" y="4058800"/>
            <a:chExt cx="308775" cy="304050"/>
          </a:xfrm>
        </p:grpSpPr>
        <p:sp>
          <p:nvSpPr>
            <p:cNvPr id="9169" name="Google Shape;9169;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4" name="Google Shape;9184;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6" name="Google Shape;9186;p96"/>
          <p:cNvGrpSpPr/>
          <p:nvPr/>
        </p:nvGrpSpPr>
        <p:grpSpPr>
          <a:xfrm>
            <a:off x="7589524" y="4457811"/>
            <a:ext cx="600627" cy="595997"/>
            <a:chOff x="-15688425" y="3707725"/>
            <a:chExt cx="304825" cy="302475"/>
          </a:xfrm>
        </p:grpSpPr>
        <p:sp>
          <p:nvSpPr>
            <p:cNvPr id="9187" name="Google Shape;9187;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8" name="Google Shape;9188;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3" name="Google Shape;9193;p96"/>
          <p:cNvGrpSpPr/>
          <p:nvPr/>
        </p:nvGrpSpPr>
        <p:grpSpPr>
          <a:xfrm>
            <a:off x="2448401" y="2253922"/>
            <a:ext cx="602204" cy="596785"/>
            <a:chOff x="-20572500" y="3319025"/>
            <a:chExt cx="305625" cy="302875"/>
          </a:xfrm>
        </p:grpSpPr>
        <p:sp>
          <p:nvSpPr>
            <p:cNvPr id="9194" name="Google Shape;9194;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6" name="Google Shape;9196;p96"/>
          <p:cNvGrpSpPr/>
          <p:nvPr/>
        </p:nvGrpSpPr>
        <p:grpSpPr>
          <a:xfrm>
            <a:off x="2449951" y="3073880"/>
            <a:ext cx="599100" cy="434227"/>
            <a:chOff x="-20571700" y="3722875"/>
            <a:chExt cx="304050" cy="220375"/>
          </a:xfrm>
        </p:grpSpPr>
        <p:sp>
          <p:nvSpPr>
            <p:cNvPr id="9197" name="Google Shape;9197;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9" name="Google Shape;9199;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0" name="Google Shape;9200;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4" name="Google Shape;9204;p96"/>
          <p:cNvGrpSpPr/>
          <p:nvPr/>
        </p:nvGrpSpPr>
        <p:grpSpPr>
          <a:xfrm>
            <a:off x="2449188" y="3728371"/>
            <a:ext cx="600627" cy="600627"/>
            <a:chOff x="-20571700" y="4066875"/>
            <a:chExt cx="304825" cy="304825"/>
          </a:xfrm>
        </p:grpSpPr>
        <p:sp>
          <p:nvSpPr>
            <p:cNvPr id="9205" name="Google Shape;9205;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8" name="Google Shape;9208;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1" name="Google Shape;9211;p96"/>
          <p:cNvGrpSpPr/>
          <p:nvPr/>
        </p:nvGrpSpPr>
        <p:grpSpPr>
          <a:xfrm>
            <a:off x="6138124" y="2251012"/>
            <a:ext cx="605307" cy="602597"/>
            <a:chOff x="-18645175" y="3334200"/>
            <a:chExt cx="307200" cy="305825"/>
          </a:xfrm>
        </p:grpSpPr>
        <p:sp>
          <p:nvSpPr>
            <p:cNvPr id="9212" name="Google Shape;9212;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3" name="Google Shape;9213;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4" name="Google Shape;9214;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6" name="Google Shape;9216;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7" name="Google Shape;9217;p96"/>
          <p:cNvGrpSpPr/>
          <p:nvPr/>
        </p:nvGrpSpPr>
        <p:grpSpPr>
          <a:xfrm>
            <a:off x="6138912" y="2990653"/>
            <a:ext cx="603731" cy="600676"/>
            <a:chOff x="-18645175" y="3708500"/>
            <a:chExt cx="306400" cy="304850"/>
          </a:xfrm>
        </p:grpSpPr>
        <p:sp>
          <p:nvSpPr>
            <p:cNvPr id="9218" name="Google Shape;9218;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9" name="Google Shape;9219;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0" name="Google Shape;9220;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3" name="Google Shape;9223;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4" name="Google Shape;9224;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5" name="Google Shape;9225;p96"/>
          <p:cNvGrpSpPr/>
          <p:nvPr/>
        </p:nvGrpSpPr>
        <p:grpSpPr>
          <a:xfrm>
            <a:off x="6135810" y="3727507"/>
            <a:ext cx="609937" cy="602351"/>
            <a:chOff x="-18647525" y="4082625"/>
            <a:chExt cx="309550" cy="305700"/>
          </a:xfrm>
        </p:grpSpPr>
        <p:sp>
          <p:nvSpPr>
            <p:cNvPr id="9226" name="Google Shape;9226;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9" name="Google Shape;9229;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0" name="Google Shape;9230;p96"/>
          <p:cNvGrpSpPr/>
          <p:nvPr/>
        </p:nvGrpSpPr>
        <p:grpSpPr>
          <a:xfrm>
            <a:off x="9882989" y="2252789"/>
            <a:ext cx="527673" cy="599051"/>
            <a:chOff x="-16775350" y="3309200"/>
            <a:chExt cx="267800" cy="304025"/>
          </a:xfrm>
        </p:grpSpPr>
        <p:sp>
          <p:nvSpPr>
            <p:cNvPr id="9231" name="Google Shape;9231;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3" name="Google Shape;9233;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4" name="Google Shape;9234;p96"/>
          <p:cNvGrpSpPr/>
          <p:nvPr/>
        </p:nvGrpSpPr>
        <p:grpSpPr>
          <a:xfrm>
            <a:off x="9882989" y="2989103"/>
            <a:ext cx="527673" cy="603780"/>
            <a:chOff x="-16775350" y="3683300"/>
            <a:chExt cx="267800" cy="306425"/>
          </a:xfrm>
        </p:grpSpPr>
        <p:sp>
          <p:nvSpPr>
            <p:cNvPr id="9235" name="Google Shape;9235;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8" name="Google Shape;9238;p96"/>
          <p:cNvGrpSpPr/>
          <p:nvPr/>
        </p:nvGrpSpPr>
        <p:grpSpPr>
          <a:xfrm>
            <a:off x="9845723" y="3729160"/>
            <a:ext cx="602204" cy="599051"/>
            <a:chOff x="-16794250" y="4058225"/>
            <a:chExt cx="305625" cy="304025"/>
          </a:xfrm>
        </p:grpSpPr>
        <p:sp>
          <p:nvSpPr>
            <p:cNvPr id="9239" name="Google Shape;9239;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5" name="Google Shape;9245;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48" name="Google Shape;9248;p96"/>
          <p:cNvSpPr/>
          <p:nvPr/>
        </p:nvSpPr>
        <p:spPr>
          <a:xfrm>
            <a:off x="10617280"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49" name="Google Shape;9249;p96"/>
          <p:cNvGrpSpPr/>
          <p:nvPr/>
        </p:nvGrpSpPr>
        <p:grpSpPr>
          <a:xfrm>
            <a:off x="3180946" y="2252765"/>
            <a:ext cx="609937" cy="599100"/>
            <a:chOff x="-20199150" y="3317850"/>
            <a:chExt cx="309550" cy="304050"/>
          </a:xfrm>
        </p:grpSpPr>
        <p:sp>
          <p:nvSpPr>
            <p:cNvPr id="9250" name="Google Shape;9250;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1" name="Google Shape;9251;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3" name="Google Shape;9253;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4" name="Google Shape;9254;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57" name="Google Shape;9257;p96"/>
          <p:cNvGrpSpPr/>
          <p:nvPr/>
        </p:nvGrpSpPr>
        <p:grpSpPr>
          <a:xfrm>
            <a:off x="3184048" y="2990482"/>
            <a:ext cx="603731" cy="601021"/>
            <a:chOff x="-20199150" y="3693150"/>
            <a:chExt cx="306400" cy="305025"/>
          </a:xfrm>
        </p:grpSpPr>
        <p:sp>
          <p:nvSpPr>
            <p:cNvPr id="9258" name="Google Shape;9258;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4" name="Google Shape;9264;p96"/>
          <p:cNvGrpSpPr/>
          <p:nvPr/>
        </p:nvGrpSpPr>
        <p:grpSpPr>
          <a:xfrm>
            <a:off x="3184813" y="3727583"/>
            <a:ext cx="602204" cy="602204"/>
            <a:chOff x="-20197575" y="4066875"/>
            <a:chExt cx="305625" cy="305625"/>
          </a:xfrm>
        </p:grpSpPr>
        <p:sp>
          <p:nvSpPr>
            <p:cNvPr id="9265" name="Google Shape;9265;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6" name="Google Shape;9266;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2" name="Google Shape;9272;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3" name="Google Shape;9273;p96"/>
          <p:cNvGrpSpPr/>
          <p:nvPr/>
        </p:nvGrpSpPr>
        <p:grpSpPr>
          <a:xfrm>
            <a:off x="6894437" y="2250027"/>
            <a:ext cx="599100" cy="604568"/>
            <a:chOff x="-18271050" y="3333200"/>
            <a:chExt cx="304050" cy="306825"/>
          </a:xfrm>
        </p:grpSpPr>
        <p:sp>
          <p:nvSpPr>
            <p:cNvPr id="9274" name="Google Shape;9274;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9" name="Google Shape;9279;p96"/>
          <p:cNvGrpSpPr/>
          <p:nvPr/>
        </p:nvGrpSpPr>
        <p:grpSpPr>
          <a:xfrm>
            <a:off x="6895199" y="2992229"/>
            <a:ext cx="597573" cy="597524"/>
            <a:chOff x="-18270275" y="3710875"/>
            <a:chExt cx="303275" cy="303250"/>
          </a:xfrm>
        </p:grpSpPr>
        <p:sp>
          <p:nvSpPr>
            <p:cNvPr id="9280" name="Google Shape;9280;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1" name="Google Shape;9281;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6" name="Google Shape;9286;p96"/>
          <p:cNvGrpSpPr/>
          <p:nvPr/>
        </p:nvGrpSpPr>
        <p:grpSpPr>
          <a:xfrm>
            <a:off x="6966601" y="3729896"/>
            <a:ext cx="454768" cy="597573"/>
            <a:chOff x="-18234025" y="4084200"/>
            <a:chExt cx="230800" cy="303275"/>
          </a:xfrm>
        </p:grpSpPr>
        <p:sp>
          <p:nvSpPr>
            <p:cNvPr id="9287" name="Google Shape;9287;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0" name="Google Shape;9290;p96"/>
          <p:cNvGrpSpPr/>
          <p:nvPr/>
        </p:nvGrpSpPr>
        <p:grpSpPr>
          <a:xfrm>
            <a:off x="3116675" y="4455521"/>
            <a:ext cx="599100" cy="600627"/>
            <a:chOff x="-16419350" y="3308400"/>
            <a:chExt cx="304050" cy="304825"/>
          </a:xfrm>
        </p:grpSpPr>
        <p:sp>
          <p:nvSpPr>
            <p:cNvPr id="9291" name="Google Shape;9291;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4" name="Google Shape;9294;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8" name="Google Shape;9298;p96"/>
          <p:cNvGrpSpPr/>
          <p:nvPr/>
        </p:nvGrpSpPr>
        <p:grpSpPr>
          <a:xfrm>
            <a:off x="6145417" y="4453898"/>
            <a:ext cx="527673" cy="603829"/>
            <a:chOff x="-16401225" y="3683275"/>
            <a:chExt cx="267800" cy="306450"/>
          </a:xfrm>
        </p:grpSpPr>
        <p:sp>
          <p:nvSpPr>
            <p:cNvPr id="9299" name="Google Shape;9299;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3" name="Google Shape;9303;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6" name="Google Shape;9306;p96"/>
          <p:cNvGrpSpPr/>
          <p:nvPr/>
        </p:nvGrpSpPr>
        <p:grpSpPr>
          <a:xfrm>
            <a:off x="10632681" y="3729416"/>
            <a:ext cx="600627" cy="597573"/>
            <a:chOff x="-16419350" y="4058200"/>
            <a:chExt cx="304825" cy="303275"/>
          </a:xfrm>
        </p:grpSpPr>
        <p:sp>
          <p:nvSpPr>
            <p:cNvPr id="9307" name="Google Shape;9307;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0" name="Google Shape;9310;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3" name="Google Shape;9313;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4" name="Google Shape;9314;p96"/>
          <p:cNvGrpSpPr/>
          <p:nvPr/>
        </p:nvGrpSpPr>
        <p:grpSpPr>
          <a:xfrm>
            <a:off x="5335198" y="4457441"/>
            <a:ext cx="600676" cy="596785"/>
            <a:chOff x="-15296200" y="3326900"/>
            <a:chExt cx="304850" cy="302875"/>
          </a:xfrm>
        </p:grpSpPr>
        <p:sp>
          <p:nvSpPr>
            <p:cNvPr id="9315" name="Google Shape;9315;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9" name="Google Shape;9319;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0" name="Google Shape;9320;p96"/>
          <p:cNvGrpSpPr/>
          <p:nvPr/>
        </p:nvGrpSpPr>
        <p:grpSpPr>
          <a:xfrm>
            <a:off x="3889401" y="2275841"/>
            <a:ext cx="648755" cy="552944"/>
            <a:chOff x="-19835275" y="3330250"/>
            <a:chExt cx="329250" cy="280625"/>
          </a:xfrm>
        </p:grpSpPr>
        <p:sp>
          <p:nvSpPr>
            <p:cNvPr id="9321" name="Google Shape;9321;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4" name="Google Shape;9324;p96"/>
          <p:cNvGrpSpPr/>
          <p:nvPr/>
        </p:nvGrpSpPr>
        <p:grpSpPr>
          <a:xfrm>
            <a:off x="3913441" y="2991294"/>
            <a:ext cx="600676" cy="599396"/>
            <a:chOff x="-19822675" y="3692750"/>
            <a:chExt cx="304850" cy="304200"/>
          </a:xfrm>
        </p:grpSpPr>
        <p:sp>
          <p:nvSpPr>
            <p:cNvPr id="9325" name="Google Shape;9325;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0" name="Google Shape;9330;p96"/>
          <p:cNvGrpSpPr/>
          <p:nvPr/>
        </p:nvGrpSpPr>
        <p:grpSpPr>
          <a:xfrm>
            <a:off x="3914230" y="3728371"/>
            <a:ext cx="599100" cy="600627"/>
            <a:chOff x="-19822675" y="4066875"/>
            <a:chExt cx="304050" cy="304825"/>
          </a:xfrm>
        </p:grpSpPr>
        <p:sp>
          <p:nvSpPr>
            <p:cNvPr id="9331" name="Google Shape;9331;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7" name="Google Shape;9337;p96"/>
          <p:cNvGrpSpPr/>
          <p:nvPr/>
        </p:nvGrpSpPr>
        <p:grpSpPr>
          <a:xfrm>
            <a:off x="7659653" y="2252762"/>
            <a:ext cx="532403" cy="599100"/>
            <a:chOff x="-17878825" y="3334400"/>
            <a:chExt cx="270200" cy="304050"/>
          </a:xfrm>
        </p:grpSpPr>
        <p:sp>
          <p:nvSpPr>
            <p:cNvPr id="9338" name="Google Shape;9338;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5" name="Google Shape;9345;p96"/>
          <p:cNvGrpSpPr/>
          <p:nvPr/>
        </p:nvGrpSpPr>
        <p:grpSpPr>
          <a:xfrm>
            <a:off x="7624754" y="2989889"/>
            <a:ext cx="602204" cy="602204"/>
            <a:chOff x="-17896150" y="3709300"/>
            <a:chExt cx="305625" cy="305625"/>
          </a:xfrm>
        </p:grpSpPr>
        <p:sp>
          <p:nvSpPr>
            <p:cNvPr id="9346" name="Google Shape;9346;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0" name="Google Shape;9350;p96"/>
          <p:cNvGrpSpPr/>
          <p:nvPr/>
        </p:nvGrpSpPr>
        <p:grpSpPr>
          <a:xfrm>
            <a:off x="7661993" y="3727582"/>
            <a:ext cx="527723" cy="602204"/>
            <a:chOff x="-17878025" y="4082625"/>
            <a:chExt cx="267825" cy="305625"/>
          </a:xfrm>
        </p:grpSpPr>
        <p:sp>
          <p:nvSpPr>
            <p:cNvPr id="9351" name="Google Shape;9351;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8" name="Google Shape;9358;p96"/>
          <p:cNvGrpSpPr/>
          <p:nvPr/>
        </p:nvGrpSpPr>
        <p:grpSpPr>
          <a:xfrm>
            <a:off x="3853851" y="4473353"/>
            <a:ext cx="600676" cy="564963"/>
            <a:chOff x="-16044450" y="3317850"/>
            <a:chExt cx="304850" cy="286725"/>
          </a:xfrm>
        </p:grpSpPr>
        <p:sp>
          <p:nvSpPr>
            <p:cNvPr id="9359" name="Google Shape;9359;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3" name="Google Shape;9363;p96"/>
          <p:cNvSpPr/>
          <p:nvPr/>
        </p:nvSpPr>
        <p:spPr>
          <a:xfrm>
            <a:off x="6846811"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64" name="Google Shape;9364;p96"/>
          <p:cNvGrpSpPr/>
          <p:nvPr/>
        </p:nvGrpSpPr>
        <p:grpSpPr>
          <a:xfrm>
            <a:off x="10683873" y="2991632"/>
            <a:ext cx="498216" cy="598707"/>
            <a:chOff x="-16018450" y="4058400"/>
            <a:chExt cx="252850" cy="303850"/>
          </a:xfrm>
        </p:grpSpPr>
        <p:sp>
          <p:nvSpPr>
            <p:cNvPr id="9365" name="Google Shape;9365;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6" name="Google Shape;9366;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7" name="Google Shape;9367;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9" name="Google Shape;9369;p96"/>
          <p:cNvSpPr/>
          <p:nvPr/>
        </p:nvSpPr>
        <p:spPr>
          <a:xfrm>
            <a:off x="8327495"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96"/>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Nature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a:extLst>
              <a:ext uri="{FF2B5EF4-FFF2-40B4-BE49-F238E27FC236}">
                <a16:creationId xmlns:a16="http://schemas.microsoft.com/office/drawing/2014/main" id="{C95B2B03-48C8-0A4B-58A6-7D9840AC2EBC}"/>
              </a:ext>
            </a:extLst>
          </p:cNvPr>
          <p:cNvGrpSpPr/>
          <p:nvPr/>
        </p:nvGrpSpPr>
        <p:grpSpPr>
          <a:xfrm>
            <a:off x="562430" y="1206352"/>
            <a:ext cx="10956470" cy="4717593"/>
            <a:chOff x="562430" y="1206352"/>
            <a:chExt cx="10956470" cy="4717593"/>
          </a:xfrm>
        </p:grpSpPr>
        <p:sp>
          <p:nvSpPr>
            <p:cNvPr id="4" name="文本框 3">
              <a:extLst>
                <a:ext uri="{FF2B5EF4-FFF2-40B4-BE49-F238E27FC236}">
                  <a16:creationId xmlns:a16="http://schemas.microsoft.com/office/drawing/2014/main" id="{1185AE3B-FAF6-9A49-29E2-0BF528CBA2DC}"/>
                </a:ext>
              </a:extLst>
            </p:cNvPr>
            <p:cNvSpPr txBox="1"/>
            <p:nvPr/>
          </p:nvSpPr>
          <p:spPr>
            <a:xfrm>
              <a:off x="562430" y="1206352"/>
              <a:ext cx="10956470" cy="646331"/>
            </a:xfrm>
            <a:prstGeom prst="rect">
              <a:avLst/>
            </a:prstGeom>
            <a:noFill/>
          </p:spPr>
          <p:txBody>
            <a:bodyPr wrap="square" anchor="b" anchorCtr="0">
              <a:norm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重点工作、重大项目和重要任务</a:t>
              </a:r>
              <a:endParaRPr kumimoji="0" lang="en-US" altLang="zh-CN" sz="3600" b="1" i="0" u="none" strike="noStrike" kern="1200" cap="none" spc="0" normalizeH="0" baseline="0" noProof="0" dirty="0">
                <a:ln>
                  <a:noFill/>
                </a:ln>
                <a:effectLst/>
                <a:uLnTx/>
                <a:uFillTx/>
              </a:endParaRPr>
            </a:p>
          </p:txBody>
        </p:sp>
        <p:sp>
          <p:nvSpPr>
            <p:cNvPr id="5" name="文本框 4">
              <a:extLst>
                <a:ext uri="{FF2B5EF4-FFF2-40B4-BE49-F238E27FC236}">
                  <a16:creationId xmlns:a16="http://schemas.microsoft.com/office/drawing/2014/main" id="{6E3A1930-F3C6-C380-331C-6715F226A5CD}"/>
                </a:ext>
              </a:extLst>
            </p:cNvPr>
            <p:cNvSpPr txBox="1"/>
            <p:nvPr/>
          </p:nvSpPr>
          <p:spPr>
            <a:xfrm>
              <a:off x="562430" y="1897627"/>
              <a:ext cx="10956470" cy="538767"/>
            </a:xfrm>
            <a:prstGeom prst="rect">
              <a:avLst/>
            </a:prstGeom>
            <a:noFill/>
          </p:spPr>
          <p:txBody>
            <a:bodyPr wrap="square" rtlCol="0">
              <a:normAutofit/>
            </a:bodyPr>
            <a:lstStyle>
              <a:defPPr>
                <a:defRPr lang="zh-CN"/>
              </a:defPPr>
              <a:lvl1pPr>
                <a:lnSpc>
                  <a:spcPts val="1500"/>
                </a:lnSpc>
                <a:defRPr sz="1200"/>
              </a:lvl1pPr>
            </a:lstStyle>
            <a:p>
              <a:pPr algn="ctr">
                <a:lnSpc>
                  <a:spcPct val="120000"/>
                </a:lnSpc>
              </a:pPr>
              <a:r>
                <a:rPr kumimoji="1" lang="zh-CN" altLang="en-US" sz="1600" dirty="0">
                  <a:solidFill>
                    <a:schemeClr val="tx1"/>
                  </a:solidFill>
                </a:rPr>
                <a:t>介绍新学年学校整体工作计划，包括重点工作、重大项目和重要的任务等。</a:t>
              </a:r>
              <a:endParaRPr kumimoji="1" lang="en-US" altLang="zh-CN" sz="1600" dirty="0" err="1">
                <a:solidFill>
                  <a:schemeClr val="tx1"/>
                </a:solidFill>
              </a:endParaRPr>
            </a:p>
          </p:txBody>
        </p:sp>
        <p:grpSp>
          <p:nvGrpSpPr>
            <p:cNvPr id="36" name="组合 35">
              <a:extLst>
                <a:ext uri="{FF2B5EF4-FFF2-40B4-BE49-F238E27FC236}">
                  <a16:creationId xmlns:a16="http://schemas.microsoft.com/office/drawing/2014/main" id="{4B7E292B-D6E8-277C-162B-58E1E6C2BCF2}"/>
                </a:ext>
              </a:extLst>
            </p:cNvPr>
            <p:cNvGrpSpPr/>
            <p:nvPr/>
          </p:nvGrpSpPr>
          <p:grpSpPr>
            <a:xfrm>
              <a:off x="673100" y="3071372"/>
              <a:ext cx="3229740" cy="2852573"/>
              <a:chOff x="673100" y="3252018"/>
              <a:chExt cx="3229740" cy="2852573"/>
            </a:xfrm>
          </p:grpSpPr>
          <p:sp>
            <p:nvSpPr>
              <p:cNvPr id="25" name="矩形: 圆角 24">
                <a:extLst>
                  <a:ext uri="{FF2B5EF4-FFF2-40B4-BE49-F238E27FC236}">
                    <a16:creationId xmlns:a16="http://schemas.microsoft.com/office/drawing/2014/main" id="{989C62BA-FDD2-CFFE-3DC5-6F70C74039C3}"/>
                  </a:ext>
                </a:extLst>
              </p:cNvPr>
              <p:cNvSpPr/>
              <p:nvPr/>
            </p:nvSpPr>
            <p:spPr>
              <a:xfrm>
                <a:off x="673100" y="3252018"/>
                <a:ext cx="3229740" cy="2852573"/>
              </a:xfrm>
              <a:prstGeom prst="roundRect">
                <a:avLst>
                  <a:gd name="adj" fmla="val 10000"/>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3" name="组合 2">
                <a:extLst>
                  <a:ext uri="{FF2B5EF4-FFF2-40B4-BE49-F238E27FC236}">
                    <a16:creationId xmlns:a16="http://schemas.microsoft.com/office/drawing/2014/main" id="{9ED3765B-CD8E-E9DF-112D-7BEEFFB7EDE6}"/>
                  </a:ext>
                </a:extLst>
              </p:cNvPr>
              <p:cNvGrpSpPr/>
              <p:nvPr/>
            </p:nvGrpSpPr>
            <p:grpSpPr>
              <a:xfrm>
                <a:off x="2017970" y="3430200"/>
                <a:ext cx="540000" cy="540000"/>
                <a:chOff x="2017970" y="3430200"/>
                <a:chExt cx="540000" cy="540000"/>
              </a:xfrm>
            </p:grpSpPr>
            <p:sp>
              <p:nvSpPr>
                <p:cNvPr id="31" name="文本框 30">
                  <a:extLst>
                    <a:ext uri="{FF2B5EF4-FFF2-40B4-BE49-F238E27FC236}">
                      <a16:creationId xmlns:a16="http://schemas.microsoft.com/office/drawing/2014/main" id="{49019D27-56DA-332A-0DED-4E2F932CFF29}"/>
                    </a:ext>
                  </a:extLst>
                </p:cNvPr>
                <p:cNvSpPr txBox="1"/>
                <p:nvPr/>
              </p:nvSpPr>
              <p:spPr>
                <a:xfrm>
                  <a:off x="2017970" y="3430200"/>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32" name="任意多边形: 形状 31">
                  <a:extLst>
                    <a:ext uri="{FF2B5EF4-FFF2-40B4-BE49-F238E27FC236}">
                      <a16:creationId xmlns:a16="http://schemas.microsoft.com/office/drawing/2014/main" id="{ECE6BAA1-4396-4ED8-02BB-61D2560CFA35}"/>
                    </a:ext>
                  </a:extLst>
                </p:cNvPr>
                <p:cNvSpPr/>
                <p:nvPr/>
              </p:nvSpPr>
              <p:spPr>
                <a:xfrm>
                  <a:off x="2150266" y="3564956"/>
                  <a:ext cx="275408" cy="270488"/>
                </a:xfrm>
                <a:custGeom>
                  <a:avLst/>
                  <a:gdLst>
                    <a:gd name="connsiteX0" fmla="*/ 343764 w 533400"/>
                    <a:gd name="connsiteY0" fmla="*/ 276846 h 523875"/>
                    <a:gd name="connsiteX1" fmla="*/ 372339 w 533400"/>
                    <a:gd name="connsiteY1" fmla="*/ 305421 h 523875"/>
                    <a:gd name="connsiteX2" fmla="*/ 372339 w 533400"/>
                    <a:gd name="connsiteY2" fmla="*/ 495921 h 523875"/>
                    <a:gd name="connsiteX3" fmla="*/ 343764 w 533400"/>
                    <a:gd name="connsiteY3" fmla="*/ 524496 h 523875"/>
                    <a:gd name="connsiteX4" fmla="*/ 191364 w 533400"/>
                    <a:gd name="connsiteY4" fmla="*/ 524496 h 523875"/>
                    <a:gd name="connsiteX5" fmla="*/ 162789 w 533400"/>
                    <a:gd name="connsiteY5" fmla="*/ 495921 h 523875"/>
                    <a:gd name="connsiteX6" fmla="*/ 162789 w 533400"/>
                    <a:gd name="connsiteY6" fmla="*/ 305421 h 523875"/>
                    <a:gd name="connsiteX7" fmla="*/ 191364 w 533400"/>
                    <a:gd name="connsiteY7" fmla="*/ 276846 h 523875"/>
                    <a:gd name="connsiteX8" fmla="*/ 343764 w 533400"/>
                    <a:gd name="connsiteY8" fmla="*/ 276846 h 523875"/>
                    <a:gd name="connsiteX9" fmla="*/ 143739 w 533400"/>
                    <a:gd name="connsiteY9" fmla="*/ 114921 h 523875"/>
                    <a:gd name="connsiteX10" fmla="*/ 179934 w 533400"/>
                    <a:gd name="connsiteY10" fmla="*/ 153021 h 523875"/>
                    <a:gd name="connsiteX11" fmla="*/ 181839 w 533400"/>
                    <a:gd name="connsiteY11" fmla="*/ 153021 h 523875"/>
                    <a:gd name="connsiteX12" fmla="*/ 353289 w 533400"/>
                    <a:gd name="connsiteY12" fmla="*/ 153021 h 523875"/>
                    <a:gd name="connsiteX13" fmla="*/ 391389 w 533400"/>
                    <a:gd name="connsiteY13" fmla="*/ 116826 h 523875"/>
                    <a:gd name="connsiteX14" fmla="*/ 391389 w 533400"/>
                    <a:gd name="connsiteY14" fmla="*/ 114921 h 523875"/>
                    <a:gd name="connsiteX15" fmla="*/ 505689 w 533400"/>
                    <a:gd name="connsiteY15" fmla="*/ 114921 h 523875"/>
                    <a:gd name="connsiteX16" fmla="*/ 534264 w 533400"/>
                    <a:gd name="connsiteY16" fmla="*/ 143496 h 523875"/>
                    <a:gd name="connsiteX17" fmla="*/ 534264 w 533400"/>
                    <a:gd name="connsiteY17" fmla="*/ 381621 h 523875"/>
                    <a:gd name="connsiteX18" fmla="*/ 505689 w 533400"/>
                    <a:gd name="connsiteY18" fmla="*/ 410196 h 523875"/>
                    <a:gd name="connsiteX19" fmla="*/ 391389 w 533400"/>
                    <a:gd name="connsiteY19" fmla="*/ 410196 h 523875"/>
                    <a:gd name="connsiteX20" fmla="*/ 391389 w 533400"/>
                    <a:gd name="connsiteY20" fmla="*/ 295896 h 523875"/>
                    <a:gd name="connsiteX21" fmla="*/ 355194 w 533400"/>
                    <a:gd name="connsiteY21" fmla="*/ 257796 h 523875"/>
                    <a:gd name="connsiteX22" fmla="*/ 353289 w 533400"/>
                    <a:gd name="connsiteY22" fmla="*/ 257796 h 523875"/>
                    <a:gd name="connsiteX23" fmla="*/ 181839 w 533400"/>
                    <a:gd name="connsiteY23" fmla="*/ 257796 h 523875"/>
                    <a:gd name="connsiteX24" fmla="*/ 143739 w 533400"/>
                    <a:gd name="connsiteY24" fmla="*/ 293991 h 523875"/>
                    <a:gd name="connsiteX25" fmla="*/ 143739 w 533400"/>
                    <a:gd name="connsiteY25" fmla="*/ 295896 h 523875"/>
                    <a:gd name="connsiteX26" fmla="*/ 143739 w 533400"/>
                    <a:gd name="connsiteY26" fmla="*/ 410196 h 523875"/>
                    <a:gd name="connsiteX27" fmla="*/ 29439 w 533400"/>
                    <a:gd name="connsiteY27" fmla="*/ 410196 h 523875"/>
                    <a:gd name="connsiteX28" fmla="*/ 864 w 533400"/>
                    <a:gd name="connsiteY28" fmla="*/ 381621 h 523875"/>
                    <a:gd name="connsiteX29" fmla="*/ 864 w 533400"/>
                    <a:gd name="connsiteY29" fmla="*/ 201599 h 523875"/>
                    <a:gd name="connsiteX30" fmla="*/ 11342 w 533400"/>
                    <a:gd name="connsiteY30" fmla="*/ 175881 h 523875"/>
                    <a:gd name="connsiteX31" fmla="*/ 56109 w 533400"/>
                    <a:gd name="connsiteY31" fmla="*/ 127304 h 523875"/>
                    <a:gd name="connsiteX32" fmla="*/ 83732 w 533400"/>
                    <a:gd name="connsiteY32" fmla="*/ 114921 h 523875"/>
                    <a:gd name="connsiteX33" fmla="*/ 143739 w 533400"/>
                    <a:gd name="connsiteY33" fmla="*/ 114921 h 523875"/>
                    <a:gd name="connsiteX34" fmla="*/ 462827 w 533400"/>
                    <a:gd name="connsiteY34" fmla="*/ 172071 h 523875"/>
                    <a:gd name="connsiteX35" fmla="*/ 448539 w 533400"/>
                    <a:gd name="connsiteY35" fmla="*/ 186359 h 523875"/>
                    <a:gd name="connsiteX36" fmla="*/ 462827 w 533400"/>
                    <a:gd name="connsiteY36" fmla="*/ 200646 h 523875"/>
                    <a:gd name="connsiteX37" fmla="*/ 477114 w 533400"/>
                    <a:gd name="connsiteY37" fmla="*/ 186359 h 523875"/>
                    <a:gd name="connsiteX38" fmla="*/ 462827 w 533400"/>
                    <a:gd name="connsiteY38" fmla="*/ 172071 h 523875"/>
                    <a:gd name="connsiteX39" fmla="*/ 343764 w 533400"/>
                    <a:gd name="connsiteY39" fmla="*/ 621 h 523875"/>
                    <a:gd name="connsiteX40" fmla="*/ 372339 w 533400"/>
                    <a:gd name="connsiteY40" fmla="*/ 29196 h 523875"/>
                    <a:gd name="connsiteX41" fmla="*/ 372339 w 533400"/>
                    <a:gd name="connsiteY41" fmla="*/ 105396 h 523875"/>
                    <a:gd name="connsiteX42" fmla="*/ 343764 w 533400"/>
                    <a:gd name="connsiteY42" fmla="*/ 133971 h 523875"/>
                    <a:gd name="connsiteX43" fmla="*/ 191364 w 533400"/>
                    <a:gd name="connsiteY43" fmla="*/ 133971 h 523875"/>
                    <a:gd name="connsiteX44" fmla="*/ 162789 w 533400"/>
                    <a:gd name="connsiteY44" fmla="*/ 105396 h 523875"/>
                    <a:gd name="connsiteX45" fmla="*/ 162789 w 533400"/>
                    <a:gd name="connsiteY45" fmla="*/ 29196 h 523875"/>
                    <a:gd name="connsiteX46" fmla="*/ 191364 w 533400"/>
                    <a:gd name="connsiteY46" fmla="*/ 621 h 523875"/>
                    <a:gd name="connsiteX47" fmla="*/ 343764 w 533400"/>
                    <a:gd name="connsiteY47" fmla="*/ 62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33400" h="523875">
                      <a:moveTo>
                        <a:pt x="343764" y="276846"/>
                      </a:moveTo>
                      <a:cubicBezTo>
                        <a:pt x="359957" y="276846"/>
                        <a:pt x="372339" y="289229"/>
                        <a:pt x="372339" y="305421"/>
                      </a:cubicBezTo>
                      <a:lnTo>
                        <a:pt x="372339" y="495921"/>
                      </a:lnTo>
                      <a:cubicBezTo>
                        <a:pt x="372339" y="512114"/>
                        <a:pt x="359957" y="524496"/>
                        <a:pt x="343764" y="524496"/>
                      </a:cubicBezTo>
                      <a:lnTo>
                        <a:pt x="191364" y="524496"/>
                      </a:lnTo>
                      <a:cubicBezTo>
                        <a:pt x="175171" y="524496"/>
                        <a:pt x="162789" y="512114"/>
                        <a:pt x="162789" y="495921"/>
                      </a:cubicBezTo>
                      <a:lnTo>
                        <a:pt x="162789" y="305421"/>
                      </a:lnTo>
                      <a:cubicBezTo>
                        <a:pt x="162789" y="289229"/>
                        <a:pt x="175171" y="276846"/>
                        <a:pt x="191364" y="276846"/>
                      </a:cubicBezTo>
                      <a:lnTo>
                        <a:pt x="343764" y="276846"/>
                      </a:lnTo>
                      <a:close/>
                      <a:moveTo>
                        <a:pt x="143739" y="114921"/>
                      </a:moveTo>
                      <a:cubicBezTo>
                        <a:pt x="143739" y="134924"/>
                        <a:pt x="159932" y="152069"/>
                        <a:pt x="179934" y="153021"/>
                      </a:cubicBezTo>
                      <a:lnTo>
                        <a:pt x="181839" y="153021"/>
                      </a:lnTo>
                      <a:lnTo>
                        <a:pt x="353289" y="153021"/>
                      </a:lnTo>
                      <a:cubicBezTo>
                        <a:pt x="373292" y="153021"/>
                        <a:pt x="390436" y="136829"/>
                        <a:pt x="391389" y="116826"/>
                      </a:cubicBezTo>
                      <a:lnTo>
                        <a:pt x="391389" y="114921"/>
                      </a:lnTo>
                      <a:lnTo>
                        <a:pt x="505689" y="114921"/>
                      </a:lnTo>
                      <a:cubicBezTo>
                        <a:pt x="521882" y="114921"/>
                        <a:pt x="534264" y="127304"/>
                        <a:pt x="534264" y="143496"/>
                      </a:cubicBezTo>
                      <a:lnTo>
                        <a:pt x="534264" y="381621"/>
                      </a:lnTo>
                      <a:cubicBezTo>
                        <a:pt x="534264" y="397814"/>
                        <a:pt x="521882" y="410196"/>
                        <a:pt x="505689" y="410196"/>
                      </a:cubicBezTo>
                      <a:lnTo>
                        <a:pt x="391389" y="410196"/>
                      </a:lnTo>
                      <a:lnTo>
                        <a:pt x="391389" y="295896"/>
                      </a:lnTo>
                      <a:cubicBezTo>
                        <a:pt x="391389" y="275894"/>
                        <a:pt x="375196" y="258749"/>
                        <a:pt x="355194" y="257796"/>
                      </a:cubicBezTo>
                      <a:lnTo>
                        <a:pt x="353289" y="257796"/>
                      </a:lnTo>
                      <a:lnTo>
                        <a:pt x="181839" y="257796"/>
                      </a:lnTo>
                      <a:cubicBezTo>
                        <a:pt x="161836" y="257796"/>
                        <a:pt x="144692" y="273989"/>
                        <a:pt x="143739" y="293991"/>
                      </a:cubicBezTo>
                      <a:lnTo>
                        <a:pt x="143739" y="295896"/>
                      </a:lnTo>
                      <a:lnTo>
                        <a:pt x="143739" y="410196"/>
                      </a:lnTo>
                      <a:lnTo>
                        <a:pt x="29439" y="410196"/>
                      </a:lnTo>
                      <a:cubicBezTo>
                        <a:pt x="13246" y="410196"/>
                        <a:pt x="864" y="397814"/>
                        <a:pt x="864" y="381621"/>
                      </a:cubicBezTo>
                      <a:lnTo>
                        <a:pt x="864" y="201599"/>
                      </a:lnTo>
                      <a:cubicBezTo>
                        <a:pt x="864" y="192074"/>
                        <a:pt x="4674" y="182549"/>
                        <a:pt x="11342" y="175881"/>
                      </a:cubicBezTo>
                      <a:lnTo>
                        <a:pt x="56109" y="127304"/>
                      </a:lnTo>
                      <a:cubicBezTo>
                        <a:pt x="63729" y="119684"/>
                        <a:pt x="73254" y="114921"/>
                        <a:pt x="83732" y="114921"/>
                      </a:cubicBezTo>
                      <a:lnTo>
                        <a:pt x="143739" y="114921"/>
                      </a:lnTo>
                      <a:close/>
                      <a:moveTo>
                        <a:pt x="462827" y="172071"/>
                      </a:moveTo>
                      <a:cubicBezTo>
                        <a:pt x="455207" y="172071"/>
                        <a:pt x="448539" y="178739"/>
                        <a:pt x="448539" y="186359"/>
                      </a:cubicBezTo>
                      <a:cubicBezTo>
                        <a:pt x="448539" y="193979"/>
                        <a:pt x="455207" y="200646"/>
                        <a:pt x="462827" y="200646"/>
                      </a:cubicBezTo>
                      <a:cubicBezTo>
                        <a:pt x="470446" y="200646"/>
                        <a:pt x="477114" y="193979"/>
                        <a:pt x="477114" y="186359"/>
                      </a:cubicBezTo>
                      <a:cubicBezTo>
                        <a:pt x="477114" y="178739"/>
                        <a:pt x="470446" y="172071"/>
                        <a:pt x="462827" y="172071"/>
                      </a:cubicBezTo>
                      <a:close/>
                      <a:moveTo>
                        <a:pt x="343764" y="621"/>
                      </a:moveTo>
                      <a:cubicBezTo>
                        <a:pt x="359957" y="621"/>
                        <a:pt x="372339" y="13004"/>
                        <a:pt x="372339" y="29196"/>
                      </a:cubicBezTo>
                      <a:lnTo>
                        <a:pt x="372339" y="105396"/>
                      </a:lnTo>
                      <a:cubicBezTo>
                        <a:pt x="372339" y="121589"/>
                        <a:pt x="359957" y="133971"/>
                        <a:pt x="343764" y="133971"/>
                      </a:cubicBezTo>
                      <a:lnTo>
                        <a:pt x="191364" y="133971"/>
                      </a:lnTo>
                      <a:cubicBezTo>
                        <a:pt x="175171" y="133971"/>
                        <a:pt x="162789" y="121589"/>
                        <a:pt x="162789" y="105396"/>
                      </a:cubicBezTo>
                      <a:lnTo>
                        <a:pt x="162789" y="29196"/>
                      </a:lnTo>
                      <a:cubicBezTo>
                        <a:pt x="162789" y="13004"/>
                        <a:pt x="175171" y="621"/>
                        <a:pt x="191364" y="621"/>
                      </a:cubicBezTo>
                      <a:lnTo>
                        <a:pt x="343764"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8" name="文本框 27">
                <a:extLst>
                  <a:ext uri="{FF2B5EF4-FFF2-40B4-BE49-F238E27FC236}">
                    <a16:creationId xmlns:a16="http://schemas.microsoft.com/office/drawing/2014/main" id="{D8F82314-B9C6-D769-E2DE-9DD89219149E}"/>
                  </a:ext>
                </a:extLst>
              </p:cNvPr>
              <p:cNvSpPr txBox="1">
                <a:spLocks/>
              </p:cNvSpPr>
              <p:nvPr/>
            </p:nvSpPr>
            <p:spPr>
              <a:xfrm>
                <a:off x="1019206" y="4029389"/>
                <a:ext cx="2537526" cy="680891"/>
              </a:xfrm>
              <a:prstGeom prst="rect">
                <a:avLst/>
              </a:prstGeom>
              <a:noFill/>
            </p:spPr>
            <p:txBody>
              <a:bodyPr wrap="square" rtlCol="0" anchor="b">
                <a:normAutofit/>
              </a:bodyPr>
              <a:lstStyle/>
              <a:p>
                <a:pPr algn="ctr">
                  <a:lnSpc>
                    <a:spcPct val="100000"/>
                  </a:lnSpc>
                </a:pPr>
                <a:r>
                  <a:rPr lang="zh-CN" altLang="en-US" sz="2400" b="1" dirty="0">
                    <a:solidFill>
                      <a:schemeClr val="tx1"/>
                    </a:solidFill>
                    <a:effectLst/>
                  </a:rPr>
                  <a:t>教育信息化推进</a:t>
                </a:r>
                <a:endParaRPr kumimoji="1" lang="en-US" altLang="zh-CN" sz="2800" b="1" dirty="0">
                  <a:solidFill>
                    <a:schemeClr val="tx1"/>
                  </a:solidFill>
                </a:endParaRPr>
              </a:p>
            </p:txBody>
          </p:sp>
          <p:sp>
            <p:nvSpPr>
              <p:cNvPr id="29" name="文本框 28">
                <a:extLst>
                  <a:ext uri="{FF2B5EF4-FFF2-40B4-BE49-F238E27FC236}">
                    <a16:creationId xmlns:a16="http://schemas.microsoft.com/office/drawing/2014/main" id="{DD414D12-20E0-D516-3439-72AE166215D3}"/>
                  </a:ext>
                </a:extLst>
              </p:cNvPr>
              <p:cNvSpPr txBox="1">
                <a:spLocks/>
              </p:cNvSpPr>
              <p:nvPr/>
            </p:nvSpPr>
            <p:spPr>
              <a:xfrm>
                <a:off x="1019207" y="4921066"/>
                <a:ext cx="2537526" cy="1036051"/>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加快教育信息化的推进，提高教育教学的质量和效率。</a:t>
                </a:r>
                <a:endParaRPr kumimoji="1" lang="en-US" altLang="zh-CN" sz="1400" dirty="0"/>
              </a:p>
            </p:txBody>
          </p:sp>
          <p:cxnSp>
            <p:nvCxnSpPr>
              <p:cNvPr id="30" name="直接连接符 29">
                <a:extLst>
                  <a:ext uri="{FF2B5EF4-FFF2-40B4-BE49-F238E27FC236}">
                    <a16:creationId xmlns:a16="http://schemas.microsoft.com/office/drawing/2014/main" id="{D964E329-A068-7E37-2E04-455B997D57AF}"/>
                  </a:ext>
                </a:extLst>
              </p:cNvPr>
              <p:cNvCxnSpPr>
                <a:cxnSpLocks/>
              </p:cNvCxnSpPr>
              <p:nvPr/>
            </p:nvCxnSpPr>
            <p:spPr>
              <a:xfrm>
                <a:off x="1144970" y="4773585"/>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7" name="组合 36">
              <a:extLst>
                <a:ext uri="{FF2B5EF4-FFF2-40B4-BE49-F238E27FC236}">
                  <a16:creationId xmlns:a16="http://schemas.microsoft.com/office/drawing/2014/main" id="{B04E3859-58F6-20D0-CECE-67DDE8639712}"/>
                </a:ext>
              </a:extLst>
            </p:cNvPr>
            <p:cNvGrpSpPr/>
            <p:nvPr/>
          </p:nvGrpSpPr>
          <p:grpSpPr>
            <a:xfrm>
              <a:off x="4481130" y="3071372"/>
              <a:ext cx="3229740" cy="2852573"/>
              <a:chOff x="4481130" y="3252018"/>
              <a:chExt cx="3229740" cy="2852573"/>
            </a:xfrm>
          </p:grpSpPr>
          <p:sp>
            <p:nvSpPr>
              <p:cNvPr id="17" name="矩形: 圆角 16">
                <a:extLst>
                  <a:ext uri="{FF2B5EF4-FFF2-40B4-BE49-F238E27FC236}">
                    <a16:creationId xmlns:a16="http://schemas.microsoft.com/office/drawing/2014/main" id="{F0110A31-959F-5B37-E371-1B1E33BE8396}"/>
                  </a:ext>
                </a:extLst>
              </p:cNvPr>
              <p:cNvSpPr/>
              <p:nvPr/>
            </p:nvSpPr>
            <p:spPr>
              <a:xfrm>
                <a:off x="4481130" y="3252018"/>
                <a:ext cx="3229740" cy="2852573"/>
              </a:xfrm>
              <a:prstGeom prst="roundRect">
                <a:avLst>
                  <a:gd name="adj" fmla="val 10000"/>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4" name="组合 33">
                <a:extLst>
                  <a:ext uri="{FF2B5EF4-FFF2-40B4-BE49-F238E27FC236}">
                    <a16:creationId xmlns:a16="http://schemas.microsoft.com/office/drawing/2014/main" id="{C2474E24-FBB3-9FEF-DAD9-273D26846CE9}"/>
                  </a:ext>
                </a:extLst>
              </p:cNvPr>
              <p:cNvGrpSpPr/>
              <p:nvPr/>
            </p:nvGrpSpPr>
            <p:grpSpPr>
              <a:xfrm>
                <a:off x="5826000" y="3430200"/>
                <a:ext cx="540000" cy="540000"/>
                <a:chOff x="5826000" y="3430200"/>
                <a:chExt cx="540000" cy="540000"/>
              </a:xfrm>
            </p:grpSpPr>
            <p:sp>
              <p:nvSpPr>
                <p:cNvPr id="23" name="文本框 22">
                  <a:extLst>
                    <a:ext uri="{FF2B5EF4-FFF2-40B4-BE49-F238E27FC236}">
                      <a16:creationId xmlns:a16="http://schemas.microsoft.com/office/drawing/2014/main" id="{C94B9676-1EC0-0178-DEDD-462080D89EA8}"/>
                    </a:ext>
                  </a:extLst>
                </p:cNvPr>
                <p:cNvSpPr txBox="1"/>
                <p:nvPr/>
              </p:nvSpPr>
              <p:spPr>
                <a:xfrm>
                  <a:off x="5826000" y="3430200"/>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24" name="任意多边形: 形状 23">
                  <a:extLst>
                    <a:ext uri="{FF2B5EF4-FFF2-40B4-BE49-F238E27FC236}">
                      <a16:creationId xmlns:a16="http://schemas.microsoft.com/office/drawing/2014/main" id="{376D2B4B-BF00-AC9F-87AD-554763A3EF02}"/>
                    </a:ext>
                  </a:extLst>
                </p:cNvPr>
                <p:cNvSpPr/>
                <p:nvPr/>
              </p:nvSpPr>
              <p:spPr>
                <a:xfrm>
                  <a:off x="5997641" y="3567415"/>
                  <a:ext cx="196718" cy="265570"/>
                </a:xfrm>
                <a:custGeom>
                  <a:avLst/>
                  <a:gdLst>
                    <a:gd name="connsiteX0" fmla="*/ 86973 w 381000"/>
                    <a:gd name="connsiteY0" fmla="*/ 38721 h 514350"/>
                    <a:gd name="connsiteX1" fmla="*/ 86973 w 381000"/>
                    <a:gd name="connsiteY1" fmla="*/ 57771 h 514350"/>
                    <a:gd name="connsiteX2" fmla="*/ 123168 w 381000"/>
                    <a:gd name="connsiteY2" fmla="*/ 95871 h 514350"/>
                    <a:gd name="connsiteX3" fmla="*/ 125073 w 381000"/>
                    <a:gd name="connsiteY3" fmla="*/ 95871 h 514350"/>
                    <a:gd name="connsiteX4" fmla="*/ 258423 w 381000"/>
                    <a:gd name="connsiteY4" fmla="*/ 95871 h 514350"/>
                    <a:gd name="connsiteX5" fmla="*/ 296523 w 381000"/>
                    <a:gd name="connsiteY5" fmla="*/ 59676 h 514350"/>
                    <a:gd name="connsiteX6" fmla="*/ 296523 w 381000"/>
                    <a:gd name="connsiteY6" fmla="*/ 57771 h 514350"/>
                    <a:gd name="connsiteX7" fmla="*/ 296523 w 381000"/>
                    <a:gd name="connsiteY7" fmla="*/ 38721 h 514350"/>
                    <a:gd name="connsiteX8" fmla="*/ 353673 w 381000"/>
                    <a:gd name="connsiteY8" fmla="*/ 38721 h 514350"/>
                    <a:gd name="connsiteX9" fmla="*/ 382248 w 381000"/>
                    <a:gd name="connsiteY9" fmla="*/ 67296 h 514350"/>
                    <a:gd name="connsiteX10" fmla="*/ 382248 w 381000"/>
                    <a:gd name="connsiteY10" fmla="*/ 486396 h 514350"/>
                    <a:gd name="connsiteX11" fmla="*/ 353673 w 381000"/>
                    <a:gd name="connsiteY11" fmla="*/ 514971 h 514350"/>
                    <a:gd name="connsiteX12" fmla="*/ 29823 w 381000"/>
                    <a:gd name="connsiteY12" fmla="*/ 514971 h 514350"/>
                    <a:gd name="connsiteX13" fmla="*/ 1248 w 381000"/>
                    <a:gd name="connsiteY13" fmla="*/ 486396 h 514350"/>
                    <a:gd name="connsiteX14" fmla="*/ 1248 w 381000"/>
                    <a:gd name="connsiteY14" fmla="*/ 67296 h 514350"/>
                    <a:gd name="connsiteX15" fmla="*/ 29823 w 381000"/>
                    <a:gd name="connsiteY15" fmla="*/ 38721 h 514350"/>
                    <a:gd name="connsiteX16" fmla="*/ 86973 w 381000"/>
                    <a:gd name="connsiteY16" fmla="*/ 38721 h 514350"/>
                    <a:gd name="connsiteX17" fmla="*/ 191748 w 381000"/>
                    <a:gd name="connsiteY17" fmla="*/ 333996 h 514350"/>
                    <a:gd name="connsiteX18" fmla="*/ 77448 w 381000"/>
                    <a:gd name="connsiteY18" fmla="*/ 333996 h 514350"/>
                    <a:gd name="connsiteX19" fmla="*/ 77448 w 381000"/>
                    <a:gd name="connsiteY19" fmla="*/ 353046 h 514350"/>
                    <a:gd name="connsiteX20" fmla="*/ 191748 w 381000"/>
                    <a:gd name="connsiteY20" fmla="*/ 353046 h 514350"/>
                    <a:gd name="connsiteX21" fmla="*/ 191748 w 381000"/>
                    <a:gd name="connsiteY21" fmla="*/ 333996 h 514350"/>
                    <a:gd name="connsiteX22" fmla="*/ 306048 w 381000"/>
                    <a:gd name="connsiteY22" fmla="*/ 257796 h 514350"/>
                    <a:gd name="connsiteX23" fmla="*/ 77448 w 381000"/>
                    <a:gd name="connsiteY23" fmla="*/ 257796 h 514350"/>
                    <a:gd name="connsiteX24" fmla="*/ 77448 w 381000"/>
                    <a:gd name="connsiteY24" fmla="*/ 276846 h 514350"/>
                    <a:gd name="connsiteX25" fmla="*/ 306048 w 381000"/>
                    <a:gd name="connsiteY25" fmla="*/ 276846 h 514350"/>
                    <a:gd name="connsiteX26" fmla="*/ 306048 w 381000"/>
                    <a:gd name="connsiteY26" fmla="*/ 257796 h 514350"/>
                    <a:gd name="connsiteX27" fmla="*/ 306048 w 381000"/>
                    <a:gd name="connsiteY27" fmla="*/ 181596 h 514350"/>
                    <a:gd name="connsiteX28" fmla="*/ 77448 w 381000"/>
                    <a:gd name="connsiteY28" fmla="*/ 181596 h 514350"/>
                    <a:gd name="connsiteX29" fmla="*/ 77448 w 381000"/>
                    <a:gd name="connsiteY29" fmla="*/ 200646 h 514350"/>
                    <a:gd name="connsiteX30" fmla="*/ 306048 w 381000"/>
                    <a:gd name="connsiteY30" fmla="*/ 200646 h 514350"/>
                    <a:gd name="connsiteX31" fmla="*/ 306048 w 381000"/>
                    <a:gd name="connsiteY31" fmla="*/ 181596 h 514350"/>
                    <a:gd name="connsiteX32" fmla="*/ 248898 w 381000"/>
                    <a:gd name="connsiteY32" fmla="*/ 621 h 514350"/>
                    <a:gd name="connsiteX33" fmla="*/ 277473 w 381000"/>
                    <a:gd name="connsiteY33" fmla="*/ 29196 h 514350"/>
                    <a:gd name="connsiteX34" fmla="*/ 277473 w 381000"/>
                    <a:gd name="connsiteY34" fmla="*/ 48246 h 514350"/>
                    <a:gd name="connsiteX35" fmla="*/ 248898 w 381000"/>
                    <a:gd name="connsiteY35" fmla="*/ 76821 h 514350"/>
                    <a:gd name="connsiteX36" fmla="*/ 134598 w 381000"/>
                    <a:gd name="connsiteY36" fmla="*/ 76821 h 514350"/>
                    <a:gd name="connsiteX37" fmla="*/ 106023 w 381000"/>
                    <a:gd name="connsiteY37" fmla="*/ 48246 h 514350"/>
                    <a:gd name="connsiteX38" fmla="*/ 106023 w 381000"/>
                    <a:gd name="connsiteY38" fmla="*/ 29196 h 514350"/>
                    <a:gd name="connsiteX39" fmla="*/ 134598 w 381000"/>
                    <a:gd name="connsiteY39" fmla="*/ 621 h 514350"/>
                    <a:gd name="connsiteX40" fmla="*/ 248898 w 381000"/>
                    <a:gd name="connsiteY40" fmla="*/ 621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1000" h="514350">
                      <a:moveTo>
                        <a:pt x="86973" y="38721"/>
                      </a:moveTo>
                      <a:lnTo>
                        <a:pt x="86973" y="57771"/>
                      </a:lnTo>
                      <a:cubicBezTo>
                        <a:pt x="86973" y="77774"/>
                        <a:pt x="103166" y="94919"/>
                        <a:pt x="123168" y="95871"/>
                      </a:cubicBezTo>
                      <a:lnTo>
                        <a:pt x="125073" y="95871"/>
                      </a:lnTo>
                      <a:lnTo>
                        <a:pt x="258423" y="95871"/>
                      </a:lnTo>
                      <a:cubicBezTo>
                        <a:pt x="278426" y="95871"/>
                        <a:pt x="295570" y="79679"/>
                        <a:pt x="296523" y="59676"/>
                      </a:cubicBezTo>
                      <a:lnTo>
                        <a:pt x="296523" y="57771"/>
                      </a:lnTo>
                      <a:lnTo>
                        <a:pt x="296523" y="38721"/>
                      </a:lnTo>
                      <a:lnTo>
                        <a:pt x="353673" y="38721"/>
                      </a:lnTo>
                      <a:cubicBezTo>
                        <a:pt x="369866" y="38721"/>
                        <a:pt x="382248" y="51104"/>
                        <a:pt x="382248" y="67296"/>
                      </a:cubicBezTo>
                      <a:lnTo>
                        <a:pt x="382248" y="486396"/>
                      </a:lnTo>
                      <a:cubicBezTo>
                        <a:pt x="382248" y="502589"/>
                        <a:pt x="369866" y="514971"/>
                        <a:pt x="353673" y="514971"/>
                      </a:cubicBezTo>
                      <a:lnTo>
                        <a:pt x="29823" y="514971"/>
                      </a:lnTo>
                      <a:cubicBezTo>
                        <a:pt x="13630" y="514971"/>
                        <a:pt x="1248" y="502589"/>
                        <a:pt x="1248" y="486396"/>
                      </a:cubicBezTo>
                      <a:lnTo>
                        <a:pt x="1248" y="67296"/>
                      </a:lnTo>
                      <a:cubicBezTo>
                        <a:pt x="1248" y="51104"/>
                        <a:pt x="13630" y="38721"/>
                        <a:pt x="29823" y="38721"/>
                      </a:cubicBezTo>
                      <a:lnTo>
                        <a:pt x="86973" y="38721"/>
                      </a:lnTo>
                      <a:close/>
                      <a:moveTo>
                        <a:pt x="191748" y="333996"/>
                      </a:moveTo>
                      <a:lnTo>
                        <a:pt x="77448" y="333996"/>
                      </a:lnTo>
                      <a:lnTo>
                        <a:pt x="77448" y="353046"/>
                      </a:lnTo>
                      <a:lnTo>
                        <a:pt x="191748" y="353046"/>
                      </a:lnTo>
                      <a:lnTo>
                        <a:pt x="191748" y="333996"/>
                      </a:lnTo>
                      <a:close/>
                      <a:moveTo>
                        <a:pt x="306048" y="257796"/>
                      </a:moveTo>
                      <a:lnTo>
                        <a:pt x="77448" y="257796"/>
                      </a:lnTo>
                      <a:lnTo>
                        <a:pt x="77448" y="276846"/>
                      </a:lnTo>
                      <a:lnTo>
                        <a:pt x="306048" y="276846"/>
                      </a:lnTo>
                      <a:lnTo>
                        <a:pt x="306048" y="257796"/>
                      </a:lnTo>
                      <a:close/>
                      <a:moveTo>
                        <a:pt x="306048" y="181596"/>
                      </a:moveTo>
                      <a:lnTo>
                        <a:pt x="77448" y="181596"/>
                      </a:lnTo>
                      <a:lnTo>
                        <a:pt x="77448" y="200646"/>
                      </a:lnTo>
                      <a:lnTo>
                        <a:pt x="306048" y="200646"/>
                      </a:lnTo>
                      <a:lnTo>
                        <a:pt x="306048" y="181596"/>
                      </a:lnTo>
                      <a:close/>
                      <a:moveTo>
                        <a:pt x="248898" y="621"/>
                      </a:moveTo>
                      <a:cubicBezTo>
                        <a:pt x="265091" y="621"/>
                        <a:pt x="277473" y="13004"/>
                        <a:pt x="277473" y="29196"/>
                      </a:cubicBezTo>
                      <a:lnTo>
                        <a:pt x="277473" y="48246"/>
                      </a:lnTo>
                      <a:cubicBezTo>
                        <a:pt x="277473" y="64439"/>
                        <a:pt x="265091" y="76821"/>
                        <a:pt x="248898" y="76821"/>
                      </a:cubicBezTo>
                      <a:lnTo>
                        <a:pt x="134598" y="76821"/>
                      </a:lnTo>
                      <a:cubicBezTo>
                        <a:pt x="118405" y="76821"/>
                        <a:pt x="106023" y="64439"/>
                        <a:pt x="106023" y="48246"/>
                      </a:cubicBezTo>
                      <a:lnTo>
                        <a:pt x="106023" y="29196"/>
                      </a:lnTo>
                      <a:cubicBezTo>
                        <a:pt x="106023" y="13004"/>
                        <a:pt x="118405" y="621"/>
                        <a:pt x="134598" y="621"/>
                      </a:cubicBezTo>
                      <a:lnTo>
                        <a:pt x="248898"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0" name="文本框 19">
                <a:extLst>
                  <a:ext uri="{FF2B5EF4-FFF2-40B4-BE49-F238E27FC236}">
                    <a16:creationId xmlns:a16="http://schemas.microsoft.com/office/drawing/2014/main" id="{2D604626-2DB3-44AA-DF14-9178BC3EE2D4}"/>
                  </a:ext>
                </a:extLst>
              </p:cNvPr>
              <p:cNvSpPr txBox="1">
                <a:spLocks/>
              </p:cNvSpPr>
              <p:nvPr/>
            </p:nvSpPr>
            <p:spPr>
              <a:xfrm>
                <a:off x="4827236" y="4029389"/>
                <a:ext cx="2537526" cy="680891"/>
              </a:xfrm>
              <a:prstGeom prst="rect">
                <a:avLst/>
              </a:prstGeom>
              <a:noFill/>
            </p:spPr>
            <p:txBody>
              <a:bodyPr wrap="square" rtlCol="0" anchor="b">
                <a:normAutofit/>
              </a:bodyPr>
              <a:lstStyle/>
              <a:p>
                <a:pPr algn="ctr">
                  <a:lnSpc>
                    <a:spcPct val="100000"/>
                  </a:lnSpc>
                </a:pPr>
                <a:r>
                  <a:rPr lang="zh-CN" altLang="en-US" sz="2400" b="1">
                    <a:solidFill>
                      <a:schemeClr val="tx1"/>
                    </a:solidFill>
                    <a:effectLst/>
                  </a:rPr>
                  <a:t>学科建设加强</a:t>
                </a:r>
                <a:endParaRPr kumimoji="1" lang="en-US" altLang="zh-CN" sz="2800" b="1" dirty="0">
                  <a:solidFill>
                    <a:schemeClr val="tx1"/>
                  </a:solidFill>
                </a:endParaRPr>
              </a:p>
            </p:txBody>
          </p:sp>
          <p:sp>
            <p:nvSpPr>
              <p:cNvPr id="21" name="文本框 20">
                <a:extLst>
                  <a:ext uri="{FF2B5EF4-FFF2-40B4-BE49-F238E27FC236}">
                    <a16:creationId xmlns:a16="http://schemas.microsoft.com/office/drawing/2014/main" id="{7769F764-C62F-6E24-BB12-99756984FD85}"/>
                  </a:ext>
                </a:extLst>
              </p:cNvPr>
              <p:cNvSpPr txBox="1">
                <a:spLocks/>
              </p:cNvSpPr>
              <p:nvPr/>
            </p:nvSpPr>
            <p:spPr>
              <a:xfrm>
                <a:off x="4827237" y="4921065"/>
                <a:ext cx="2537526" cy="1036051"/>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a:t>提高师资队伍的素质，加强教学科研，优化学科结构，提高学科竞争力。</a:t>
                </a:r>
                <a:endParaRPr kumimoji="1" lang="en-US" altLang="zh-CN" sz="1400" dirty="0"/>
              </a:p>
            </p:txBody>
          </p:sp>
          <p:cxnSp>
            <p:nvCxnSpPr>
              <p:cNvPr id="22" name="直接连接符 21">
                <a:extLst>
                  <a:ext uri="{FF2B5EF4-FFF2-40B4-BE49-F238E27FC236}">
                    <a16:creationId xmlns:a16="http://schemas.microsoft.com/office/drawing/2014/main" id="{3D61A505-0EE9-6390-F572-E0E63446BCF4}"/>
                  </a:ext>
                </a:extLst>
              </p:cNvPr>
              <p:cNvCxnSpPr>
                <a:cxnSpLocks/>
              </p:cNvCxnSpPr>
              <p:nvPr/>
            </p:nvCxnSpPr>
            <p:spPr>
              <a:xfrm>
                <a:off x="4953000" y="4773585"/>
                <a:ext cx="228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8" name="组合 37">
              <a:extLst>
                <a:ext uri="{FF2B5EF4-FFF2-40B4-BE49-F238E27FC236}">
                  <a16:creationId xmlns:a16="http://schemas.microsoft.com/office/drawing/2014/main" id="{BF6B3AC8-568C-87AA-DFD2-8CE4B45874DB}"/>
                </a:ext>
              </a:extLst>
            </p:cNvPr>
            <p:cNvGrpSpPr/>
            <p:nvPr/>
          </p:nvGrpSpPr>
          <p:grpSpPr>
            <a:xfrm>
              <a:off x="8289160" y="3071372"/>
              <a:ext cx="3229740" cy="2852573"/>
              <a:chOff x="8289160" y="3252018"/>
              <a:chExt cx="3229740" cy="2852573"/>
            </a:xfrm>
          </p:grpSpPr>
          <p:sp>
            <p:nvSpPr>
              <p:cNvPr id="11" name="矩形: 圆角 10">
                <a:extLst>
                  <a:ext uri="{FF2B5EF4-FFF2-40B4-BE49-F238E27FC236}">
                    <a16:creationId xmlns:a16="http://schemas.microsoft.com/office/drawing/2014/main" id="{8739A0FF-8793-08D1-871A-F2E703227655}"/>
                  </a:ext>
                </a:extLst>
              </p:cNvPr>
              <p:cNvSpPr/>
              <p:nvPr/>
            </p:nvSpPr>
            <p:spPr>
              <a:xfrm>
                <a:off x="8289160" y="3252018"/>
                <a:ext cx="3229740" cy="2852573"/>
              </a:xfrm>
              <a:prstGeom prst="roundRect">
                <a:avLst>
                  <a:gd name="adj" fmla="val 10000"/>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文本框 13">
                <a:extLst>
                  <a:ext uri="{FF2B5EF4-FFF2-40B4-BE49-F238E27FC236}">
                    <a16:creationId xmlns:a16="http://schemas.microsoft.com/office/drawing/2014/main" id="{FD24A4D3-1474-1B6E-5E44-D126712A3E92}"/>
                  </a:ext>
                </a:extLst>
              </p:cNvPr>
              <p:cNvSpPr txBox="1">
                <a:spLocks/>
              </p:cNvSpPr>
              <p:nvPr/>
            </p:nvSpPr>
            <p:spPr>
              <a:xfrm>
                <a:off x="8635266" y="4029389"/>
                <a:ext cx="2537526" cy="680891"/>
              </a:xfrm>
              <a:prstGeom prst="rect">
                <a:avLst/>
              </a:prstGeom>
              <a:noFill/>
            </p:spPr>
            <p:txBody>
              <a:bodyPr wrap="square" rtlCol="0" anchor="b">
                <a:normAutofit/>
              </a:bodyPr>
              <a:lstStyle/>
              <a:p>
                <a:pPr algn="ctr">
                  <a:lnSpc>
                    <a:spcPct val="100000"/>
                  </a:lnSpc>
                </a:pPr>
                <a:r>
                  <a:rPr lang="zh-CN" altLang="en-US" sz="2400" b="1">
                    <a:solidFill>
                      <a:schemeClr val="tx1"/>
                    </a:solidFill>
                    <a:effectLst/>
                  </a:rPr>
                  <a:t>综合素质提高</a:t>
                </a:r>
                <a:endParaRPr kumimoji="1" lang="en-US" altLang="zh-CN" sz="2800" b="1" dirty="0">
                  <a:solidFill>
                    <a:schemeClr val="tx1"/>
                  </a:solidFill>
                </a:endParaRPr>
              </a:p>
            </p:txBody>
          </p:sp>
          <p:sp>
            <p:nvSpPr>
              <p:cNvPr id="15" name="文本框 14">
                <a:extLst>
                  <a:ext uri="{FF2B5EF4-FFF2-40B4-BE49-F238E27FC236}">
                    <a16:creationId xmlns:a16="http://schemas.microsoft.com/office/drawing/2014/main" id="{39FCC19E-B882-CBEA-1507-4675F5CB80BF}"/>
                  </a:ext>
                </a:extLst>
              </p:cNvPr>
              <p:cNvSpPr txBox="1">
                <a:spLocks/>
              </p:cNvSpPr>
              <p:nvPr/>
            </p:nvSpPr>
            <p:spPr>
              <a:xfrm>
                <a:off x="8635267" y="4921066"/>
                <a:ext cx="2537526" cy="1036051"/>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通过各种途径，如课外活动、社会实践等，培养他们的个性和创新精神。</a:t>
                </a:r>
                <a:endParaRPr kumimoji="1" lang="en-US" altLang="zh-CN" sz="1400" dirty="0"/>
              </a:p>
            </p:txBody>
          </p:sp>
          <p:cxnSp>
            <p:nvCxnSpPr>
              <p:cNvPr id="16" name="直接连接符 15">
                <a:extLst>
                  <a:ext uri="{FF2B5EF4-FFF2-40B4-BE49-F238E27FC236}">
                    <a16:creationId xmlns:a16="http://schemas.microsoft.com/office/drawing/2014/main" id="{831868D9-A000-2F90-DA75-37B8E1444E88}"/>
                  </a:ext>
                </a:extLst>
              </p:cNvPr>
              <p:cNvCxnSpPr>
                <a:cxnSpLocks/>
              </p:cNvCxnSpPr>
              <p:nvPr/>
            </p:nvCxnSpPr>
            <p:spPr>
              <a:xfrm>
                <a:off x="8761030" y="4773585"/>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35" name="组合 34">
                <a:extLst>
                  <a:ext uri="{FF2B5EF4-FFF2-40B4-BE49-F238E27FC236}">
                    <a16:creationId xmlns:a16="http://schemas.microsoft.com/office/drawing/2014/main" id="{3D5AEC6E-69EA-78E7-16AE-9EF5857CA649}"/>
                  </a:ext>
                </a:extLst>
              </p:cNvPr>
              <p:cNvGrpSpPr/>
              <p:nvPr/>
            </p:nvGrpSpPr>
            <p:grpSpPr>
              <a:xfrm>
                <a:off x="9634030" y="3430200"/>
                <a:ext cx="540000" cy="540000"/>
                <a:chOff x="9634030" y="3430200"/>
                <a:chExt cx="540000" cy="540000"/>
              </a:xfrm>
            </p:grpSpPr>
            <p:sp>
              <p:nvSpPr>
                <p:cNvPr id="12" name="文本框 11">
                  <a:extLst>
                    <a:ext uri="{FF2B5EF4-FFF2-40B4-BE49-F238E27FC236}">
                      <a16:creationId xmlns:a16="http://schemas.microsoft.com/office/drawing/2014/main" id="{A5C99700-5D0F-0B85-01F3-4C51829BC7B1}"/>
                    </a:ext>
                  </a:extLst>
                </p:cNvPr>
                <p:cNvSpPr txBox="1"/>
                <p:nvPr/>
              </p:nvSpPr>
              <p:spPr>
                <a:xfrm>
                  <a:off x="9634030" y="3430200"/>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7" name="任意多边形: 形状 6">
                  <a:extLst>
                    <a:ext uri="{FF2B5EF4-FFF2-40B4-BE49-F238E27FC236}">
                      <a16:creationId xmlns:a16="http://schemas.microsoft.com/office/drawing/2014/main" id="{B647F4FD-F9F6-0EC9-84F2-7EF2C29DEB70}"/>
                    </a:ext>
                  </a:extLst>
                </p:cNvPr>
                <p:cNvSpPr/>
                <p:nvPr/>
              </p:nvSpPr>
              <p:spPr>
                <a:xfrm>
                  <a:off x="9776162" y="3576532"/>
                  <a:ext cx="255736" cy="280324"/>
                </a:xfrm>
                <a:custGeom>
                  <a:avLst/>
                  <a:gdLst>
                    <a:gd name="connsiteX0" fmla="*/ 248770 w 495300"/>
                    <a:gd name="connsiteY0" fmla="*/ 621 h 542925"/>
                    <a:gd name="connsiteX1" fmla="*/ 496420 w 495300"/>
                    <a:gd name="connsiteY1" fmla="*/ 248271 h 542925"/>
                    <a:gd name="connsiteX2" fmla="*/ 324017 w 495300"/>
                    <a:gd name="connsiteY2" fmla="*/ 484491 h 542925"/>
                    <a:gd name="connsiteX3" fmla="*/ 346877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663 w 495300"/>
                    <a:gd name="connsiteY8" fmla="*/ 524496 h 542925"/>
                    <a:gd name="connsiteX9" fmla="*/ 173523 w 495300"/>
                    <a:gd name="connsiteY9" fmla="*/ 484491 h 542925"/>
                    <a:gd name="connsiteX10" fmla="*/ 1120 w 495300"/>
                    <a:gd name="connsiteY10" fmla="*/ 248271 h 542925"/>
                    <a:gd name="connsiteX11" fmla="*/ 248770 w 495300"/>
                    <a:gd name="connsiteY11" fmla="*/ 621 h 542925"/>
                    <a:gd name="connsiteX12" fmla="*/ 192573 w 495300"/>
                    <a:gd name="connsiteY12" fmla="*/ 489254 h 542925"/>
                    <a:gd name="connsiteX13" fmla="*/ 172570 w 495300"/>
                    <a:gd name="connsiteY13" fmla="*/ 524496 h 542925"/>
                    <a:gd name="connsiteX14" fmla="*/ 324970 w 495300"/>
                    <a:gd name="connsiteY14" fmla="*/ 524496 h 542925"/>
                    <a:gd name="connsiteX15" fmla="*/ 304967 w 495300"/>
                    <a:gd name="connsiteY15" fmla="*/ 489254 h 542925"/>
                    <a:gd name="connsiteX16" fmla="*/ 248770 w 495300"/>
                    <a:gd name="connsiteY16" fmla="*/ 495921 h 542925"/>
                    <a:gd name="connsiteX17" fmla="*/ 192573 w 495300"/>
                    <a:gd name="connsiteY17" fmla="*/ 489254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930" y="621"/>
                        <a:pt x="496420" y="111111"/>
                        <a:pt x="496420" y="248271"/>
                      </a:cubicBezTo>
                      <a:cubicBezTo>
                        <a:pt x="496420" y="358761"/>
                        <a:pt x="424030" y="452106"/>
                        <a:pt x="324017" y="484491"/>
                      </a:cubicBezTo>
                      <a:lnTo>
                        <a:pt x="346877" y="524496"/>
                      </a:lnTo>
                      <a:lnTo>
                        <a:pt x="420220" y="524496"/>
                      </a:lnTo>
                      <a:lnTo>
                        <a:pt x="420220" y="543546"/>
                      </a:lnTo>
                      <a:lnTo>
                        <a:pt x="77320" y="543546"/>
                      </a:lnTo>
                      <a:lnTo>
                        <a:pt x="77320" y="524496"/>
                      </a:lnTo>
                      <a:lnTo>
                        <a:pt x="150663" y="524496"/>
                      </a:lnTo>
                      <a:lnTo>
                        <a:pt x="173523" y="484491"/>
                      </a:lnTo>
                      <a:cubicBezTo>
                        <a:pt x="73510" y="453059"/>
                        <a:pt x="1120" y="358761"/>
                        <a:pt x="1120" y="248271"/>
                      </a:cubicBezTo>
                      <a:cubicBezTo>
                        <a:pt x="1120" y="111111"/>
                        <a:pt x="111610" y="621"/>
                        <a:pt x="248770" y="621"/>
                      </a:cubicBezTo>
                      <a:close/>
                      <a:moveTo>
                        <a:pt x="192573" y="489254"/>
                      </a:moveTo>
                      <a:lnTo>
                        <a:pt x="172570" y="524496"/>
                      </a:lnTo>
                      <a:lnTo>
                        <a:pt x="324970" y="524496"/>
                      </a:lnTo>
                      <a:lnTo>
                        <a:pt x="304967" y="489254"/>
                      </a:lnTo>
                      <a:cubicBezTo>
                        <a:pt x="286870" y="493064"/>
                        <a:pt x="267820" y="495921"/>
                        <a:pt x="248770" y="495921"/>
                      </a:cubicBezTo>
                      <a:cubicBezTo>
                        <a:pt x="229720" y="495921"/>
                        <a:pt x="210670" y="493064"/>
                        <a:pt x="192573" y="489254"/>
                      </a:cubicBezTo>
                      <a:close/>
                      <a:moveTo>
                        <a:pt x="248770" y="143496"/>
                      </a:moveTo>
                      <a:cubicBezTo>
                        <a:pt x="190667" y="143496"/>
                        <a:pt x="143995" y="190169"/>
                        <a:pt x="143995" y="248271"/>
                      </a:cubicBezTo>
                      <a:cubicBezTo>
                        <a:pt x="143995" y="306374"/>
                        <a:pt x="190667" y="353046"/>
                        <a:pt x="248770" y="353046"/>
                      </a:cubicBezTo>
                      <a:cubicBezTo>
                        <a:pt x="306873" y="353046"/>
                        <a:pt x="353545" y="306374"/>
                        <a:pt x="353545" y="248271"/>
                      </a:cubicBezTo>
                      <a:cubicBezTo>
                        <a:pt x="353545" y="190169"/>
                        <a:pt x="306873" y="143496"/>
                        <a:pt x="248770" y="143496"/>
                      </a:cubicBezTo>
                      <a:close/>
                      <a:moveTo>
                        <a:pt x="367833" y="114921"/>
                      </a:moveTo>
                      <a:cubicBezTo>
                        <a:pt x="360213" y="114921"/>
                        <a:pt x="353545" y="121589"/>
                        <a:pt x="353545" y="129209"/>
                      </a:cubicBezTo>
                      <a:cubicBezTo>
                        <a:pt x="353545" y="136829"/>
                        <a:pt x="360213" y="143496"/>
                        <a:pt x="367833" y="143496"/>
                      </a:cubicBezTo>
                      <a:cubicBezTo>
                        <a:pt x="375452" y="143496"/>
                        <a:pt x="382120" y="136829"/>
                        <a:pt x="382120" y="129209"/>
                      </a:cubicBezTo>
                      <a:cubicBezTo>
                        <a:pt x="382120" y="121589"/>
                        <a:pt x="375452" y="114921"/>
                        <a:pt x="367833" y="11492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sp>
        <p:nvSpPr>
          <p:cNvPr id="33" name="标题 32"/>
          <p:cNvSpPr>
            <a:spLocks noGrp="1"/>
          </p:cNvSpPr>
          <p:nvPr>
            <p:ph type="title"/>
          </p:nvPr>
        </p:nvSpPr>
        <p:spPr/>
        <p:txBody>
          <a:bodyPr/>
          <a:lstStyle/>
          <a:p>
            <a:pPr lvl="0"/>
            <a:r>
              <a:rPr lang="zh-CN" altLang="en-US"/>
              <a:t>学校整体工作计划</a:t>
            </a:r>
            <a:endParaRPr lang="en-US"/>
          </a:p>
        </p:txBody>
      </p:sp>
    </p:spTree>
    <p:custDataLst>
      <p:tags r:id="rId1"/>
    </p:custDataLst>
    <p:extLst>
      <p:ext uri="{BB962C8B-B14F-4D97-AF65-F5344CB8AC3E}">
        <p14:creationId xmlns:p14="http://schemas.microsoft.com/office/powerpoint/2010/main" val="327094270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4"/>
        <p:cNvGrpSpPr/>
        <p:nvPr/>
      </p:nvGrpSpPr>
      <p:grpSpPr>
        <a:xfrm>
          <a:off x="0" y="0"/>
          <a:ext cx="0" cy="0"/>
          <a:chOff x="0" y="0"/>
          <a:chExt cx="0" cy="0"/>
        </a:xfrm>
      </p:grpSpPr>
      <p:grpSp>
        <p:nvGrpSpPr>
          <p:cNvPr id="9375" name="Google Shape;9375;p97"/>
          <p:cNvGrpSpPr/>
          <p:nvPr/>
        </p:nvGrpSpPr>
        <p:grpSpPr>
          <a:xfrm>
            <a:off x="1106423" y="2252322"/>
            <a:ext cx="589783" cy="559497"/>
            <a:chOff x="-6696925" y="3272575"/>
            <a:chExt cx="307200" cy="291425"/>
          </a:xfrm>
        </p:grpSpPr>
        <p:sp>
          <p:nvSpPr>
            <p:cNvPr id="9376" name="Google Shape;9376;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7" name="Google Shape;9377;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8" name="Google Shape;9378;p97"/>
          <p:cNvGrpSpPr/>
          <p:nvPr/>
        </p:nvGrpSpPr>
        <p:grpSpPr>
          <a:xfrm>
            <a:off x="1106399" y="2939516"/>
            <a:ext cx="589831" cy="561033"/>
            <a:chOff x="-6690625" y="3631325"/>
            <a:chExt cx="307225" cy="292225"/>
          </a:xfrm>
        </p:grpSpPr>
        <p:sp>
          <p:nvSpPr>
            <p:cNvPr id="9379" name="Google Shape;9379;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0" name="Google Shape;9380;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4" name="Google Shape;9384;p97"/>
          <p:cNvGrpSpPr/>
          <p:nvPr/>
        </p:nvGrpSpPr>
        <p:grpSpPr>
          <a:xfrm>
            <a:off x="1135896" y="3675964"/>
            <a:ext cx="562569" cy="559161"/>
            <a:chOff x="-6689825" y="3992050"/>
            <a:chExt cx="293025" cy="291250"/>
          </a:xfrm>
        </p:grpSpPr>
        <p:sp>
          <p:nvSpPr>
            <p:cNvPr id="9385" name="Google Shape;9385;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9" name="Google Shape;9389;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0" name="Google Shape;9390;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97" name="Google Shape;9397;p97"/>
          <p:cNvSpPr/>
          <p:nvPr/>
        </p:nvSpPr>
        <p:spPr>
          <a:xfrm>
            <a:off x="4706360"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98" name="Google Shape;9398;p97"/>
          <p:cNvGrpSpPr/>
          <p:nvPr/>
        </p:nvGrpSpPr>
        <p:grpSpPr>
          <a:xfrm>
            <a:off x="4713644" y="2940257"/>
            <a:ext cx="564057" cy="559545"/>
            <a:chOff x="-4837325" y="3612425"/>
            <a:chExt cx="293800" cy="291450"/>
          </a:xfrm>
        </p:grpSpPr>
        <p:sp>
          <p:nvSpPr>
            <p:cNvPr id="9399" name="Google Shape;9399;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2" name="Google Shape;9402;p97"/>
          <p:cNvGrpSpPr/>
          <p:nvPr/>
        </p:nvGrpSpPr>
        <p:grpSpPr>
          <a:xfrm>
            <a:off x="4731021" y="3675769"/>
            <a:ext cx="561033" cy="559545"/>
            <a:chOff x="-4837325" y="3971575"/>
            <a:chExt cx="292225" cy="291450"/>
          </a:xfrm>
        </p:grpSpPr>
        <p:sp>
          <p:nvSpPr>
            <p:cNvPr id="9403" name="Google Shape;9403;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6" name="Google Shape;9406;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7" name="Google Shape;9407;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9" name="Google Shape;9409;p97"/>
          <p:cNvGrpSpPr/>
          <p:nvPr/>
        </p:nvGrpSpPr>
        <p:grpSpPr>
          <a:xfrm>
            <a:off x="8320372" y="2285580"/>
            <a:ext cx="574664" cy="492973"/>
            <a:chOff x="-3037625" y="3254850"/>
            <a:chExt cx="299325" cy="256775"/>
          </a:xfrm>
        </p:grpSpPr>
        <p:sp>
          <p:nvSpPr>
            <p:cNvPr id="9410" name="Google Shape;9410;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4" name="Google Shape;9414;p97"/>
          <p:cNvGrpSpPr/>
          <p:nvPr/>
        </p:nvGrpSpPr>
        <p:grpSpPr>
          <a:xfrm>
            <a:off x="8325653" y="2939488"/>
            <a:ext cx="564105" cy="561081"/>
            <a:chOff x="-3031325" y="3597450"/>
            <a:chExt cx="293825" cy="292250"/>
          </a:xfrm>
        </p:grpSpPr>
        <p:sp>
          <p:nvSpPr>
            <p:cNvPr id="9415" name="Google Shape;9415;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7" name="Google Shape;9417;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8" name="Google Shape;9418;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9" name="Google Shape;9419;p97"/>
          <p:cNvGrpSpPr/>
          <p:nvPr/>
        </p:nvGrpSpPr>
        <p:grpSpPr>
          <a:xfrm>
            <a:off x="8342286" y="3708286"/>
            <a:ext cx="562569" cy="494509"/>
            <a:chOff x="-3030525" y="3973150"/>
            <a:chExt cx="293025" cy="257575"/>
          </a:xfrm>
        </p:grpSpPr>
        <p:sp>
          <p:nvSpPr>
            <p:cNvPr id="9420" name="Google Shape;9420;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2" name="Google Shape;9422;p97"/>
          <p:cNvGrpSpPr/>
          <p:nvPr/>
        </p:nvGrpSpPr>
        <p:grpSpPr>
          <a:xfrm>
            <a:off x="1811077" y="4492569"/>
            <a:ext cx="562569" cy="396260"/>
            <a:chOff x="-1199300" y="3279250"/>
            <a:chExt cx="293025" cy="206400"/>
          </a:xfrm>
        </p:grpSpPr>
        <p:sp>
          <p:nvSpPr>
            <p:cNvPr id="9423" name="Google Shape;9423;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7" name="Google Shape;9427;p97"/>
          <p:cNvGrpSpPr/>
          <p:nvPr/>
        </p:nvGrpSpPr>
        <p:grpSpPr>
          <a:xfrm>
            <a:off x="1820525" y="2251698"/>
            <a:ext cx="592807" cy="560745"/>
            <a:chOff x="-6338550" y="3272950"/>
            <a:chExt cx="308775" cy="292075"/>
          </a:xfrm>
        </p:grpSpPr>
        <p:sp>
          <p:nvSpPr>
            <p:cNvPr id="9428" name="Google Shape;9428;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1" name="Google Shape;9431;p97"/>
          <p:cNvGrpSpPr/>
          <p:nvPr/>
        </p:nvGrpSpPr>
        <p:grpSpPr>
          <a:xfrm>
            <a:off x="1835644" y="2940260"/>
            <a:ext cx="562569" cy="559545"/>
            <a:chOff x="-6329100" y="3632100"/>
            <a:chExt cx="293025" cy="291450"/>
          </a:xfrm>
        </p:grpSpPr>
        <p:sp>
          <p:nvSpPr>
            <p:cNvPr id="9432" name="Google Shape;9432;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5" name="Google Shape;9435;p97"/>
          <p:cNvGrpSpPr/>
          <p:nvPr/>
        </p:nvGrpSpPr>
        <p:grpSpPr>
          <a:xfrm>
            <a:off x="1853045" y="3675772"/>
            <a:ext cx="559497" cy="559545"/>
            <a:chOff x="-6329875" y="3992050"/>
            <a:chExt cx="291425" cy="291450"/>
          </a:xfrm>
        </p:grpSpPr>
        <p:sp>
          <p:nvSpPr>
            <p:cNvPr id="9436" name="Google Shape;9436;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0" name="Google Shape;9440;p97"/>
          <p:cNvGrpSpPr/>
          <p:nvPr/>
        </p:nvGrpSpPr>
        <p:grpSpPr>
          <a:xfrm>
            <a:off x="5434561" y="2250041"/>
            <a:ext cx="564105" cy="564057"/>
            <a:chOff x="-4478975" y="3251700"/>
            <a:chExt cx="293825" cy="293800"/>
          </a:xfrm>
        </p:grpSpPr>
        <p:sp>
          <p:nvSpPr>
            <p:cNvPr id="9441" name="Google Shape;9441;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4" name="Google Shape;9444;p97"/>
          <p:cNvGrpSpPr/>
          <p:nvPr/>
        </p:nvGrpSpPr>
        <p:grpSpPr>
          <a:xfrm>
            <a:off x="5434561" y="2940257"/>
            <a:ext cx="564105" cy="559545"/>
            <a:chOff x="-4475825" y="3612425"/>
            <a:chExt cx="293825" cy="291450"/>
          </a:xfrm>
        </p:grpSpPr>
        <p:sp>
          <p:nvSpPr>
            <p:cNvPr id="9445" name="Google Shape;9445;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8" name="Google Shape;9448;p97"/>
          <p:cNvGrpSpPr/>
          <p:nvPr/>
        </p:nvGrpSpPr>
        <p:grpSpPr>
          <a:xfrm>
            <a:off x="5446656" y="3675793"/>
            <a:ext cx="571640" cy="559497"/>
            <a:chOff x="-4480550" y="3970800"/>
            <a:chExt cx="297750" cy="291425"/>
          </a:xfrm>
        </p:grpSpPr>
        <p:sp>
          <p:nvSpPr>
            <p:cNvPr id="9449" name="Google Shape;9449;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1" name="Google Shape;9451;p97"/>
          <p:cNvGrpSpPr/>
          <p:nvPr/>
        </p:nvGrpSpPr>
        <p:grpSpPr>
          <a:xfrm>
            <a:off x="9051769" y="2252296"/>
            <a:ext cx="553497" cy="559545"/>
            <a:chOff x="-2668225" y="3239075"/>
            <a:chExt cx="288300" cy="291450"/>
          </a:xfrm>
        </p:grpSpPr>
        <p:sp>
          <p:nvSpPr>
            <p:cNvPr id="9452" name="Google Shape;9452;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7" name="Google Shape;9457;p97"/>
          <p:cNvGrpSpPr/>
          <p:nvPr/>
        </p:nvGrpSpPr>
        <p:grpSpPr>
          <a:xfrm>
            <a:off x="9047977" y="2940256"/>
            <a:ext cx="561081" cy="559545"/>
            <a:chOff x="-2671375" y="3597450"/>
            <a:chExt cx="292250" cy="291450"/>
          </a:xfrm>
        </p:grpSpPr>
        <p:sp>
          <p:nvSpPr>
            <p:cNvPr id="9458" name="Google Shape;9458;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0" name="Google Shape;9460;p97"/>
          <p:cNvGrpSpPr/>
          <p:nvPr/>
        </p:nvGrpSpPr>
        <p:grpSpPr>
          <a:xfrm>
            <a:off x="9062354" y="3674256"/>
            <a:ext cx="564057" cy="562569"/>
            <a:chOff x="-2670575" y="3956600"/>
            <a:chExt cx="293800" cy="293025"/>
          </a:xfrm>
        </p:grpSpPr>
        <p:sp>
          <p:nvSpPr>
            <p:cNvPr id="9461" name="Google Shape;9461;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2" name="Google Shape;9462;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5" name="Google Shape;9465;p97"/>
          <p:cNvGrpSpPr/>
          <p:nvPr/>
        </p:nvGrpSpPr>
        <p:grpSpPr>
          <a:xfrm>
            <a:off x="4072380" y="4415930"/>
            <a:ext cx="568616" cy="557817"/>
            <a:chOff x="-1183550" y="3586525"/>
            <a:chExt cx="296175" cy="290550"/>
          </a:xfrm>
        </p:grpSpPr>
        <p:sp>
          <p:nvSpPr>
            <p:cNvPr id="9466" name="Google Shape;9466;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5" name="Google Shape;9475;p97"/>
          <p:cNvGrpSpPr/>
          <p:nvPr/>
        </p:nvGrpSpPr>
        <p:grpSpPr>
          <a:xfrm>
            <a:off x="2557196" y="2253066"/>
            <a:ext cx="561081" cy="558009"/>
            <a:chOff x="-5971525" y="3273750"/>
            <a:chExt cx="292250" cy="290650"/>
          </a:xfrm>
        </p:grpSpPr>
        <p:sp>
          <p:nvSpPr>
            <p:cNvPr id="9476" name="Google Shape;9476;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8" name="Google Shape;9478;p97"/>
          <p:cNvGrpSpPr/>
          <p:nvPr/>
        </p:nvGrpSpPr>
        <p:grpSpPr>
          <a:xfrm>
            <a:off x="2549635" y="2938436"/>
            <a:ext cx="576200" cy="563193"/>
            <a:chOff x="-5974675" y="3632100"/>
            <a:chExt cx="300125" cy="293350"/>
          </a:xfrm>
        </p:grpSpPr>
        <p:sp>
          <p:nvSpPr>
            <p:cNvPr id="9479" name="Google Shape;9479;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2" name="Google Shape;9482;p97"/>
          <p:cNvGrpSpPr/>
          <p:nvPr/>
        </p:nvGrpSpPr>
        <p:grpSpPr>
          <a:xfrm>
            <a:off x="2589690" y="3674260"/>
            <a:ext cx="527820" cy="562569"/>
            <a:chOff x="-5971525" y="3990475"/>
            <a:chExt cx="274925" cy="293025"/>
          </a:xfrm>
        </p:grpSpPr>
        <p:sp>
          <p:nvSpPr>
            <p:cNvPr id="9483" name="Google Shape;9483;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4" name="Google Shape;9484;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7" name="Google Shape;9487;p97"/>
          <p:cNvGrpSpPr/>
          <p:nvPr/>
        </p:nvGrpSpPr>
        <p:grpSpPr>
          <a:xfrm>
            <a:off x="6153965" y="2253065"/>
            <a:ext cx="561033" cy="558009"/>
            <a:chOff x="-4118225" y="3253275"/>
            <a:chExt cx="292225" cy="290650"/>
          </a:xfrm>
        </p:grpSpPr>
        <p:sp>
          <p:nvSpPr>
            <p:cNvPr id="9488" name="Google Shape;9488;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0" name="Google Shape;9490;p97"/>
          <p:cNvGrpSpPr/>
          <p:nvPr/>
        </p:nvGrpSpPr>
        <p:grpSpPr>
          <a:xfrm>
            <a:off x="6221232" y="2939897"/>
            <a:ext cx="426499" cy="560265"/>
            <a:chOff x="-4082800" y="3612425"/>
            <a:chExt cx="222150" cy="291825"/>
          </a:xfrm>
        </p:grpSpPr>
        <p:sp>
          <p:nvSpPr>
            <p:cNvPr id="9491" name="Google Shape;9491;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4" name="Google Shape;9494;p97"/>
          <p:cNvGrpSpPr/>
          <p:nvPr/>
        </p:nvGrpSpPr>
        <p:grpSpPr>
          <a:xfrm>
            <a:off x="6169830" y="3693169"/>
            <a:ext cx="561033" cy="524748"/>
            <a:chOff x="-4118225" y="3990475"/>
            <a:chExt cx="292225" cy="273325"/>
          </a:xfrm>
        </p:grpSpPr>
        <p:sp>
          <p:nvSpPr>
            <p:cNvPr id="9495" name="Google Shape;9495;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6" name="Google Shape;9496;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9" name="Google Shape;9499;p97"/>
          <p:cNvGrpSpPr/>
          <p:nvPr/>
        </p:nvGrpSpPr>
        <p:grpSpPr>
          <a:xfrm>
            <a:off x="9784035" y="2250784"/>
            <a:ext cx="526284" cy="562569"/>
            <a:chOff x="-2312225" y="3238300"/>
            <a:chExt cx="274125" cy="293025"/>
          </a:xfrm>
        </p:grpSpPr>
        <p:sp>
          <p:nvSpPr>
            <p:cNvPr id="9500" name="Google Shape;9500;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2" name="Google Shape;9502;p97"/>
          <p:cNvGrpSpPr/>
          <p:nvPr/>
        </p:nvGrpSpPr>
        <p:grpSpPr>
          <a:xfrm>
            <a:off x="9780990" y="3675768"/>
            <a:ext cx="564105" cy="559545"/>
            <a:chOff x="-2310650" y="3958175"/>
            <a:chExt cx="293825" cy="291450"/>
          </a:xfrm>
        </p:grpSpPr>
        <p:sp>
          <p:nvSpPr>
            <p:cNvPr id="9503" name="Google Shape;9503;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5" name="Google Shape;9505;p97"/>
          <p:cNvGrpSpPr/>
          <p:nvPr/>
        </p:nvGrpSpPr>
        <p:grpSpPr>
          <a:xfrm>
            <a:off x="6270138" y="4411280"/>
            <a:ext cx="565545" cy="559545"/>
            <a:chOff x="-1182750" y="3962900"/>
            <a:chExt cx="294575" cy="291450"/>
          </a:xfrm>
        </p:grpSpPr>
        <p:sp>
          <p:nvSpPr>
            <p:cNvPr id="9506" name="Google Shape;9506;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3" name="Google Shape;9513;p97"/>
          <p:cNvGrpSpPr/>
          <p:nvPr/>
        </p:nvGrpSpPr>
        <p:grpSpPr>
          <a:xfrm>
            <a:off x="3274320" y="2252298"/>
            <a:ext cx="565593" cy="559545"/>
            <a:chOff x="-5611575" y="3272950"/>
            <a:chExt cx="294600" cy="291450"/>
          </a:xfrm>
        </p:grpSpPr>
        <p:sp>
          <p:nvSpPr>
            <p:cNvPr id="9514" name="Google Shape;9514;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9" name="Google Shape;9519;p97"/>
          <p:cNvGrpSpPr/>
          <p:nvPr/>
        </p:nvGrpSpPr>
        <p:grpSpPr>
          <a:xfrm>
            <a:off x="3274320" y="2941028"/>
            <a:ext cx="565593" cy="558009"/>
            <a:chOff x="-5613150" y="3632900"/>
            <a:chExt cx="294600" cy="290650"/>
          </a:xfrm>
        </p:grpSpPr>
        <p:sp>
          <p:nvSpPr>
            <p:cNvPr id="9520" name="Google Shape;9520;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2" name="Google Shape;9522;p97"/>
          <p:cNvGrpSpPr/>
          <p:nvPr/>
        </p:nvGrpSpPr>
        <p:grpSpPr>
          <a:xfrm>
            <a:off x="9766637" y="2871448"/>
            <a:ext cx="561081" cy="697152"/>
            <a:chOff x="-2310650" y="3525775"/>
            <a:chExt cx="292250" cy="363125"/>
          </a:xfrm>
        </p:grpSpPr>
        <p:sp>
          <p:nvSpPr>
            <p:cNvPr id="9523" name="Google Shape;9523;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7" name="Google Shape;9527;p97"/>
          <p:cNvGrpSpPr/>
          <p:nvPr/>
        </p:nvGrpSpPr>
        <p:grpSpPr>
          <a:xfrm>
            <a:off x="3290185" y="3675028"/>
            <a:ext cx="565593" cy="561033"/>
            <a:chOff x="-5613150" y="3991275"/>
            <a:chExt cx="294600" cy="292225"/>
          </a:xfrm>
        </p:grpSpPr>
        <p:sp>
          <p:nvSpPr>
            <p:cNvPr id="9528" name="Google Shape;9528;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5" name="Google Shape;9535;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7" name="Google Shape;9537;p97"/>
          <p:cNvGrpSpPr/>
          <p:nvPr/>
        </p:nvGrpSpPr>
        <p:grpSpPr>
          <a:xfrm>
            <a:off x="6852168" y="2252585"/>
            <a:ext cx="579512" cy="558969"/>
            <a:chOff x="-3768700" y="3253275"/>
            <a:chExt cx="301850" cy="291150"/>
          </a:xfrm>
        </p:grpSpPr>
        <p:sp>
          <p:nvSpPr>
            <p:cNvPr id="9538" name="Google Shape;9538;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97"/>
          <p:cNvGrpSpPr/>
          <p:nvPr/>
        </p:nvGrpSpPr>
        <p:grpSpPr>
          <a:xfrm>
            <a:off x="6857612" y="2956121"/>
            <a:ext cx="568616" cy="527820"/>
            <a:chOff x="-3808700" y="3628950"/>
            <a:chExt cx="296175" cy="274925"/>
          </a:xfrm>
        </p:grpSpPr>
        <p:sp>
          <p:nvSpPr>
            <p:cNvPr id="9542" name="Google Shape;9542;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5" name="Google Shape;9545;p97"/>
          <p:cNvGrpSpPr/>
          <p:nvPr/>
        </p:nvGrpSpPr>
        <p:grpSpPr>
          <a:xfrm>
            <a:off x="6944561" y="3675217"/>
            <a:ext cx="559257" cy="560649"/>
            <a:chOff x="-3771675" y="3971775"/>
            <a:chExt cx="291300" cy="292025"/>
          </a:xfrm>
        </p:grpSpPr>
        <p:sp>
          <p:nvSpPr>
            <p:cNvPr id="9546" name="Google Shape;9546;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1" name="Google Shape;9551;p97"/>
          <p:cNvGrpSpPr/>
          <p:nvPr/>
        </p:nvGrpSpPr>
        <p:grpSpPr>
          <a:xfrm>
            <a:off x="10493153" y="2288615"/>
            <a:ext cx="560361" cy="427699"/>
            <a:chOff x="-1951475" y="3273100"/>
            <a:chExt cx="291875" cy="222775"/>
          </a:xfrm>
        </p:grpSpPr>
        <p:sp>
          <p:nvSpPr>
            <p:cNvPr id="9552" name="Google Shape;9552;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3" name="Google Shape;9553;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4" name="Google Shape;9554;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5" name="Google Shape;9555;p97"/>
          <p:cNvGrpSpPr/>
          <p:nvPr/>
        </p:nvGrpSpPr>
        <p:grpSpPr>
          <a:xfrm>
            <a:off x="10489792" y="2940256"/>
            <a:ext cx="567080" cy="559545"/>
            <a:chOff x="-1951475" y="3597450"/>
            <a:chExt cx="295375" cy="291450"/>
          </a:xfrm>
        </p:grpSpPr>
        <p:sp>
          <p:nvSpPr>
            <p:cNvPr id="9556" name="Google Shape;9556;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0" name="Google Shape;9560;p97"/>
          <p:cNvGrpSpPr/>
          <p:nvPr/>
        </p:nvGrpSpPr>
        <p:grpSpPr>
          <a:xfrm>
            <a:off x="10492794" y="3675768"/>
            <a:ext cx="592807" cy="559545"/>
            <a:chOff x="-1960150" y="3956600"/>
            <a:chExt cx="308775" cy="291450"/>
          </a:xfrm>
        </p:grpSpPr>
        <p:sp>
          <p:nvSpPr>
            <p:cNvPr id="9561" name="Google Shape;9561;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3" name="Google Shape;9563;p97"/>
          <p:cNvGrpSpPr/>
          <p:nvPr/>
        </p:nvGrpSpPr>
        <p:grpSpPr>
          <a:xfrm>
            <a:off x="2564845" y="4410182"/>
            <a:ext cx="561033" cy="561033"/>
            <a:chOff x="-804700" y="3226500"/>
            <a:chExt cx="292225" cy="292225"/>
          </a:xfrm>
        </p:grpSpPr>
        <p:sp>
          <p:nvSpPr>
            <p:cNvPr id="9564" name="Google Shape;9564;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1" name="Google Shape;9571;p97"/>
          <p:cNvGrpSpPr/>
          <p:nvPr/>
        </p:nvGrpSpPr>
        <p:grpSpPr>
          <a:xfrm>
            <a:off x="4004966" y="2251530"/>
            <a:ext cx="561033" cy="561081"/>
            <a:chOff x="-5251625" y="3272950"/>
            <a:chExt cx="292225" cy="292250"/>
          </a:xfrm>
        </p:grpSpPr>
        <p:sp>
          <p:nvSpPr>
            <p:cNvPr id="9572" name="Google Shape;9572;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5" name="Google Shape;9575;p97"/>
          <p:cNvGrpSpPr/>
          <p:nvPr/>
        </p:nvGrpSpPr>
        <p:grpSpPr>
          <a:xfrm>
            <a:off x="4000429" y="2939132"/>
            <a:ext cx="570104" cy="561801"/>
            <a:chOff x="-5254775" y="3631325"/>
            <a:chExt cx="296950" cy="292625"/>
          </a:xfrm>
        </p:grpSpPr>
        <p:sp>
          <p:nvSpPr>
            <p:cNvPr id="9576" name="Google Shape;9576;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8" name="Google Shape;9578;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3" name="Google Shape;9583;p97"/>
          <p:cNvGrpSpPr/>
          <p:nvPr/>
        </p:nvGrpSpPr>
        <p:grpSpPr>
          <a:xfrm>
            <a:off x="4021576" y="3675028"/>
            <a:ext cx="559545" cy="561033"/>
            <a:chOff x="-5251625" y="3991275"/>
            <a:chExt cx="291450" cy="292225"/>
          </a:xfrm>
        </p:grpSpPr>
        <p:sp>
          <p:nvSpPr>
            <p:cNvPr id="9584" name="Google Shape;9584;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9" name="Google Shape;9589;p97"/>
          <p:cNvGrpSpPr/>
          <p:nvPr/>
        </p:nvGrpSpPr>
        <p:grpSpPr>
          <a:xfrm>
            <a:off x="7675684" y="2252321"/>
            <a:ext cx="426499" cy="559497"/>
            <a:chOff x="-3365275" y="3253275"/>
            <a:chExt cx="222150" cy="291425"/>
          </a:xfrm>
        </p:grpSpPr>
        <p:sp>
          <p:nvSpPr>
            <p:cNvPr id="9590" name="Google Shape;9590;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2" name="Google Shape;9592;p97"/>
          <p:cNvGrpSpPr/>
          <p:nvPr/>
        </p:nvGrpSpPr>
        <p:grpSpPr>
          <a:xfrm>
            <a:off x="7640935" y="2938745"/>
            <a:ext cx="495997" cy="562569"/>
            <a:chOff x="-3383375" y="3611625"/>
            <a:chExt cx="258350" cy="293025"/>
          </a:xfrm>
        </p:grpSpPr>
        <p:sp>
          <p:nvSpPr>
            <p:cNvPr id="9593" name="Google Shape;9593;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5" name="Google Shape;9595;p97"/>
          <p:cNvGrpSpPr/>
          <p:nvPr/>
        </p:nvGrpSpPr>
        <p:grpSpPr>
          <a:xfrm>
            <a:off x="7724067" y="3675769"/>
            <a:ext cx="361463" cy="559545"/>
            <a:chOff x="-3347950" y="3971575"/>
            <a:chExt cx="188275" cy="291450"/>
          </a:xfrm>
        </p:grpSpPr>
        <p:sp>
          <p:nvSpPr>
            <p:cNvPr id="9596" name="Google Shape;9596;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9" name="Google Shape;9599;p97"/>
          <p:cNvGrpSpPr/>
          <p:nvPr/>
        </p:nvGrpSpPr>
        <p:grpSpPr>
          <a:xfrm>
            <a:off x="1123879" y="4409416"/>
            <a:ext cx="495997" cy="562569"/>
            <a:chOff x="-1575775" y="3238300"/>
            <a:chExt cx="258350" cy="293025"/>
          </a:xfrm>
        </p:grpSpPr>
        <p:sp>
          <p:nvSpPr>
            <p:cNvPr id="9600" name="Google Shape;9600;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1" name="Google Shape;9601;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4" name="Google Shape;9604;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5" name="Google Shape;9605;p97"/>
          <p:cNvGrpSpPr/>
          <p:nvPr/>
        </p:nvGrpSpPr>
        <p:grpSpPr>
          <a:xfrm>
            <a:off x="3317077" y="4412069"/>
            <a:ext cx="564105" cy="565545"/>
            <a:chOff x="-1591550" y="3597475"/>
            <a:chExt cx="293825" cy="294575"/>
          </a:xfrm>
        </p:grpSpPr>
        <p:sp>
          <p:nvSpPr>
            <p:cNvPr id="9606" name="Google Shape;9606;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9" name="Google Shape;9609;p97"/>
          <p:cNvGrpSpPr/>
          <p:nvPr/>
        </p:nvGrpSpPr>
        <p:grpSpPr>
          <a:xfrm>
            <a:off x="5516370" y="4424884"/>
            <a:ext cx="562569" cy="532331"/>
            <a:chOff x="-1592325" y="3957400"/>
            <a:chExt cx="293025" cy="277275"/>
          </a:xfrm>
        </p:grpSpPr>
        <p:sp>
          <p:nvSpPr>
            <p:cNvPr id="9610" name="Google Shape;9610;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4" name="Google Shape;9614;p97"/>
          <p:cNvGrpSpPr/>
          <p:nvPr/>
        </p:nvGrpSpPr>
        <p:grpSpPr>
          <a:xfrm>
            <a:off x="4832196" y="4414326"/>
            <a:ext cx="492973" cy="561033"/>
            <a:chOff x="-778700" y="3612425"/>
            <a:chExt cx="256775" cy="292225"/>
          </a:xfrm>
        </p:grpSpPr>
        <p:sp>
          <p:nvSpPr>
            <p:cNvPr id="9615" name="Google Shape;9615;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7" name="Google Shape;9617;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8" name="Google Shape;9618;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1" name="Google Shape;9621;p97"/>
          <p:cNvGrpSpPr/>
          <p:nvPr/>
        </p:nvGrpSpPr>
        <p:grpSpPr>
          <a:xfrm>
            <a:off x="8127533" y="5104407"/>
            <a:ext cx="454308" cy="516855"/>
            <a:chOff x="7728464" y="1561258"/>
            <a:chExt cx="349719" cy="397866"/>
          </a:xfrm>
        </p:grpSpPr>
        <p:sp>
          <p:nvSpPr>
            <p:cNvPr id="9622" name="Google Shape;9622;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4" name="Google Shape;9624;p97"/>
          <p:cNvGrpSpPr/>
          <p:nvPr/>
        </p:nvGrpSpPr>
        <p:grpSpPr>
          <a:xfrm>
            <a:off x="5358157" y="5104407"/>
            <a:ext cx="516908" cy="516855"/>
            <a:chOff x="5611350" y="1561258"/>
            <a:chExt cx="397907" cy="397866"/>
          </a:xfrm>
        </p:grpSpPr>
        <p:sp>
          <p:nvSpPr>
            <p:cNvPr id="9625" name="Google Shape;9625;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6" name="Google Shape;9626;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7" name="Google Shape;9627;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9" name="Google Shape;9629;p97"/>
          <p:cNvGrpSpPr/>
          <p:nvPr/>
        </p:nvGrpSpPr>
        <p:grpSpPr>
          <a:xfrm>
            <a:off x="6050538" y="5234095"/>
            <a:ext cx="516813" cy="257479"/>
            <a:chOff x="6140660" y="1661097"/>
            <a:chExt cx="397835" cy="198202"/>
          </a:xfrm>
        </p:grpSpPr>
        <p:sp>
          <p:nvSpPr>
            <p:cNvPr id="9630" name="Google Shape;9630;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4" name="Google Shape;9634;p97"/>
          <p:cNvGrpSpPr/>
          <p:nvPr/>
        </p:nvGrpSpPr>
        <p:grpSpPr>
          <a:xfrm>
            <a:off x="6742825" y="5104407"/>
            <a:ext cx="516908" cy="516855"/>
            <a:chOff x="6669907" y="1561258"/>
            <a:chExt cx="397907" cy="397866"/>
          </a:xfrm>
        </p:grpSpPr>
        <p:sp>
          <p:nvSpPr>
            <p:cNvPr id="9635" name="Google Shape;9635;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0" name="Google Shape;9640;p97"/>
          <p:cNvGrpSpPr/>
          <p:nvPr/>
        </p:nvGrpSpPr>
        <p:grpSpPr>
          <a:xfrm>
            <a:off x="2589798" y="5181123"/>
            <a:ext cx="516908" cy="363429"/>
            <a:chOff x="3386036" y="1746339"/>
            <a:chExt cx="397907" cy="279762"/>
          </a:xfrm>
        </p:grpSpPr>
        <p:sp>
          <p:nvSpPr>
            <p:cNvPr id="9641" name="Google Shape;9641;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3" name="Google Shape;9643;p97"/>
          <p:cNvGrpSpPr/>
          <p:nvPr/>
        </p:nvGrpSpPr>
        <p:grpSpPr>
          <a:xfrm>
            <a:off x="3973394" y="5104385"/>
            <a:ext cx="516908" cy="516908"/>
            <a:chOff x="4417380" y="1687279"/>
            <a:chExt cx="397907" cy="397907"/>
          </a:xfrm>
        </p:grpSpPr>
        <p:sp>
          <p:nvSpPr>
            <p:cNvPr id="9644" name="Google Shape;9644;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6" name="Google Shape;9646;p97"/>
          <p:cNvGrpSpPr/>
          <p:nvPr/>
        </p:nvGrpSpPr>
        <p:grpSpPr>
          <a:xfrm>
            <a:off x="10568702" y="4411384"/>
            <a:ext cx="516881" cy="516881"/>
            <a:chOff x="2869999" y="1687279"/>
            <a:chExt cx="397887" cy="397887"/>
          </a:xfrm>
        </p:grpSpPr>
        <p:sp>
          <p:nvSpPr>
            <p:cNvPr id="9647" name="Google Shape;9647;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8" name="Google Shape;9648;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9" name="Google Shape;9649;p97"/>
          <p:cNvGrpSpPr/>
          <p:nvPr/>
        </p:nvGrpSpPr>
        <p:grpSpPr>
          <a:xfrm>
            <a:off x="3282179" y="5104886"/>
            <a:ext cx="515743" cy="515905"/>
            <a:chOff x="3902887" y="1687655"/>
            <a:chExt cx="397010" cy="397135"/>
          </a:xfrm>
        </p:grpSpPr>
        <p:sp>
          <p:nvSpPr>
            <p:cNvPr id="9650" name="Google Shape;9650;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2" name="Google Shape;9652;p97"/>
          <p:cNvGrpSpPr/>
          <p:nvPr/>
        </p:nvGrpSpPr>
        <p:grpSpPr>
          <a:xfrm>
            <a:off x="4665775" y="5104459"/>
            <a:ext cx="516908" cy="516908"/>
            <a:chOff x="4933458" y="1687279"/>
            <a:chExt cx="397907" cy="397907"/>
          </a:xfrm>
        </p:grpSpPr>
        <p:sp>
          <p:nvSpPr>
            <p:cNvPr id="9653" name="Google Shape;9653;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5" name="Google Shape;9655;p97"/>
          <p:cNvGrpSpPr/>
          <p:nvPr/>
        </p:nvGrpSpPr>
        <p:grpSpPr>
          <a:xfrm>
            <a:off x="7031449" y="4411701"/>
            <a:ext cx="516908" cy="516881"/>
            <a:chOff x="266768" y="1721375"/>
            <a:chExt cx="397907" cy="397887"/>
          </a:xfrm>
        </p:grpSpPr>
        <p:sp>
          <p:nvSpPr>
            <p:cNvPr id="9656" name="Google Shape;9656;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8" name="Google Shape;9658;p97"/>
          <p:cNvGrpSpPr/>
          <p:nvPr/>
        </p:nvGrpSpPr>
        <p:grpSpPr>
          <a:xfrm>
            <a:off x="9860785" y="4411899"/>
            <a:ext cx="516719" cy="515851"/>
            <a:chOff x="2408992" y="1722875"/>
            <a:chExt cx="397761" cy="397093"/>
          </a:xfrm>
        </p:grpSpPr>
        <p:sp>
          <p:nvSpPr>
            <p:cNvPr id="9659" name="Google Shape;9659;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1" name="Google Shape;9661;p97"/>
          <p:cNvGrpSpPr/>
          <p:nvPr/>
        </p:nvGrpSpPr>
        <p:grpSpPr>
          <a:xfrm>
            <a:off x="7435206" y="5104407"/>
            <a:ext cx="516855" cy="516855"/>
            <a:chOff x="7199196" y="1561258"/>
            <a:chExt cx="397866" cy="397866"/>
          </a:xfrm>
        </p:grpSpPr>
        <p:sp>
          <p:nvSpPr>
            <p:cNvPr id="9662" name="Google Shape;9662;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5" name="Google Shape;9665;p97"/>
          <p:cNvGrpSpPr/>
          <p:nvPr/>
        </p:nvGrpSpPr>
        <p:grpSpPr>
          <a:xfrm>
            <a:off x="8443044" y="4411384"/>
            <a:ext cx="516881" cy="516881"/>
            <a:chOff x="1379798" y="1723250"/>
            <a:chExt cx="397887" cy="397887"/>
          </a:xfrm>
        </p:grpSpPr>
        <p:sp>
          <p:nvSpPr>
            <p:cNvPr id="9666" name="Google Shape;9666;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0" name="Google Shape;9670;p97"/>
          <p:cNvGrpSpPr/>
          <p:nvPr/>
        </p:nvGrpSpPr>
        <p:grpSpPr>
          <a:xfrm>
            <a:off x="7734990" y="4411384"/>
            <a:ext cx="516855" cy="516881"/>
            <a:chOff x="864491" y="1723250"/>
            <a:chExt cx="397866" cy="397887"/>
          </a:xfrm>
        </p:grpSpPr>
        <p:sp>
          <p:nvSpPr>
            <p:cNvPr id="9671" name="Google Shape;9671;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4" name="Google Shape;9674;p97"/>
          <p:cNvSpPr/>
          <p:nvPr/>
        </p:nvSpPr>
        <p:spPr>
          <a:xfrm>
            <a:off x="9151123"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675" name="Google Shape;9675;p97"/>
          <p:cNvGrpSpPr/>
          <p:nvPr/>
        </p:nvGrpSpPr>
        <p:grpSpPr>
          <a:xfrm>
            <a:off x="8757427" y="5102747"/>
            <a:ext cx="518621" cy="518621"/>
            <a:chOff x="1190625" y="238125"/>
            <a:chExt cx="5235075" cy="5235075"/>
          </a:xfrm>
        </p:grpSpPr>
        <p:sp>
          <p:nvSpPr>
            <p:cNvPr id="9676" name="Google Shape;9676;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8" name="Google Shape;9678;p97"/>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SEO &amp; Marketing Icons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a:extLst>
              <a:ext uri="{FF2B5EF4-FFF2-40B4-BE49-F238E27FC236}">
                <a16:creationId xmlns:a16="http://schemas.microsoft.com/office/drawing/2014/main" id="{0A2E249C-B3F1-DE07-B6D9-F64AF48DA33C}"/>
              </a:ext>
            </a:extLst>
          </p:cNvPr>
          <p:cNvGrpSpPr/>
          <p:nvPr/>
        </p:nvGrpSpPr>
        <p:grpSpPr>
          <a:xfrm>
            <a:off x="667522" y="1158538"/>
            <a:ext cx="10922165" cy="5699462"/>
            <a:chOff x="660400" y="1158538"/>
            <a:chExt cx="10922165" cy="5699462"/>
          </a:xfrm>
        </p:grpSpPr>
        <p:sp>
          <p:nvSpPr>
            <p:cNvPr id="17" name="矩形 16">
              <a:extLst>
                <a:ext uri="{FF2B5EF4-FFF2-40B4-BE49-F238E27FC236}">
                  <a16:creationId xmlns:a16="http://schemas.microsoft.com/office/drawing/2014/main" id="{0C5D1AED-E22D-521A-5456-F1D2616697F9}"/>
                </a:ext>
              </a:extLst>
            </p:cNvPr>
            <p:cNvSpPr/>
            <p:nvPr/>
          </p:nvSpPr>
          <p:spPr>
            <a:xfrm>
              <a:off x="660400" y="1158538"/>
              <a:ext cx="10858499" cy="6798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Autofit/>
            </a:bodyPr>
            <a:lstStyle/>
            <a:p>
              <a:pPr algn="ctr">
                <a:lnSpc>
                  <a:spcPct val="100000"/>
                </a:lnSpc>
                <a:buSzPct val="25000"/>
              </a:pPr>
              <a:r>
                <a:rPr lang="zh-CN" altLang="en-US" sz="3600" b="1" dirty="0">
                  <a:solidFill>
                    <a:schemeClr val="tx1"/>
                  </a:solidFill>
                </a:rPr>
                <a:t>学科重点规划</a:t>
              </a:r>
              <a:endParaRPr lang="en-US" altLang="zh-CN" sz="3600" b="1" dirty="0">
                <a:solidFill>
                  <a:schemeClr val="tx1"/>
                </a:solidFill>
              </a:endParaRPr>
            </a:p>
          </p:txBody>
        </p:sp>
        <p:grpSp>
          <p:nvGrpSpPr>
            <p:cNvPr id="11" name="组合 10">
              <a:extLst>
                <a:ext uri="{FF2B5EF4-FFF2-40B4-BE49-F238E27FC236}">
                  <a16:creationId xmlns:a16="http://schemas.microsoft.com/office/drawing/2014/main" id="{8342BAE1-5B44-F75B-BF2A-1C99F4BEC4A7}"/>
                </a:ext>
              </a:extLst>
            </p:cNvPr>
            <p:cNvGrpSpPr/>
            <p:nvPr/>
          </p:nvGrpSpPr>
          <p:grpSpPr>
            <a:xfrm>
              <a:off x="660400" y="4159000"/>
              <a:ext cx="3209092" cy="2699000"/>
              <a:chOff x="660400" y="4159000"/>
              <a:chExt cx="3209092" cy="2699000"/>
            </a:xfrm>
          </p:grpSpPr>
          <p:grpSp>
            <p:nvGrpSpPr>
              <p:cNvPr id="7" name="组合 6">
                <a:extLst>
                  <a:ext uri="{FF2B5EF4-FFF2-40B4-BE49-F238E27FC236}">
                    <a16:creationId xmlns:a16="http://schemas.microsoft.com/office/drawing/2014/main" id="{C44A7143-E9F2-D967-D6E2-6D9D11E687A3}"/>
                  </a:ext>
                </a:extLst>
              </p:cNvPr>
              <p:cNvGrpSpPr/>
              <p:nvPr/>
            </p:nvGrpSpPr>
            <p:grpSpPr>
              <a:xfrm>
                <a:off x="660400" y="4159000"/>
                <a:ext cx="540000" cy="2699000"/>
                <a:chOff x="660400" y="4159000"/>
                <a:chExt cx="540000" cy="2699000"/>
              </a:xfrm>
            </p:grpSpPr>
            <p:cxnSp>
              <p:nvCxnSpPr>
                <p:cNvPr id="25" name="直接连接符 24">
                  <a:extLst>
                    <a:ext uri="{FF2B5EF4-FFF2-40B4-BE49-F238E27FC236}">
                      <a16:creationId xmlns:a16="http://schemas.microsoft.com/office/drawing/2014/main" id="{778BE339-9948-E879-CB8D-2D6D88309920}"/>
                    </a:ext>
                  </a:extLst>
                </p:cNvPr>
                <p:cNvCxnSpPr>
                  <a:cxnSpLocks/>
                </p:cNvCxnSpPr>
                <p:nvPr/>
              </p:nvCxnSpPr>
              <p:spPr>
                <a:xfrm>
                  <a:off x="930400" y="4459697"/>
                  <a:ext cx="0" cy="2398303"/>
                </a:xfrm>
                <a:prstGeom prst="line">
                  <a:avLst/>
                </a:prstGeom>
              </p:spPr>
              <p:style>
                <a:lnRef idx="1">
                  <a:schemeClr val="accent1"/>
                </a:lnRef>
                <a:fillRef idx="0">
                  <a:schemeClr val="accent1"/>
                </a:fillRef>
                <a:effectRef idx="0">
                  <a:schemeClr val="accent1"/>
                </a:effectRef>
                <a:fontRef idx="minor">
                  <a:schemeClr val="tx1"/>
                </a:fontRef>
              </p:style>
            </p:cxnSp>
            <p:sp>
              <p:nvSpPr>
                <p:cNvPr id="77" name="文本框 76">
                  <a:extLst>
                    <a:ext uri="{FF2B5EF4-FFF2-40B4-BE49-F238E27FC236}">
                      <a16:creationId xmlns:a16="http://schemas.microsoft.com/office/drawing/2014/main" id="{DF0ACC6D-3705-F69C-5054-4FE6B2A7AD40}"/>
                    </a:ext>
                  </a:extLst>
                </p:cNvPr>
                <p:cNvSpPr txBox="1"/>
                <p:nvPr/>
              </p:nvSpPr>
              <p:spPr>
                <a:xfrm>
                  <a:off x="660400" y="4159000"/>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78" name="任意多边形: 形状 77">
                  <a:extLst>
                    <a:ext uri="{FF2B5EF4-FFF2-40B4-BE49-F238E27FC236}">
                      <a16:creationId xmlns:a16="http://schemas.microsoft.com/office/drawing/2014/main" id="{217C2AFA-60C0-692F-82FA-9CC1D7061B08}"/>
                    </a:ext>
                  </a:extLst>
                </p:cNvPr>
                <p:cNvSpPr/>
                <p:nvPr/>
              </p:nvSpPr>
              <p:spPr>
                <a:xfrm>
                  <a:off x="802532" y="4288838"/>
                  <a:ext cx="255736" cy="280324"/>
                </a:xfrm>
                <a:custGeom>
                  <a:avLst/>
                  <a:gdLst>
                    <a:gd name="connsiteX0" fmla="*/ 248770 w 495300"/>
                    <a:gd name="connsiteY0" fmla="*/ 621 h 542925"/>
                    <a:gd name="connsiteX1" fmla="*/ 496420 w 495300"/>
                    <a:gd name="connsiteY1" fmla="*/ 248271 h 542925"/>
                    <a:gd name="connsiteX2" fmla="*/ 324017 w 495300"/>
                    <a:gd name="connsiteY2" fmla="*/ 484491 h 542925"/>
                    <a:gd name="connsiteX3" fmla="*/ 346877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663 w 495300"/>
                    <a:gd name="connsiteY8" fmla="*/ 524496 h 542925"/>
                    <a:gd name="connsiteX9" fmla="*/ 173523 w 495300"/>
                    <a:gd name="connsiteY9" fmla="*/ 484491 h 542925"/>
                    <a:gd name="connsiteX10" fmla="*/ 1120 w 495300"/>
                    <a:gd name="connsiteY10" fmla="*/ 248271 h 542925"/>
                    <a:gd name="connsiteX11" fmla="*/ 248770 w 495300"/>
                    <a:gd name="connsiteY11" fmla="*/ 621 h 542925"/>
                    <a:gd name="connsiteX12" fmla="*/ 192573 w 495300"/>
                    <a:gd name="connsiteY12" fmla="*/ 489254 h 542925"/>
                    <a:gd name="connsiteX13" fmla="*/ 172570 w 495300"/>
                    <a:gd name="connsiteY13" fmla="*/ 524496 h 542925"/>
                    <a:gd name="connsiteX14" fmla="*/ 324970 w 495300"/>
                    <a:gd name="connsiteY14" fmla="*/ 524496 h 542925"/>
                    <a:gd name="connsiteX15" fmla="*/ 304967 w 495300"/>
                    <a:gd name="connsiteY15" fmla="*/ 489254 h 542925"/>
                    <a:gd name="connsiteX16" fmla="*/ 248770 w 495300"/>
                    <a:gd name="connsiteY16" fmla="*/ 495921 h 542925"/>
                    <a:gd name="connsiteX17" fmla="*/ 192573 w 495300"/>
                    <a:gd name="connsiteY17" fmla="*/ 489254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930" y="621"/>
                        <a:pt x="496420" y="111111"/>
                        <a:pt x="496420" y="248271"/>
                      </a:cubicBezTo>
                      <a:cubicBezTo>
                        <a:pt x="496420" y="358761"/>
                        <a:pt x="424030" y="452106"/>
                        <a:pt x="324017" y="484491"/>
                      </a:cubicBezTo>
                      <a:lnTo>
                        <a:pt x="346877" y="524496"/>
                      </a:lnTo>
                      <a:lnTo>
                        <a:pt x="420220" y="524496"/>
                      </a:lnTo>
                      <a:lnTo>
                        <a:pt x="420220" y="543546"/>
                      </a:lnTo>
                      <a:lnTo>
                        <a:pt x="77320" y="543546"/>
                      </a:lnTo>
                      <a:lnTo>
                        <a:pt x="77320" y="524496"/>
                      </a:lnTo>
                      <a:lnTo>
                        <a:pt x="150663" y="524496"/>
                      </a:lnTo>
                      <a:lnTo>
                        <a:pt x="173523" y="484491"/>
                      </a:lnTo>
                      <a:cubicBezTo>
                        <a:pt x="73510" y="453059"/>
                        <a:pt x="1120" y="358761"/>
                        <a:pt x="1120" y="248271"/>
                      </a:cubicBezTo>
                      <a:cubicBezTo>
                        <a:pt x="1120" y="111111"/>
                        <a:pt x="111610" y="621"/>
                        <a:pt x="248770" y="621"/>
                      </a:cubicBezTo>
                      <a:close/>
                      <a:moveTo>
                        <a:pt x="192573" y="489254"/>
                      </a:moveTo>
                      <a:lnTo>
                        <a:pt x="172570" y="524496"/>
                      </a:lnTo>
                      <a:lnTo>
                        <a:pt x="324970" y="524496"/>
                      </a:lnTo>
                      <a:lnTo>
                        <a:pt x="304967" y="489254"/>
                      </a:lnTo>
                      <a:cubicBezTo>
                        <a:pt x="286870" y="493064"/>
                        <a:pt x="267820" y="495921"/>
                        <a:pt x="248770" y="495921"/>
                      </a:cubicBezTo>
                      <a:cubicBezTo>
                        <a:pt x="229720" y="495921"/>
                        <a:pt x="210670" y="493064"/>
                        <a:pt x="192573" y="489254"/>
                      </a:cubicBezTo>
                      <a:close/>
                      <a:moveTo>
                        <a:pt x="248770" y="143496"/>
                      </a:moveTo>
                      <a:cubicBezTo>
                        <a:pt x="190667" y="143496"/>
                        <a:pt x="143995" y="190169"/>
                        <a:pt x="143995" y="248271"/>
                      </a:cubicBezTo>
                      <a:cubicBezTo>
                        <a:pt x="143995" y="306374"/>
                        <a:pt x="190667" y="353046"/>
                        <a:pt x="248770" y="353046"/>
                      </a:cubicBezTo>
                      <a:cubicBezTo>
                        <a:pt x="306873" y="353046"/>
                        <a:pt x="353545" y="306374"/>
                        <a:pt x="353545" y="248271"/>
                      </a:cubicBezTo>
                      <a:cubicBezTo>
                        <a:pt x="353545" y="190169"/>
                        <a:pt x="306873" y="143496"/>
                        <a:pt x="248770" y="143496"/>
                      </a:cubicBezTo>
                      <a:close/>
                      <a:moveTo>
                        <a:pt x="367833" y="114921"/>
                      </a:moveTo>
                      <a:cubicBezTo>
                        <a:pt x="360213" y="114921"/>
                        <a:pt x="353545" y="121589"/>
                        <a:pt x="353545" y="129209"/>
                      </a:cubicBezTo>
                      <a:cubicBezTo>
                        <a:pt x="353545" y="136829"/>
                        <a:pt x="360213" y="143496"/>
                        <a:pt x="367833" y="143496"/>
                      </a:cubicBezTo>
                      <a:cubicBezTo>
                        <a:pt x="375452" y="143496"/>
                        <a:pt x="382120" y="136829"/>
                        <a:pt x="382120" y="129209"/>
                      </a:cubicBezTo>
                      <a:cubicBezTo>
                        <a:pt x="382120" y="121589"/>
                        <a:pt x="375452" y="114921"/>
                        <a:pt x="367833" y="11492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nvGrpSpPr>
              <p:cNvPr id="3" name="组合 2">
                <a:extLst>
                  <a:ext uri="{FF2B5EF4-FFF2-40B4-BE49-F238E27FC236}">
                    <a16:creationId xmlns:a16="http://schemas.microsoft.com/office/drawing/2014/main" id="{69718A30-9B9B-83E3-0277-C2A12C11FB36}"/>
                  </a:ext>
                </a:extLst>
              </p:cNvPr>
              <p:cNvGrpSpPr/>
              <p:nvPr/>
            </p:nvGrpSpPr>
            <p:grpSpPr>
              <a:xfrm>
                <a:off x="1075989" y="4699000"/>
                <a:ext cx="2793503" cy="1276745"/>
                <a:chOff x="1075989" y="4699000"/>
                <a:chExt cx="2793503" cy="1276745"/>
              </a:xfrm>
            </p:grpSpPr>
            <p:sp>
              <p:nvSpPr>
                <p:cNvPr id="112" name="文本框 111">
                  <a:extLst>
                    <a:ext uri="{FF2B5EF4-FFF2-40B4-BE49-F238E27FC236}">
                      <a16:creationId xmlns:a16="http://schemas.microsoft.com/office/drawing/2014/main" id="{560DE107-288D-2734-3710-7AF98EC52021}"/>
                    </a:ext>
                  </a:extLst>
                </p:cNvPr>
                <p:cNvSpPr txBox="1"/>
                <p:nvPr/>
              </p:nvSpPr>
              <p:spPr>
                <a:xfrm>
                  <a:off x="1075989" y="5388661"/>
                  <a:ext cx="2793502" cy="587084"/>
                </a:xfrm>
                <a:prstGeom prst="rect">
                  <a:avLst/>
                </a:prstGeom>
                <a:noFill/>
              </p:spPr>
              <p:txBody>
                <a:bodyPr wrap="square" rtlCol="0">
                  <a:spAutoFit/>
                </a:bodyPr>
                <a:lstStyle/>
                <a:p>
                  <a:pPr>
                    <a:lnSpc>
                      <a:spcPct val="120000"/>
                    </a:lnSpc>
                  </a:pPr>
                  <a:r>
                    <a:rPr kumimoji="1" lang="zh-CN" altLang="en-US" sz="1400" dirty="0">
                      <a:solidFill>
                        <a:schemeClr val="tx1"/>
                      </a:solidFill>
                    </a:rPr>
                    <a:t>阅读素养培养，写作技能训练。</a:t>
                  </a:r>
                  <a:endParaRPr kumimoji="1" lang="en-US" altLang="zh-CN" sz="1400" dirty="0">
                    <a:solidFill>
                      <a:schemeClr val="tx1"/>
                    </a:solidFill>
                  </a:endParaRPr>
                </a:p>
              </p:txBody>
            </p:sp>
            <p:sp>
              <p:nvSpPr>
                <p:cNvPr id="113" name="文本框 112">
                  <a:extLst>
                    <a:ext uri="{FF2B5EF4-FFF2-40B4-BE49-F238E27FC236}">
                      <a16:creationId xmlns:a16="http://schemas.microsoft.com/office/drawing/2014/main" id="{B92E00B0-2BDE-EF58-C3E0-D8DF632FA6D8}"/>
                    </a:ext>
                  </a:extLst>
                </p:cNvPr>
                <p:cNvSpPr txBox="1"/>
                <p:nvPr/>
              </p:nvSpPr>
              <p:spPr>
                <a:xfrm>
                  <a:off x="1075990" y="4699000"/>
                  <a:ext cx="2793502" cy="659181"/>
                </a:xfrm>
                <a:prstGeom prst="rect">
                  <a:avLst/>
                </a:prstGeom>
                <a:noFill/>
              </p:spPr>
              <p:txBody>
                <a:bodyPr wrap="square" anchor="b">
                  <a:noAutofit/>
                </a:bodyPr>
                <a:lstStyle/>
                <a:p>
                  <a:pPr>
                    <a:lnSpc>
                      <a:spcPct val="100000"/>
                    </a:lnSpc>
                  </a:pPr>
                  <a:r>
                    <a:rPr lang="zh-CN" altLang="en-US" sz="2400" b="1" dirty="0">
                      <a:solidFill>
                        <a:schemeClr val="accent1"/>
                      </a:solidFill>
                    </a:rPr>
                    <a:t>语文学科建设计划</a:t>
                  </a:r>
                  <a:endParaRPr lang="en-US" altLang="zh-CN" sz="2400" b="1" dirty="0">
                    <a:solidFill>
                      <a:schemeClr val="accent1"/>
                    </a:solidFill>
                  </a:endParaRPr>
                </a:p>
              </p:txBody>
            </p:sp>
          </p:grpSp>
        </p:grpSp>
        <p:grpSp>
          <p:nvGrpSpPr>
            <p:cNvPr id="10" name="组合 9">
              <a:extLst>
                <a:ext uri="{FF2B5EF4-FFF2-40B4-BE49-F238E27FC236}">
                  <a16:creationId xmlns:a16="http://schemas.microsoft.com/office/drawing/2014/main" id="{BD5E3CBE-F74E-8036-3EC1-5BA56C2C2789}"/>
                </a:ext>
              </a:extLst>
            </p:cNvPr>
            <p:cNvGrpSpPr/>
            <p:nvPr/>
          </p:nvGrpSpPr>
          <p:grpSpPr>
            <a:xfrm>
              <a:off x="4452605" y="3522853"/>
              <a:ext cx="3329016" cy="3335147"/>
              <a:chOff x="4649858" y="3522853"/>
              <a:chExt cx="3329016" cy="3335147"/>
            </a:xfrm>
          </p:grpSpPr>
          <p:grpSp>
            <p:nvGrpSpPr>
              <p:cNvPr id="6" name="组合 5">
                <a:extLst>
                  <a:ext uri="{FF2B5EF4-FFF2-40B4-BE49-F238E27FC236}">
                    <a16:creationId xmlns:a16="http://schemas.microsoft.com/office/drawing/2014/main" id="{04D43C02-C6C5-1F5F-C1A2-102D0A729EA8}"/>
                  </a:ext>
                </a:extLst>
              </p:cNvPr>
              <p:cNvGrpSpPr/>
              <p:nvPr/>
            </p:nvGrpSpPr>
            <p:grpSpPr>
              <a:xfrm>
                <a:off x="4649858" y="3522853"/>
                <a:ext cx="540000" cy="3335147"/>
                <a:chOff x="4649858" y="3522853"/>
                <a:chExt cx="540000" cy="3335147"/>
              </a:xfrm>
            </p:grpSpPr>
            <p:cxnSp>
              <p:nvCxnSpPr>
                <p:cNvPr id="32" name="直接连接符 31">
                  <a:extLst>
                    <a:ext uri="{FF2B5EF4-FFF2-40B4-BE49-F238E27FC236}">
                      <a16:creationId xmlns:a16="http://schemas.microsoft.com/office/drawing/2014/main" id="{659DEBAF-9FF2-9B3A-DD5B-97B201ABC787}"/>
                    </a:ext>
                  </a:extLst>
                </p:cNvPr>
                <p:cNvCxnSpPr>
                  <a:cxnSpLocks/>
                </p:cNvCxnSpPr>
                <p:nvPr/>
              </p:nvCxnSpPr>
              <p:spPr>
                <a:xfrm>
                  <a:off x="4919858" y="3792853"/>
                  <a:ext cx="0" cy="306514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BA0D754C-A233-5D42-1116-034E5884B401}"/>
                    </a:ext>
                  </a:extLst>
                </p:cNvPr>
                <p:cNvSpPr txBox="1"/>
                <p:nvPr/>
              </p:nvSpPr>
              <p:spPr>
                <a:xfrm>
                  <a:off x="4649858" y="3522853"/>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69" name="任意多边形: 形状 68">
                  <a:extLst>
                    <a:ext uri="{FF2B5EF4-FFF2-40B4-BE49-F238E27FC236}">
                      <a16:creationId xmlns:a16="http://schemas.microsoft.com/office/drawing/2014/main" id="{B441F3DB-0310-FDEA-569A-9181829F4E0B}"/>
                    </a:ext>
                  </a:extLst>
                </p:cNvPr>
                <p:cNvSpPr/>
                <p:nvPr/>
              </p:nvSpPr>
              <p:spPr>
                <a:xfrm>
                  <a:off x="4791991" y="3657609"/>
                  <a:ext cx="255734" cy="270488"/>
                </a:xfrm>
                <a:custGeom>
                  <a:avLst/>
                  <a:gdLst>
                    <a:gd name="connsiteX0" fmla="*/ 371955 w 495300"/>
                    <a:gd name="connsiteY0" fmla="*/ 621 h 523875"/>
                    <a:gd name="connsiteX1" fmla="*/ 400530 w 495300"/>
                    <a:gd name="connsiteY1" fmla="*/ 29196 h 523875"/>
                    <a:gd name="connsiteX2" fmla="*/ 400530 w 495300"/>
                    <a:gd name="connsiteY2" fmla="*/ 133971 h 523875"/>
                    <a:gd name="connsiteX3" fmla="*/ 371955 w 495300"/>
                    <a:gd name="connsiteY3" fmla="*/ 162546 h 523875"/>
                    <a:gd name="connsiteX4" fmla="*/ 257655 w 495300"/>
                    <a:gd name="connsiteY4" fmla="*/ 162546 h 523875"/>
                    <a:gd name="connsiteX5" fmla="*/ 257655 w 495300"/>
                    <a:gd name="connsiteY5" fmla="*/ 286371 h 523875"/>
                    <a:gd name="connsiteX6" fmla="*/ 419580 w 495300"/>
                    <a:gd name="connsiteY6" fmla="*/ 286371 h 523875"/>
                    <a:gd name="connsiteX7" fmla="*/ 457680 w 495300"/>
                    <a:gd name="connsiteY7" fmla="*/ 322566 h 523875"/>
                    <a:gd name="connsiteX8" fmla="*/ 457680 w 495300"/>
                    <a:gd name="connsiteY8" fmla="*/ 324471 h 523875"/>
                    <a:gd name="connsiteX9" fmla="*/ 457680 w 495300"/>
                    <a:gd name="connsiteY9" fmla="*/ 429246 h 523875"/>
                    <a:gd name="connsiteX10" fmla="*/ 476730 w 495300"/>
                    <a:gd name="connsiteY10" fmla="*/ 429246 h 523875"/>
                    <a:gd name="connsiteX11" fmla="*/ 495780 w 495300"/>
                    <a:gd name="connsiteY11" fmla="*/ 448296 h 523875"/>
                    <a:gd name="connsiteX12" fmla="*/ 495780 w 495300"/>
                    <a:gd name="connsiteY12" fmla="*/ 505446 h 523875"/>
                    <a:gd name="connsiteX13" fmla="*/ 476730 w 495300"/>
                    <a:gd name="connsiteY13" fmla="*/ 524496 h 523875"/>
                    <a:gd name="connsiteX14" fmla="*/ 419580 w 495300"/>
                    <a:gd name="connsiteY14" fmla="*/ 524496 h 523875"/>
                    <a:gd name="connsiteX15" fmla="*/ 400530 w 495300"/>
                    <a:gd name="connsiteY15" fmla="*/ 505446 h 523875"/>
                    <a:gd name="connsiteX16" fmla="*/ 400530 w 495300"/>
                    <a:gd name="connsiteY16" fmla="*/ 448296 h 523875"/>
                    <a:gd name="connsiteX17" fmla="*/ 419580 w 495300"/>
                    <a:gd name="connsiteY17" fmla="*/ 429246 h 523875"/>
                    <a:gd name="connsiteX18" fmla="*/ 438630 w 495300"/>
                    <a:gd name="connsiteY18" fmla="*/ 429246 h 523875"/>
                    <a:gd name="connsiteX19" fmla="*/ 438630 w 495300"/>
                    <a:gd name="connsiteY19" fmla="*/ 324471 h 523875"/>
                    <a:gd name="connsiteX20" fmla="*/ 420533 w 495300"/>
                    <a:gd name="connsiteY20" fmla="*/ 305421 h 523875"/>
                    <a:gd name="connsiteX21" fmla="*/ 419580 w 495300"/>
                    <a:gd name="connsiteY21" fmla="*/ 305421 h 523875"/>
                    <a:gd name="connsiteX22" fmla="*/ 257655 w 495300"/>
                    <a:gd name="connsiteY22" fmla="*/ 305421 h 523875"/>
                    <a:gd name="connsiteX23" fmla="*/ 257655 w 495300"/>
                    <a:gd name="connsiteY23" fmla="*/ 429246 h 523875"/>
                    <a:gd name="connsiteX24" fmla="*/ 276705 w 495300"/>
                    <a:gd name="connsiteY24" fmla="*/ 429246 h 523875"/>
                    <a:gd name="connsiteX25" fmla="*/ 295755 w 495300"/>
                    <a:gd name="connsiteY25" fmla="*/ 448296 h 523875"/>
                    <a:gd name="connsiteX26" fmla="*/ 295755 w 495300"/>
                    <a:gd name="connsiteY26" fmla="*/ 505446 h 523875"/>
                    <a:gd name="connsiteX27" fmla="*/ 276705 w 495300"/>
                    <a:gd name="connsiteY27" fmla="*/ 524496 h 523875"/>
                    <a:gd name="connsiteX28" fmla="*/ 219555 w 495300"/>
                    <a:gd name="connsiteY28" fmla="*/ 524496 h 523875"/>
                    <a:gd name="connsiteX29" fmla="*/ 200505 w 495300"/>
                    <a:gd name="connsiteY29" fmla="*/ 505446 h 523875"/>
                    <a:gd name="connsiteX30" fmla="*/ 200505 w 495300"/>
                    <a:gd name="connsiteY30" fmla="*/ 448296 h 523875"/>
                    <a:gd name="connsiteX31" fmla="*/ 219555 w 495300"/>
                    <a:gd name="connsiteY31" fmla="*/ 429246 h 523875"/>
                    <a:gd name="connsiteX32" fmla="*/ 238605 w 495300"/>
                    <a:gd name="connsiteY32" fmla="*/ 429246 h 523875"/>
                    <a:gd name="connsiteX33" fmla="*/ 238605 w 495300"/>
                    <a:gd name="connsiteY33" fmla="*/ 305421 h 523875"/>
                    <a:gd name="connsiteX34" fmla="*/ 76680 w 495300"/>
                    <a:gd name="connsiteY34" fmla="*/ 305421 h 523875"/>
                    <a:gd name="connsiteX35" fmla="*/ 57630 w 495300"/>
                    <a:gd name="connsiteY35" fmla="*/ 323519 h 523875"/>
                    <a:gd name="connsiteX36" fmla="*/ 57630 w 495300"/>
                    <a:gd name="connsiteY36" fmla="*/ 324471 h 523875"/>
                    <a:gd name="connsiteX37" fmla="*/ 57630 w 495300"/>
                    <a:gd name="connsiteY37" fmla="*/ 429246 h 523875"/>
                    <a:gd name="connsiteX38" fmla="*/ 76680 w 495300"/>
                    <a:gd name="connsiteY38" fmla="*/ 429246 h 523875"/>
                    <a:gd name="connsiteX39" fmla="*/ 95730 w 495300"/>
                    <a:gd name="connsiteY39" fmla="*/ 448296 h 523875"/>
                    <a:gd name="connsiteX40" fmla="*/ 95730 w 495300"/>
                    <a:gd name="connsiteY40" fmla="*/ 505446 h 523875"/>
                    <a:gd name="connsiteX41" fmla="*/ 76680 w 495300"/>
                    <a:gd name="connsiteY41" fmla="*/ 524496 h 523875"/>
                    <a:gd name="connsiteX42" fmla="*/ 19530 w 495300"/>
                    <a:gd name="connsiteY42" fmla="*/ 524496 h 523875"/>
                    <a:gd name="connsiteX43" fmla="*/ 480 w 495300"/>
                    <a:gd name="connsiteY43" fmla="*/ 505446 h 523875"/>
                    <a:gd name="connsiteX44" fmla="*/ 480 w 495300"/>
                    <a:gd name="connsiteY44" fmla="*/ 448296 h 523875"/>
                    <a:gd name="connsiteX45" fmla="*/ 19530 w 495300"/>
                    <a:gd name="connsiteY45" fmla="*/ 429246 h 523875"/>
                    <a:gd name="connsiteX46" fmla="*/ 38580 w 495300"/>
                    <a:gd name="connsiteY46" fmla="*/ 429246 h 523875"/>
                    <a:gd name="connsiteX47" fmla="*/ 38580 w 495300"/>
                    <a:gd name="connsiteY47" fmla="*/ 324471 h 523875"/>
                    <a:gd name="connsiteX48" fmla="*/ 74775 w 495300"/>
                    <a:gd name="connsiteY48" fmla="*/ 286371 h 523875"/>
                    <a:gd name="connsiteX49" fmla="*/ 76680 w 495300"/>
                    <a:gd name="connsiteY49" fmla="*/ 286371 h 523875"/>
                    <a:gd name="connsiteX50" fmla="*/ 238605 w 495300"/>
                    <a:gd name="connsiteY50" fmla="*/ 286371 h 523875"/>
                    <a:gd name="connsiteX51" fmla="*/ 238605 w 495300"/>
                    <a:gd name="connsiteY51" fmla="*/ 162546 h 523875"/>
                    <a:gd name="connsiteX52" fmla="*/ 124305 w 495300"/>
                    <a:gd name="connsiteY52" fmla="*/ 162546 h 523875"/>
                    <a:gd name="connsiteX53" fmla="*/ 95730 w 495300"/>
                    <a:gd name="connsiteY53" fmla="*/ 133971 h 523875"/>
                    <a:gd name="connsiteX54" fmla="*/ 95730 w 495300"/>
                    <a:gd name="connsiteY54" fmla="*/ 29196 h 523875"/>
                    <a:gd name="connsiteX55" fmla="*/ 124305 w 495300"/>
                    <a:gd name="connsiteY55" fmla="*/ 621 h 523875"/>
                    <a:gd name="connsiteX56" fmla="*/ 371955 w 495300"/>
                    <a:gd name="connsiteY56" fmla="*/ 621 h 523875"/>
                    <a:gd name="connsiteX57" fmla="*/ 148118 w 495300"/>
                    <a:gd name="connsiteY57" fmla="*/ 95871 h 523875"/>
                    <a:gd name="connsiteX58" fmla="*/ 133830 w 495300"/>
                    <a:gd name="connsiteY58" fmla="*/ 110159 h 523875"/>
                    <a:gd name="connsiteX59" fmla="*/ 148118 w 495300"/>
                    <a:gd name="connsiteY59" fmla="*/ 124446 h 523875"/>
                    <a:gd name="connsiteX60" fmla="*/ 162405 w 495300"/>
                    <a:gd name="connsiteY60" fmla="*/ 110159 h 523875"/>
                    <a:gd name="connsiteX61" fmla="*/ 148118 w 495300"/>
                    <a:gd name="connsiteY61" fmla="*/ 9587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95300" h="523875">
                      <a:moveTo>
                        <a:pt x="371955" y="621"/>
                      </a:moveTo>
                      <a:cubicBezTo>
                        <a:pt x="388148" y="621"/>
                        <a:pt x="400530" y="13004"/>
                        <a:pt x="400530" y="29196"/>
                      </a:cubicBezTo>
                      <a:lnTo>
                        <a:pt x="400530" y="133971"/>
                      </a:lnTo>
                      <a:cubicBezTo>
                        <a:pt x="400530" y="150164"/>
                        <a:pt x="388148" y="162546"/>
                        <a:pt x="371955" y="162546"/>
                      </a:cubicBezTo>
                      <a:lnTo>
                        <a:pt x="257655" y="162546"/>
                      </a:lnTo>
                      <a:lnTo>
                        <a:pt x="257655" y="286371"/>
                      </a:lnTo>
                      <a:lnTo>
                        <a:pt x="419580" y="286371"/>
                      </a:lnTo>
                      <a:cubicBezTo>
                        <a:pt x="439583" y="286371"/>
                        <a:pt x="456727" y="302564"/>
                        <a:pt x="457680" y="322566"/>
                      </a:cubicBezTo>
                      <a:lnTo>
                        <a:pt x="457680" y="324471"/>
                      </a:lnTo>
                      <a:lnTo>
                        <a:pt x="457680" y="429246"/>
                      </a:lnTo>
                      <a:lnTo>
                        <a:pt x="476730" y="429246"/>
                      </a:lnTo>
                      <a:cubicBezTo>
                        <a:pt x="487208" y="429246"/>
                        <a:pt x="495780" y="437819"/>
                        <a:pt x="495780" y="448296"/>
                      </a:cubicBezTo>
                      <a:lnTo>
                        <a:pt x="495780" y="505446"/>
                      </a:lnTo>
                      <a:cubicBezTo>
                        <a:pt x="495780" y="515924"/>
                        <a:pt x="487208" y="524496"/>
                        <a:pt x="476730" y="524496"/>
                      </a:cubicBezTo>
                      <a:lnTo>
                        <a:pt x="419580" y="524496"/>
                      </a:lnTo>
                      <a:cubicBezTo>
                        <a:pt x="409102" y="524496"/>
                        <a:pt x="400530" y="515924"/>
                        <a:pt x="400530" y="505446"/>
                      </a:cubicBezTo>
                      <a:lnTo>
                        <a:pt x="400530" y="448296"/>
                      </a:lnTo>
                      <a:cubicBezTo>
                        <a:pt x="400530" y="437819"/>
                        <a:pt x="409102" y="429246"/>
                        <a:pt x="419580" y="429246"/>
                      </a:cubicBezTo>
                      <a:lnTo>
                        <a:pt x="438630" y="429246"/>
                      </a:lnTo>
                      <a:lnTo>
                        <a:pt x="438630" y="324471"/>
                      </a:lnTo>
                      <a:cubicBezTo>
                        <a:pt x="438630" y="313994"/>
                        <a:pt x="431010" y="306374"/>
                        <a:pt x="420533" y="305421"/>
                      </a:cubicBezTo>
                      <a:lnTo>
                        <a:pt x="419580" y="305421"/>
                      </a:lnTo>
                      <a:lnTo>
                        <a:pt x="257655" y="305421"/>
                      </a:lnTo>
                      <a:lnTo>
                        <a:pt x="257655" y="429246"/>
                      </a:lnTo>
                      <a:lnTo>
                        <a:pt x="276705" y="429246"/>
                      </a:lnTo>
                      <a:cubicBezTo>
                        <a:pt x="287183" y="429246"/>
                        <a:pt x="295755" y="437819"/>
                        <a:pt x="295755" y="448296"/>
                      </a:cubicBezTo>
                      <a:lnTo>
                        <a:pt x="295755" y="505446"/>
                      </a:lnTo>
                      <a:cubicBezTo>
                        <a:pt x="295755" y="515924"/>
                        <a:pt x="287183" y="524496"/>
                        <a:pt x="276705" y="524496"/>
                      </a:cubicBezTo>
                      <a:lnTo>
                        <a:pt x="219555" y="524496"/>
                      </a:lnTo>
                      <a:cubicBezTo>
                        <a:pt x="209077" y="524496"/>
                        <a:pt x="200505" y="515924"/>
                        <a:pt x="200505" y="505446"/>
                      </a:cubicBezTo>
                      <a:lnTo>
                        <a:pt x="200505" y="448296"/>
                      </a:lnTo>
                      <a:cubicBezTo>
                        <a:pt x="200505" y="437819"/>
                        <a:pt x="209077" y="429246"/>
                        <a:pt x="219555" y="429246"/>
                      </a:cubicBezTo>
                      <a:lnTo>
                        <a:pt x="238605" y="429246"/>
                      </a:lnTo>
                      <a:lnTo>
                        <a:pt x="238605" y="305421"/>
                      </a:lnTo>
                      <a:lnTo>
                        <a:pt x="76680" y="305421"/>
                      </a:lnTo>
                      <a:cubicBezTo>
                        <a:pt x="66202" y="305421"/>
                        <a:pt x="58583" y="313041"/>
                        <a:pt x="57630" y="323519"/>
                      </a:cubicBezTo>
                      <a:lnTo>
                        <a:pt x="57630" y="324471"/>
                      </a:lnTo>
                      <a:lnTo>
                        <a:pt x="57630" y="429246"/>
                      </a:lnTo>
                      <a:lnTo>
                        <a:pt x="76680" y="429246"/>
                      </a:lnTo>
                      <a:cubicBezTo>
                        <a:pt x="87158" y="429246"/>
                        <a:pt x="95730" y="437819"/>
                        <a:pt x="95730" y="448296"/>
                      </a:cubicBezTo>
                      <a:lnTo>
                        <a:pt x="95730" y="505446"/>
                      </a:lnTo>
                      <a:cubicBezTo>
                        <a:pt x="95730" y="515924"/>
                        <a:pt x="87158" y="524496"/>
                        <a:pt x="76680" y="524496"/>
                      </a:cubicBezTo>
                      <a:lnTo>
                        <a:pt x="19530" y="524496"/>
                      </a:lnTo>
                      <a:cubicBezTo>
                        <a:pt x="9052" y="524496"/>
                        <a:pt x="480" y="515924"/>
                        <a:pt x="480" y="505446"/>
                      </a:cubicBezTo>
                      <a:lnTo>
                        <a:pt x="480" y="448296"/>
                      </a:lnTo>
                      <a:cubicBezTo>
                        <a:pt x="480" y="437819"/>
                        <a:pt x="9052" y="429246"/>
                        <a:pt x="19530" y="429246"/>
                      </a:cubicBezTo>
                      <a:lnTo>
                        <a:pt x="38580" y="429246"/>
                      </a:lnTo>
                      <a:lnTo>
                        <a:pt x="38580" y="324471"/>
                      </a:lnTo>
                      <a:cubicBezTo>
                        <a:pt x="38580" y="304469"/>
                        <a:pt x="54773" y="287324"/>
                        <a:pt x="74775" y="286371"/>
                      </a:cubicBezTo>
                      <a:lnTo>
                        <a:pt x="76680" y="286371"/>
                      </a:lnTo>
                      <a:lnTo>
                        <a:pt x="238605" y="286371"/>
                      </a:lnTo>
                      <a:lnTo>
                        <a:pt x="238605" y="162546"/>
                      </a:lnTo>
                      <a:lnTo>
                        <a:pt x="124305" y="162546"/>
                      </a:lnTo>
                      <a:cubicBezTo>
                        <a:pt x="108112" y="162546"/>
                        <a:pt x="95730" y="150164"/>
                        <a:pt x="95730" y="133971"/>
                      </a:cubicBezTo>
                      <a:lnTo>
                        <a:pt x="95730" y="29196"/>
                      </a:lnTo>
                      <a:cubicBezTo>
                        <a:pt x="95730" y="13004"/>
                        <a:pt x="108112" y="621"/>
                        <a:pt x="124305" y="621"/>
                      </a:cubicBezTo>
                      <a:lnTo>
                        <a:pt x="371955" y="621"/>
                      </a:lnTo>
                      <a:close/>
                      <a:moveTo>
                        <a:pt x="148118" y="95871"/>
                      </a:moveTo>
                      <a:cubicBezTo>
                        <a:pt x="140498" y="95871"/>
                        <a:pt x="133830" y="102539"/>
                        <a:pt x="133830" y="110159"/>
                      </a:cubicBezTo>
                      <a:cubicBezTo>
                        <a:pt x="133830" y="117779"/>
                        <a:pt x="140498" y="124446"/>
                        <a:pt x="148118" y="124446"/>
                      </a:cubicBezTo>
                      <a:cubicBezTo>
                        <a:pt x="155737" y="124446"/>
                        <a:pt x="162405" y="117779"/>
                        <a:pt x="162405" y="110159"/>
                      </a:cubicBezTo>
                      <a:cubicBezTo>
                        <a:pt x="162405" y="102539"/>
                        <a:pt x="155737" y="95871"/>
                        <a:pt x="148118" y="958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nvGrpSpPr>
              <p:cNvPr id="4" name="组合 3">
                <a:extLst>
                  <a:ext uri="{FF2B5EF4-FFF2-40B4-BE49-F238E27FC236}">
                    <a16:creationId xmlns:a16="http://schemas.microsoft.com/office/drawing/2014/main" id="{DC600DE8-3ECD-4F6D-4C03-ACBE585E1FC0}"/>
                  </a:ext>
                </a:extLst>
              </p:cNvPr>
              <p:cNvGrpSpPr/>
              <p:nvPr/>
            </p:nvGrpSpPr>
            <p:grpSpPr>
              <a:xfrm>
                <a:off x="5060862" y="4139070"/>
                <a:ext cx="2918012" cy="1018212"/>
                <a:chOff x="5060862" y="4139070"/>
                <a:chExt cx="2918012" cy="1018212"/>
              </a:xfrm>
            </p:grpSpPr>
            <p:sp>
              <p:nvSpPr>
                <p:cNvPr id="118" name="文本框 117">
                  <a:extLst>
                    <a:ext uri="{FF2B5EF4-FFF2-40B4-BE49-F238E27FC236}">
                      <a16:creationId xmlns:a16="http://schemas.microsoft.com/office/drawing/2014/main" id="{2FBF8B92-1000-2B55-27EF-AB8F0397F460}"/>
                    </a:ext>
                  </a:extLst>
                </p:cNvPr>
                <p:cNvSpPr txBox="1"/>
                <p:nvPr/>
              </p:nvSpPr>
              <p:spPr>
                <a:xfrm>
                  <a:off x="5060862" y="4828731"/>
                  <a:ext cx="2918011" cy="328551"/>
                </a:xfrm>
                <a:prstGeom prst="rect">
                  <a:avLst/>
                </a:prstGeom>
                <a:noFill/>
              </p:spPr>
              <p:txBody>
                <a:bodyPr wrap="square" rtlCol="0">
                  <a:spAutoFit/>
                </a:bodyPr>
                <a:lstStyle/>
                <a:p>
                  <a:pPr>
                    <a:lnSpc>
                      <a:spcPct val="120000"/>
                    </a:lnSpc>
                  </a:pPr>
                  <a:r>
                    <a:rPr kumimoji="1" lang="zh-CN" altLang="en-US" sz="1400">
                      <a:solidFill>
                        <a:schemeClr val="tx1"/>
                      </a:solidFill>
                    </a:rPr>
                    <a:t>数学基础知识教学，数学思维培养。</a:t>
                  </a:r>
                  <a:endParaRPr kumimoji="1" lang="en-US" altLang="zh-CN" sz="1400" dirty="0">
                    <a:solidFill>
                      <a:schemeClr val="tx1"/>
                    </a:solidFill>
                  </a:endParaRPr>
                </a:p>
              </p:txBody>
            </p:sp>
            <p:sp>
              <p:nvSpPr>
                <p:cNvPr id="119" name="文本框 118">
                  <a:extLst>
                    <a:ext uri="{FF2B5EF4-FFF2-40B4-BE49-F238E27FC236}">
                      <a16:creationId xmlns:a16="http://schemas.microsoft.com/office/drawing/2014/main" id="{E7E6DCD2-228E-8EFB-592E-9348C40D5C69}"/>
                    </a:ext>
                  </a:extLst>
                </p:cNvPr>
                <p:cNvSpPr txBox="1"/>
                <p:nvPr/>
              </p:nvSpPr>
              <p:spPr>
                <a:xfrm>
                  <a:off x="5060863" y="4139070"/>
                  <a:ext cx="2918011" cy="659181"/>
                </a:xfrm>
                <a:prstGeom prst="rect">
                  <a:avLst/>
                </a:prstGeom>
                <a:noFill/>
              </p:spPr>
              <p:txBody>
                <a:bodyPr wrap="square" anchor="b">
                  <a:noAutofit/>
                </a:bodyPr>
                <a:lstStyle/>
                <a:p>
                  <a:pPr>
                    <a:lnSpc>
                      <a:spcPct val="100000"/>
                    </a:lnSpc>
                  </a:pPr>
                  <a:r>
                    <a:rPr lang="zh-CN" altLang="en-US" sz="2400" b="1" dirty="0">
                      <a:solidFill>
                        <a:schemeClr val="accent2"/>
                      </a:solidFill>
                    </a:rPr>
                    <a:t>数学学科建设计划</a:t>
                  </a:r>
                  <a:endParaRPr lang="en-US" altLang="zh-CN" sz="2400" b="1" dirty="0">
                    <a:solidFill>
                      <a:schemeClr val="accent2"/>
                    </a:solidFill>
                  </a:endParaRPr>
                </a:p>
              </p:txBody>
            </p:sp>
          </p:grpSp>
        </p:grpSp>
        <p:grpSp>
          <p:nvGrpSpPr>
            <p:cNvPr id="9" name="组合 8">
              <a:extLst>
                <a:ext uri="{FF2B5EF4-FFF2-40B4-BE49-F238E27FC236}">
                  <a16:creationId xmlns:a16="http://schemas.microsoft.com/office/drawing/2014/main" id="{47BF6F8D-ECEC-029D-FEEE-2C6DA6297326}"/>
                </a:ext>
              </a:extLst>
            </p:cNvPr>
            <p:cNvGrpSpPr/>
            <p:nvPr/>
          </p:nvGrpSpPr>
          <p:grpSpPr>
            <a:xfrm>
              <a:off x="8364734" y="2965184"/>
              <a:ext cx="3217831" cy="3892816"/>
              <a:chOff x="8364734" y="2965184"/>
              <a:chExt cx="3217831" cy="3892816"/>
            </a:xfrm>
          </p:grpSpPr>
          <p:grpSp>
            <p:nvGrpSpPr>
              <p:cNvPr id="8" name="组合 7">
                <a:extLst>
                  <a:ext uri="{FF2B5EF4-FFF2-40B4-BE49-F238E27FC236}">
                    <a16:creationId xmlns:a16="http://schemas.microsoft.com/office/drawing/2014/main" id="{AEDC1334-4016-550C-A44F-C278049E67B0}"/>
                  </a:ext>
                </a:extLst>
              </p:cNvPr>
              <p:cNvGrpSpPr/>
              <p:nvPr/>
            </p:nvGrpSpPr>
            <p:grpSpPr>
              <a:xfrm>
                <a:off x="8364734" y="2965184"/>
                <a:ext cx="540000" cy="3892816"/>
                <a:chOff x="8364734" y="2965184"/>
                <a:chExt cx="540000" cy="3892816"/>
              </a:xfrm>
            </p:grpSpPr>
            <p:cxnSp>
              <p:nvCxnSpPr>
                <p:cNvPr id="38" name="直接连接符 37">
                  <a:extLst>
                    <a:ext uri="{FF2B5EF4-FFF2-40B4-BE49-F238E27FC236}">
                      <a16:creationId xmlns:a16="http://schemas.microsoft.com/office/drawing/2014/main" id="{F1BBB7A2-8E8F-E631-BD6B-4F1F49ECB2B2}"/>
                    </a:ext>
                  </a:extLst>
                </p:cNvPr>
                <p:cNvCxnSpPr>
                  <a:cxnSpLocks/>
                </p:cNvCxnSpPr>
                <p:nvPr/>
              </p:nvCxnSpPr>
              <p:spPr>
                <a:xfrm flipH="1">
                  <a:off x="8634734" y="3237417"/>
                  <a:ext cx="11228" cy="362058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71" name="文本框 70">
                  <a:extLst>
                    <a:ext uri="{FF2B5EF4-FFF2-40B4-BE49-F238E27FC236}">
                      <a16:creationId xmlns:a16="http://schemas.microsoft.com/office/drawing/2014/main" id="{BCC8598F-7A35-E583-AFA8-18EF5974895A}"/>
                    </a:ext>
                  </a:extLst>
                </p:cNvPr>
                <p:cNvSpPr txBox="1"/>
                <p:nvPr/>
              </p:nvSpPr>
              <p:spPr>
                <a:xfrm>
                  <a:off x="8364734" y="2965184"/>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72" name="任意多边形: 形状 71">
                  <a:extLst>
                    <a:ext uri="{FF2B5EF4-FFF2-40B4-BE49-F238E27FC236}">
                      <a16:creationId xmlns:a16="http://schemas.microsoft.com/office/drawing/2014/main" id="{3404E55B-3780-68DF-850F-076405EAA554}"/>
                    </a:ext>
                  </a:extLst>
                </p:cNvPr>
                <p:cNvSpPr/>
                <p:nvPr/>
              </p:nvSpPr>
              <p:spPr>
                <a:xfrm>
                  <a:off x="8497031" y="3131907"/>
                  <a:ext cx="275406" cy="206554"/>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133 w 533400"/>
                    <a:gd name="connsiteY9" fmla="*/ 198741 h 400050"/>
                    <a:gd name="connsiteX10" fmla="*/ 351128 w 533400"/>
                    <a:gd name="connsiteY10" fmla="*/ 204456 h 400050"/>
                    <a:gd name="connsiteX11" fmla="*/ 351128 w 533400"/>
                    <a:gd name="connsiteY11" fmla="*/ 204456 h 400050"/>
                    <a:gd name="connsiteX12" fmla="*/ 267308 w 533400"/>
                    <a:gd name="connsiteY12" fmla="*/ 315899 h 400050"/>
                    <a:gd name="connsiteX13" fmla="*/ 264451 w 533400"/>
                    <a:gd name="connsiteY13" fmla="*/ 318756 h 400050"/>
                    <a:gd name="connsiteX14" fmla="*/ 224446 w 533400"/>
                    <a:gd name="connsiteY14" fmla="*/ 318756 h 400050"/>
                    <a:gd name="connsiteX15" fmla="*/ 224446 w 533400"/>
                    <a:gd name="connsiteY15" fmla="*/ 318756 h 400050"/>
                    <a:gd name="connsiteX16" fmla="*/ 162533 w 533400"/>
                    <a:gd name="connsiteY16" fmla="*/ 257796 h 400050"/>
                    <a:gd name="connsiteX17" fmla="*/ 160628 w 533400"/>
                    <a:gd name="connsiteY17" fmla="*/ 255891 h 400050"/>
                    <a:gd name="connsiteX18" fmla="*/ 120623 w 533400"/>
                    <a:gd name="connsiteY18" fmla="*/ 259701 h 400050"/>
                    <a:gd name="connsiteX19" fmla="*/ 120623 w 533400"/>
                    <a:gd name="connsiteY19" fmla="*/ 259701 h 400050"/>
                    <a:gd name="connsiteX20" fmla="*/ 32993 w 533400"/>
                    <a:gd name="connsiteY20" fmla="*/ 366381 h 400050"/>
                    <a:gd name="connsiteX21" fmla="*/ 31088 w 533400"/>
                    <a:gd name="connsiteY21" fmla="*/ 372096 h 400050"/>
                    <a:gd name="connsiteX22" fmla="*/ 40613 w 533400"/>
                    <a:gd name="connsiteY22" fmla="*/ 381621 h 400050"/>
                    <a:gd name="connsiteX23" fmla="*/ 40613 w 533400"/>
                    <a:gd name="connsiteY23" fmla="*/ 381621 h 400050"/>
                    <a:gd name="connsiteX24" fmla="*/ 497813 w 533400"/>
                    <a:gd name="connsiteY24" fmla="*/ 381621 h 400050"/>
                    <a:gd name="connsiteX25" fmla="*/ 503528 w 533400"/>
                    <a:gd name="connsiteY25" fmla="*/ 379716 h 400050"/>
                    <a:gd name="connsiteX26" fmla="*/ 506386 w 533400"/>
                    <a:gd name="connsiteY26" fmla="*/ 366381 h 400050"/>
                    <a:gd name="connsiteX27" fmla="*/ 506386 w 533400"/>
                    <a:gd name="connsiteY27" fmla="*/ 366381 h 400050"/>
                    <a:gd name="connsiteX28" fmla="*/ 398753 w 533400"/>
                    <a:gd name="connsiteY28" fmla="*/ 205409 h 400050"/>
                    <a:gd name="connsiteX29" fmla="*/ 391133 w 533400"/>
                    <a:gd name="connsiteY29" fmla="*/ 198741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626" y="621"/>
                        <a:pt x="534008" y="13004"/>
                        <a:pt x="534008" y="29196"/>
                      </a:cubicBezTo>
                      <a:lnTo>
                        <a:pt x="534008" y="372096"/>
                      </a:lnTo>
                      <a:cubicBezTo>
                        <a:pt x="534008" y="388289"/>
                        <a:pt x="521626" y="400671"/>
                        <a:pt x="505433" y="400671"/>
                      </a:cubicBezTo>
                      <a:lnTo>
                        <a:pt x="29183" y="400671"/>
                      </a:lnTo>
                      <a:cubicBezTo>
                        <a:pt x="12990" y="400671"/>
                        <a:pt x="608" y="388289"/>
                        <a:pt x="608" y="372096"/>
                      </a:cubicBezTo>
                      <a:lnTo>
                        <a:pt x="608" y="29196"/>
                      </a:lnTo>
                      <a:cubicBezTo>
                        <a:pt x="608" y="13004"/>
                        <a:pt x="12990" y="621"/>
                        <a:pt x="29183" y="621"/>
                      </a:cubicBezTo>
                      <a:lnTo>
                        <a:pt x="505433" y="621"/>
                      </a:lnTo>
                      <a:close/>
                      <a:moveTo>
                        <a:pt x="391133" y="198741"/>
                      </a:moveTo>
                      <a:cubicBezTo>
                        <a:pt x="378751" y="189216"/>
                        <a:pt x="360653" y="192074"/>
                        <a:pt x="351128" y="204456"/>
                      </a:cubicBezTo>
                      <a:lnTo>
                        <a:pt x="351128" y="204456"/>
                      </a:lnTo>
                      <a:lnTo>
                        <a:pt x="267308" y="315899"/>
                      </a:lnTo>
                      <a:cubicBezTo>
                        <a:pt x="266355" y="316851"/>
                        <a:pt x="265403" y="317804"/>
                        <a:pt x="264451" y="318756"/>
                      </a:cubicBezTo>
                      <a:cubicBezTo>
                        <a:pt x="253021" y="330186"/>
                        <a:pt x="234923" y="330186"/>
                        <a:pt x="224446" y="318756"/>
                      </a:cubicBezTo>
                      <a:lnTo>
                        <a:pt x="224446" y="318756"/>
                      </a:lnTo>
                      <a:lnTo>
                        <a:pt x="162533" y="257796"/>
                      </a:lnTo>
                      <a:cubicBezTo>
                        <a:pt x="161580" y="256844"/>
                        <a:pt x="161580" y="256844"/>
                        <a:pt x="160628" y="255891"/>
                      </a:cubicBezTo>
                      <a:cubicBezTo>
                        <a:pt x="148246" y="245414"/>
                        <a:pt x="130148" y="247319"/>
                        <a:pt x="120623" y="259701"/>
                      </a:cubicBezTo>
                      <a:lnTo>
                        <a:pt x="120623" y="259701"/>
                      </a:lnTo>
                      <a:lnTo>
                        <a:pt x="32993" y="366381"/>
                      </a:lnTo>
                      <a:cubicBezTo>
                        <a:pt x="32040" y="368286"/>
                        <a:pt x="31088" y="370191"/>
                        <a:pt x="31088" y="372096"/>
                      </a:cubicBezTo>
                      <a:cubicBezTo>
                        <a:pt x="31088" y="377811"/>
                        <a:pt x="34898" y="381621"/>
                        <a:pt x="40613" y="381621"/>
                      </a:cubicBezTo>
                      <a:lnTo>
                        <a:pt x="40613" y="381621"/>
                      </a:lnTo>
                      <a:lnTo>
                        <a:pt x="497813" y="381621"/>
                      </a:lnTo>
                      <a:cubicBezTo>
                        <a:pt x="499718" y="381621"/>
                        <a:pt x="501623" y="380669"/>
                        <a:pt x="503528" y="379716"/>
                      </a:cubicBezTo>
                      <a:cubicBezTo>
                        <a:pt x="508290" y="376859"/>
                        <a:pt x="509243" y="371144"/>
                        <a:pt x="506386" y="366381"/>
                      </a:cubicBezTo>
                      <a:lnTo>
                        <a:pt x="506386" y="366381"/>
                      </a:lnTo>
                      <a:lnTo>
                        <a:pt x="398753" y="205409"/>
                      </a:lnTo>
                      <a:cubicBezTo>
                        <a:pt x="395896" y="202551"/>
                        <a:pt x="393990" y="200646"/>
                        <a:pt x="391133" y="198741"/>
                      </a:cubicBezTo>
                      <a:close/>
                      <a:moveTo>
                        <a:pt x="95858" y="57771"/>
                      </a:moveTo>
                      <a:cubicBezTo>
                        <a:pt x="74903" y="57771"/>
                        <a:pt x="57758" y="74916"/>
                        <a:pt x="57758" y="95871"/>
                      </a:cubicBezTo>
                      <a:cubicBezTo>
                        <a:pt x="57758" y="116826"/>
                        <a:pt x="74903" y="133971"/>
                        <a:pt x="95858" y="133971"/>
                      </a:cubicBezTo>
                      <a:cubicBezTo>
                        <a:pt x="116813" y="133971"/>
                        <a:pt x="133958" y="116826"/>
                        <a:pt x="133958" y="95871"/>
                      </a:cubicBezTo>
                      <a:cubicBezTo>
                        <a:pt x="133958" y="74916"/>
                        <a:pt x="116813" y="57771"/>
                        <a:pt x="95858" y="577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dirty="0"/>
                </a:p>
              </p:txBody>
            </p:sp>
          </p:grpSp>
          <p:grpSp>
            <p:nvGrpSpPr>
              <p:cNvPr id="5" name="组合 4">
                <a:extLst>
                  <a:ext uri="{FF2B5EF4-FFF2-40B4-BE49-F238E27FC236}">
                    <a16:creationId xmlns:a16="http://schemas.microsoft.com/office/drawing/2014/main" id="{1C0FC8EE-C517-307C-BFE0-750F0F26068B}"/>
                  </a:ext>
                </a:extLst>
              </p:cNvPr>
              <p:cNvGrpSpPr/>
              <p:nvPr/>
            </p:nvGrpSpPr>
            <p:grpSpPr>
              <a:xfrm>
                <a:off x="8789062" y="3618367"/>
                <a:ext cx="2793503" cy="1276745"/>
                <a:chOff x="8789062" y="3618367"/>
                <a:chExt cx="2793503" cy="1276745"/>
              </a:xfrm>
            </p:grpSpPr>
            <p:sp>
              <p:nvSpPr>
                <p:cNvPr id="121" name="文本框 120">
                  <a:extLst>
                    <a:ext uri="{FF2B5EF4-FFF2-40B4-BE49-F238E27FC236}">
                      <a16:creationId xmlns:a16="http://schemas.microsoft.com/office/drawing/2014/main" id="{FC1D2D8A-B573-A72A-0A5C-79FD00B34C90}"/>
                    </a:ext>
                  </a:extLst>
                </p:cNvPr>
                <p:cNvSpPr txBox="1"/>
                <p:nvPr/>
              </p:nvSpPr>
              <p:spPr>
                <a:xfrm>
                  <a:off x="8789062" y="4308028"/>
                  <a:ext cx="2793502" cy="587084"/>
                </a:xfrm>
                <a:prstGeom prst="rect">
                  <a:avLst/>
                </a:prstGeom>
                <a:noFill/>
              </p:spPr>
              <p:txBody>
                <a:bodyPr wrap="square" rtlCol="0">
                  <a:spAutoFit/>
                </a:bodyPr>
                <a:lstStyle/>
                <a:p>
                  <a:pPr>
                    <a:lnSpc>
                      <a:spcPct val="120000"/>
                    </a:lnSpc>
                  </a:pPr>
                  <a:r>
                    <a:rPr kumimoji="1" lang="zh-CN" altLang="en-US" sz="1400">
                      <a:solidFill>
                        <a:schemeClr val="tx1"/>
                      </a:solidFill>
                    </a:rPr>
                    <a:t>口语听力培训，写作阅读训练。</a:t>
                  </a:r>
                  <a:endParaRPr kumimoji="1" lang="en-US" altLang="zh-CN" sz="1400" dirty="0">
                    <a:solidFill>
                      <a:schemeClr val="tx1"/>
                    </a:solidFill>
                  </a:endParaRPr>
                </a:p>
              </p:txBody>
            </p:sp>
            <p:sp>
              <p:nvSpPr>
                <p:cNvPr id="122" name="文本框 121">
                  <a:extLst>
                    <a:ext uri="{FF2B5EF4-FFF2-40B4-BE49-F238E27FC236}">
                      <a16:creationId xmlns:a16="http://schemas.microsoft.com/office/drawing/2014/main" id="{A5EC60CD-13A0-095A-1379-C457D6627E38}"/>
                    </a:ext>
                  </a:extLst>
                </p:cNvPr>
                <p:cNvSpPr txBox="1"/>
                <p:nvPr/>
              </p:nvSpPr>
              <p:spPr>
                <a:xfrm>
                  <a:off x="8789063" y="3618367"/>
                  <a:ext cx="2793502" cy="659181"/>
                </a:xfrm>
                <a:prstGeom prst="rect">
                  <a:avLst/>
                </a:prstGeom>
                <a:noFill/>
              </p:spPr>
              <p:txBody>
                <a:bodyPr wrap="square" anchor="b">
                  <a:noAutofit/>
                </a:bodyPr>
                <a:lstStyle/>
                <a:p>
                  <a:pPr>
                    <a:lnSpc>
                      <a:spcPct val="100000"/>
                    </a:lnSpc>
                  </a:pPr>
                  <a:r>
                    <a:rPr lang="zh-CN" altLang="en-US" sz="2400" b="1" dirty="0">
                      <a:solidFill>
                        <a:schemeClr val="accent3"/>
                      </a:solidFill>
                    </a:rPr>
                    <a:t>英语学科建设计划</a:t>
                  </a:r>
                  <a:endParaRPr lang="en-US" altLang="zh-CN" sz="2400" b="1" dirty="0">
                    <a:solidFill>
                      <a:schemeClr val="accent3"/>
                    </a:solidFill>
                  </a:endParaRPr>
                </a:p>
              </p:txBody>
            </p:sp>
          </p:grpSp>
        </p:grpSp>
      </p:grpSp>
      <p:sp>
        <p:nvSpPr>
          <p:cNvPr id="133" name="标题 132"/>
          <p:cNvSpPr>
            <a:spLocks noGrp="1"/>
          </p:cNvSpPr>
          <p:nvPr>
            <p:ph type="title"/>
          </p:nvPr>
        </p:nvSpPr>
        <p:spPr/>
        <p:txBody>
          <a:bodyPr/>
          <a:lstStyle/>
          <a:p>
            <a:pPr lvl="0"/>
            <a:r>
              <a:rPr lang="zh-CN" altLang="en-US"/>
              <a:t>学科建设计划</a:t>
            </a:r>
            <a:endParaRPr lang="en-US"/>
          </a:p>
        </p:txBody>
      </p:sp>
    </p:spTree>
    <p:custDataLst>
      <p:tags r:id="rId1"/>
    </p:custDataLst>
    <p:extLst>
      <p:ext uri="{BB962C8B-B14F-4D97-AF65-F5344CB8AC3E}">
        <p14:creationId xmlns:p14="http://schemas.microsoft.com/office/powerpoint/2010/main" val="26820809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1B570DDF-55F8-9771-247D-4926C5211CC3}"/>
              </a:ext>
            </a:extLst>
          </p:cNvPr>
          <p:cNvGrpSpPr/>
          <p:nvPr/>
        </p:nvGrpSpPr>
        <p:grpSpPr>
          <a:xfrm>
            <a:off x="674580" y="1"/>
            <a:ext cx="11517420" cy="6857999"/>
            <a:chOff x="674580" y="1"/>
            <a:chExt cx="11517420" cy="6857999"/>
          </a:xfrm>
        </p:grpSpPr>
        <p:grpSp>
          <p:nvGrpSpPr>
            <p:cNvPr id="5" name="组合 4">
              <a:extLst>
                <a:ext uri="{FF2B5EF4-FFF2-40B4-BE49-F238E27FC236}">
                  <a16:creationId xmlns:a16="http://schemas.microsoft.com/office/drawing/2014/main" id="{397705AA-54A9-1710-4D69-C331CD4E5174}"/>
                </a:ext>
              </a:extLst>
            </p:cNvPr>
            <p:cNvGrpSpPr/>
            <p:nvPr/>
          </p:nvGrpSpPr>
          <p:grpSpPr>
            <a:xfrm>
              <a:off x="674580" y="4553381"/>
              <a:ext cx="4477657" cy="691446"/>
              <a:chOff x="674580" y="4523885"/>
              <a:chExt cx="4477657" cy="691446"/>
            </a:xfrm>
          </p:grpSpPr>
          <p:sp>
            <p:nvSpPr>
              <p:cNvPr id="71" name="矩形: 圆角 70">
                <a:extLst>
                  <a:ext uri="{FF2B5EF4-FFF2-40B4-BE49-F238E27FC236}">
                    <a16:creationId xmlns:a16="http://schemas.microsoft.com/office/drawing/2014/main" id="{425CA3EA-BDB6-06E7-FAE4-5451D327819A}"/>
                  </a:ext>
                </a:extLst>
              </p:cNvPr>
              <p:cNvSpPr/>
              <p:nvPr/>
            </p:nvSpPr>
            <p:spPr>
              <a:xfrm>
                <a:off x="1429039" y="4523885"/>
                <a:ext cx="3723198" cy="691446"/>
              </a:xfrm>
              <a:prstGeom prst="roundRect">
                <a:avLst>
                  <a:gd name="adj" fmla="val 10000"/>
                </a:avLst>
              </a:prstGeom>
              <a:solidFill>
                <a:schemeClr val="accent3">
                  <a:alpha val="20000"/>
                </a:schemeClr>
              </a:solidFill>
              <a:ln w="6055" cap="flat">
                <a:noFill/>
                <a:prstDash val="solid"/>
                <a:miter/>
              </a:ln>
            </p:spPr>
            <p:txBody>
              <a:bodyPr wrap="square" lIns="216000" tIns="108000" rIns="216000" bIns="108000" rtlCol="0" anchor="ctr">
                <a:normAutofit/>
              </a:bodyPr>
              <a:lstStyle/>
              <a:p>
                <a:pPr>
                  <a:lnSpc>
                    <a:spcPct val="120000"/>
                  </a:lnSpc>
                </a:pPr>
                <a:r>
                  <a:rPr kumimoji="1" lang="zh-CN" altLang="en-US" sz="1400"/>
                  <a:t>注重实践教学，提高学生的动手能力</a:t>
                </a:r>
                <a:endParaRPr kumimoji="1" lang="en-US" altLang="zh-CN" sz="1400" dirty="0"/>
              </a:p>
            </p:txBody>
          </p:sp>
          <p:grpSp>
            <p:nvGrpSpPr>
              <p:cNvPr id="72" name="组合 71">
                <a:extLst>
                  <a:ext uri="{FF2B5EF4-FFF2-40B4-BE49-F238E27FC236}">
                    <a16:creationId xmlns:a16="http://schemas.microsoft.com/office/drawing/2014/main" id="{92F9AB37-DDED-C88E-03D7-D247316FB59C}"/>
                  </a:ext>
                </a:extLst>
              </p:cNvPr>
              <p:cNvGrpSpPr>
                <a:grpSpLocks/>
              </p:cNvGrpSpPr>
              <p:nvPr/>
            </p:nvGrpSpPr>
            <p:grpSpPr>
              <a:xfrm>
                <a:off x="674580" y="4573974"/>
                <a:ext cx="540000" cy="540000"/>
                <a:chOff x="6335984" y="5599496"/>
                <a:chExt cx="540000" cy="540000"/>
              </a:xfrm>
            </p:grpSpPr>
            <p:sp>
              <p:nvSpPr>
                <p:cNvPr id="73" name="文本框 72">
                  <a:extLst>
                    <a:ext uri="{FF2B5EF4-FFF2-40B4-BE49-F238E27FC236}">
                      <a16:creationId xmlns:a16="http://schemas.microsoft.com/office/drawing/2014/main" id="{256A3256-301D-A96B-F8FE-84F480BCB479}"/>
                    </a:ext>
                  </a:extLst>
                </p:cNvPr>
                <p:cNvSpPr txBox="1"/>
                <p:nvPr/>
              </p:nvSpPr>
              <p:spPr>
                <a:xfrm>
                  <a:off x="6335984" y="5599496"/>
                  <a:ext cx="540000" cy="540000"/>
                </a:xfrm>
                <a:prstGeom prst="roundRect">
                  <a:avLst>
                    <a:gd name="adj" fmla="val 50000"/>
                  </a:avLst>
                </a:prstGeom>
                <a:solidFill>
                  <a:schemeClr val="accent3"/>
                </a:solidFill>
              </p:spPr>
              <p:txBody>
                <a:bodyPr wrap="none" lIns="108000" tIns="108000" rIns="108000" bIns="108000" rtlCol="0" anchor="ctr" anchorCtr="0">
                  <a:noAutofit/>
                </a:bodyPr>
                <a:lstStyle/>
                <a:p>
                  <a:pPr algn="ctr"/>
                  <a:endParaRPr kumimoji="1" lang="zh-CN" altLang="en-US" sz="2000" b="1" dirty="0">
                    <a:noFill/>
                  </a:endParaRPr>
                </a:p>
              </p:txBody>
            </p:sp>
            <p:sp>
              <p:nvSpPr>
                <p:cNvPr id="74" name="任意多边形: 形状 73">
                  <a:extLst>
                    <a:ext uri="{FF2B5EF4-FFF2-40B4-BE49-F238E27FC236}">
                      <a16:creationId xmlns:a16="http://schemas.microsoft.com/office/drawing/2014/main" id="{37129B9C-2592-FF16-E572-82BA08DDA428}"/>
                    </a:ext>
                  </a:extLst>
                </p:cNvPr>
                <p:cNvSpPr/>
                <p:nvPr/>
              </p:nvSpPr>
              <p:spPr>
                <a:xfrm>
                  <a:off x="6468280" y="5734252"/>
                  <a:ext cx="275408" cy="270488"/>
                </a:xfrm>
                <a:custGeom>
                  <a:avLst/>
                  <a:gdLst>
                    <a:gd name="connsiteX0" fmla="*/ 343764 w 533400"/>
                    <a:gd name="connsiteY0" fmla="*/ 276846 h 523875"/>
                    <a:gd name="connsiteX1" fmla="*/ 372339 w 533400"/>
                    <a:gd name="connsiteY1" fmla="*/ 305421 h 523875"/>
                    <a:gd name="connsiteX2" fmla="*/ 372339 w 533400"/>
                    <a:gd name="connsiteY2" fmla="*/ 495921 h 523875"/>
                    <a:gd name="connsiteX3" fmla="*/ 343764 w 533400"/>
                    <a:gd name="connsiteY3" fmla="*/ 524496 h 523875"/>
                    <a:gd name="connsiteX4" fmla="*/ 191364 w 533400"/>
                    <a:gd name="connsiteY4" fmla="*/ 524496 h 523875"/>
                    <a:gd name="connsiteX5" fmla="*/ 162789 w 533400"/>
                    <a:gd name="connsiteY5" fmla="*/ 495921 h 523875"/>
                    <a:gd name="connsiteX6" fmla="*/ 162789 w 533400"/>
                    <a:gd name="connsiteY6" fmla="*/ 305421 h 523875"/>
                    <a:gd name="connsiteX7" fmla="*/ 191364 w 533400"/>
                    <a:gd name="connsiteY7" fmla="*/ 276846 h 523875"/>
                    <a:gd name="connsiteX8" fmla="*/ 343764 w 533400"/>
                    <a:gd name="connsiteY8" fmla="*/ 276846 h 523875"/>
                    <a:gd name="connsiteX9" fmla="*/ 143739 w 533400"/>
                    <a:gd name="connsiteY9" fmla="*/ 114921 h 523875"/>
                    <a:gd name="connsiteX10" fmla="*/ 179934 w 533400"/>
                    <a:gd name="connsiteY10" fmla="*/ 153021 h 523875"/>
                    <a:gd name="connsiteX11" fmla="*/ 181839 w 533400"/>
                    <a:gd name="connsiteY11" fmla="*/ 153021 h 523875"/>
                    <a:gd name="connsiteX12" fmla="*/ 353289 w 533400"/>
                    <a:gd name="connsiteY12" fmla="*/ 153021 h 523875"/>
                    <a:gd name="connsiteX13" fmla="*/ 391389 w 533400"/>
                    <a:gd name="connsiteY13" fmla="*/ 116826 h 523875"/>
                    <a:gd name="connsiteX14" fmla="*/ 391389 w 533400"/>
                    <a:gd name="connsiteY14" fmla="*/ 114921 h 523875"/>
                    <a:gd name="connsiteX15" fmla="*/ 505689 w 533400"/>
                    <a:gd name="connsiteY15" fmla="*/ 114921 h 523875"/>
                    <a:gd name="connsiteX16" fmla="*/ 534264 w 533400"/>
                    <a:gd name="connsiteY16" fmla="*/ 143496 h 523875"/>
                    <a:gd name="connsiteX17" fmla="*/ 534264 w 533400"/>
                    <a:gd name="connsiteY17" fmla="*/ 381621 h 523875"/>
                    <a:gd name="connsiteX18" fmla="*/ 505689 w 533400"/>
                    <a:gd name="connsiteY18" fmla="*/ 410196 h 523875"/>
                    <a:gd name="connsiteX19" fmla="*/ 391389 w 533400"/>
                    <a:gd name="connsiteY19" fmla="*/ 410196 h 523875"/>
                    <a:gd name="connsiteX20" fmla="*/ 391389 w 533400"/>
                    <a:gd name="connsiteY20" fmla="*/ 295896 h 523875"/>
                    <a:gd name="connsiteX21" fmla="*/ 355194 w 533400"/>
                    <a:gd name="connsiteY21" fmla="*/ 257796 h 523875"/>
                    <a:gd name="connsiteX22" fmla="*/ 353289 w 533400"/>
                    <a:gd name="connsiteY22" fmla="*/ 257796 h 523875"/>
                    <a:gd name="connsiteX23" fmla="*/ 181839 w 533400"/>
                    <a:gd name="connsiteY23" fmla="*/ 257796 h 523875"/>
                    <a:gd name="connsiteX24" fmla="*/ 143739 w 533400"/>
                    <a:gd name="connsiteY24" fmla="*/ 293991 h 523875"/>
                    <a:gd name="connsiteX25" fmla="*/ 143739 w 533400"/>
                    <a:gd name="connsiteY25" fmla="*/ 295896 h 523875"/>
                    <a:gd name="connsiteX26" fmla="*/ 143739 w 533400"/>
                    <a:gd name="connsiteY26" fmla="*/ 410196 h 523875"/>
                    <a:gd name="connsiteX27" fmla="*/ 29439 w 533400"/>
                    <a:gd name="connsiteY27" fmla="*/ 410196 h 523875"/>
                    <a:gd name="connsiteX28" fmla="*/ 864 w 533400"/>
                    <a:gd name="connsiteY28" fmla="*/ 381621 h 523875"/>
                    <a:gd name="connsiteX29" fmla="*/ 864 w 533400"/>
                    <a:gd name="connsiteY29" fmla="*/ 201599 h 523875"/>
                    <a:gd name="connsiteX30" fmla="*/ 11342 w 533400"/>
                    <a:gd name="connsiteY30" fmla="*/ 175881 h 523875"/>
                    <a:gd name="connsiteX31" fmla="*/ 56109 w 533400"/>
                    <a:gd name="connsiteY31" fmla="*/ 127304 h 523875"/>
                    <a:gd name="connsiteX32" fmla="*/ 83732 w 533400"/>
                    <a:gd name="connsiteY32" fmla="*/ 114921 h 523875"/>
                    <a:gd name="connsiteX33" fmla="*/ 143739 w 533400"/>
                    <a:gd name="connsiteY33" fmla="*/ 114921 h 523875"/>
                    <a:gd name="connsiteX34" fmla="*/ 462827 w 533400"/>
                    <a:gd name="connsiteY34" fmla="*/ 172071 h 523875"/>
                    <a:gd name="connsiteX35" fmla="*/ 448539 w 533400"/>
                    <a:gd name="connsiteY35" fmla="*/ 186359 h 523875"/>
                    <a:gd name="connsiteX36" fmla="*/ 462827 w 533400"/>
                    <a:gd name="connsiteY36" fmla="*/ 200646 h 523875"/>
                    <a:gd name="connsiteX37" fmla="*/ 477114 w 533400"/>
                    <a:gd name="connsiteY37" fmla="*/ 186359 h 523875"/>
                    <a:gd name="connsiteX38" fmla="*/ 462827 w 533400"/>
                    <a:gd name="connsiteY38" fmla="*/ 172071 h 523875"/>
                    <a:gd name="connsiteX39" fmla="*/ 343764 w 533400"/>
                    <a:gd name="connsiteY39" fmla="*/ 621 h 523875"/>
                    <a:gd name="connsiteX40" fmla="*/ 372339 w 533400"/>
                    <a:gd name="connsiteY40" fmla="*/ 29196 h 523875"/>
                    <a:gd name="connsiteX41" fmla="*/ 372339 w 533400"/>
                    <a:gd name="connsiteY41" fmla="*/ 105396 h 523875"/>
                    <a:gd name="connsiteX42" fmla="*/ 343764 w 533400"/>
                    <a:gd name="connsiteY42" fmla="*/ 133971 h 523875"/>
                    <a:gd name="connsiteX43" fmla="*/ 191364 w 533400"/>
                    <a:gd name="connsiteY43" fmla="*/ 133971 h 523875"/>
                    <a:gd name="connsiteX44" fmla="*/ 162789 w 533400"/>
                    <a:gd name="connsiteY44" fmla="*/ 105396 h 523875"/>
                    <a:gd name="connsiteX45" fmla="*/ 162789 w 533400"/>
                    <a:gd name="connsiteY45" fmla="*/ 29196 h 523875"/>
                    <a:gd name="connsiteX46" fmla="*/ 191364 w 533400"/>
                    <a:gd name="connsiteY46" fmla="*/ 621 h 523875"/>
                    <a:gd name="connsiteX47" fmla="*/ 343764 w 533400"/>
                    <a:gd name="connsiteY47" fmla="*/ 62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33400" h="523875">
                      <a:moveTo>
                        <a:pt x="343764" y="276846"/>
                      </a:moveTo>
                      <a:cubicBezTo>
                        <a:pt x="359957" y="276846"/>
                        <a:pt x="372339" y="289229"/>
                        <a:pt x="372339" y="305421"/>
                      </a:cubicBezTo>
                      <a:lnTo>
                        <a:pt x="372339" y="495921"/>
                      </a:lnTo>
                      <a:cubicBezTo>
                        <a:pt x="372339" y="512114"/>
                        <a:pt x="359957" y="524496"/>
                        <a:pt x="343764" y="524496"/>
                      </a:cubicBezTo>
                      <a:lnTo>
                        <a:pt x="191364" y="524496"/>
                      </a:lnTo>
                      <a:cubicBezTo>
                        <a:pt x="175171" y="524496"/>
                        <a:pt x="162789" y="512114"/>
                        <a:pt x="162789" y="495921"/>
                      </a:cubicBezTo>
                      <a:lnTo>
                        <a:pt x="162789" y="305421"/>
                      </a:lnTo>
                      <a:cubicBezTo>
                        <a:pt x="162789" y="289229"/>
                        <a:pt x="175171" y="276846"/>
                        <a:pt x="191364" y="276846"/>
                      </a:cubicBezTo>
                      <a:lnTo>
                        <a:pt x="343764" y="276846"/>
                      </a:lnTo>
                      <a:close/>
                      <a:moveTo>
                        <a:pt x="143739" y="114921"/>
                      </a:moveTo>
                      <a:cubicBezTo>
                        <a:pt x="143739" y="134924"/>
                        <a:pt x="159932" y="152069"/>
                        <a:pt x="179934" y="153021"/>
                      </a:cubicBezTo>
                      <a:lnTo>
                        <a:pt x="181839" y="153021"/>
                      </a:lnTo>
                      <a:lnTo>
                        <a:pt x="353289" y="153021"/>
                      </a:lnTo>
                      <a:cubicBezTo>
                        <a:pt x="373292" y="153021"/>
                        <a:pt x="390436" y="136829"/>
                        <a:pt x="391389" y="116826"/>
                      </a:cubicBezTo>
                      <a:lnTo>
                        <a:pt x="391389" y="114921"/>
                      </a:lnTo>
                      <a:lnTo>
                        <a:pt x="505689" y="114921"/>
                      </a:lnTo>
                      <a:cubicBezTo>
                        <a:pt x="521882" y="114921"/>
                        <a:pt x="534264" y="127304"/>
                        <a:pt x="534264" y="143496"/>
                      </a:cubicBezTo>
                      <a:lnTo>
                        <a:pt x="534264" y="381621"/>
                      </a:lnTo>
                      <a:cubicBezTo>
                        <a:pt x="534264" y="397814"/>
                        <a:pt x="521882" y="410196"/>
                        <a:pt x="505689" y="410196"/>
                      </a:cubicBezTo>
                      <a:lnTo>
                        <a:pt x="391389" y="410196"/>
                      </a:lnTo>
                      <a:lnTo>
                        <a:pt x="391389" y="295896"/>
                      </a:lnTo>
                      <a:cubicBezTo>
                        <a:pt x="391389" y="275894"/>
                        <a:pt x="375196" y="258749"/>
                        <a:pt x="355194" y="257796"/>
                      </a:cubicBezTo>
                      <a:lnTo>
                        <a:pt x="353289" y="257796"/>
                      </a:lnTo>
                      <a:lnTo>
                        <a:pt x="181839" y="257796"/>
                      </a:lnTo>
                      <a:cubicBezTo>
                        <a:pt x="161836" y="257796"/>
                        <a:pt x="144692" y="273989"/>
                        <a:pt x="143739" y="293991"/>
                      </a:cubicBezTo>
                      <a:lnTo>
                        <a:pt x="143739" y="295896"/>
                      </a:lnTo>
                      <a:lnTo>
                        <a:pt x="143739" y="410196"/>
                      </a:lnTo>
                      <a:lnTo>
                        <a:pt x="29439" y="410196"/>
                      </a:lnTo>
                      <a:cubicBezTo>
                        <a:pt x="13246" y="410196"/>
                        <a:pt x="864" y="397814"/>
                        <a:pt x="864" y="381621"/>
                      </a:cubicBezTo>
                      <a:lnTo>
                        <a:pt x="864" y="201599"/>
                      </a:lnTo>
                      <a:cubicBezTo>
                        <a:pt x="864" y="192074"/>
                        <a:pt x="4674" y="182549"/>
                        <a:pt x="11342" y="175881"/>
                      </a:cubicBezTo>
                      <a:lnTo>
                        <a:pt x="56109" y="127304"/>
                      </a:lnTo>
                      <a:cubicBezTo>
                        <a:pt x="63729" y="119684"/>
                        <a:pt x="73254" y="114921"/>
                        <a:pt x="83732" y="114921"/>
                      </a:cubicBezTo>
                      <a:lnTo>
                        <a:pt x="143739" y="114921"/>
                      </a:lnTo>
                      <a:close/>
                      <a:moveTo>
                        <a:pt x="462827" y="172071"/>
                      </a:moveTo>
                      <a:cubicBezTo>
                        <a:pt x="455207" y="172071"/>
                        <a:pt x="448539" y="178739"/>
                        <a:pt x="448539" y="186359"/>
                      </a:cubicBezTo>
                      <a:cubicBezTo>
                        <a:pt x="448539" y="193979"/>
                        <a:pt x="455207" y="200646"/>
                        <a:pt x="462827" y="200646"/>
                      </a:cubicBezTo>
                      <a:cubicBezTo>
                        <a:pt x="470446" y="200646"/>
                        <a:pt x="477114" y="193979"/>
                        <a:pt x="477114" y="186359"/>
                      </a:cubicBezTo>
                      <a:cubicBezTo>
                        <a:pt x="477114" y="178739"/>
                        <a:pt x="470446" y="172071"/>
                        <a:pt x="462827" y="172071"/>
                      </a:cubicBezTo>
                      <a:close/>
                      <a:moveTo>
                        <a:pt x="343764" y="621"/>
                      </a:moveTo>
                      <a:cubicBezTo>
                        <a:pt x="359957" y="621"/>
                        <a:pt x="372339" y="13004"/>
                        <a:pt x="372339" y="29196"/>
                      </a:cubicBezTo>
                      <a:lnTo>
                        <a:pt x="372339" y="105396"/>
                      </a:lnTo>
                      <a:cubicBezTo>
                        <a:pt x="372339" y="121589"/>
                        <a:pt x="359957" y="133971"/>
                        <a:pt x="343764" y="133971"/>
                      </a:cubicBezTo>
                      <a:lnTo>
                        <a:pt x="191364" y="133971"/>
                      </a:lnTo>
                      <a:cubicBezTo>
                        <a:pt x="175171" y="133971"/>
                        <a:pt x="162789" y="121589"/>
                        <a:pt x="162789" y="105396"/>
                      </a:cubicBezTo>
                      <a:lnTo>
                        <a:pt x="162789" y="29196"/>
                      </a:lnTo>
                      <a:cubicBezTo>
                        <a:pt x="162789" y="13004"/>
                        <a:pt x="175171" y="621"/>
                        <a:pt x="191364" y="621"/>
                      </a:cubicBezTo>
                      <a:lnTo>
                        <a:pt x="343764"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nvGrpSpPr>
            <p:cNvPr id="4" name="组合 3">
              <a:extLst>
                <a:ext uri="{FF2B5EF4-FFF2-40B4-BE49-F238E27FC236}">
                  <a16:creationId xmlns:a16="http://schemas.microsoft.com/office/drawing/2014/main" id="{0E1E3824-20E2-6FF5-E956-BC5398D29797}"/>
                </a:ext>
              </a:extLst>
            </p:cNvPr>
            <p:cNvGrpSpPr/>
            <p:nvPr/>
          </p:nvGrpSpPr>
          <p:grpSpPr>
            <a:xfrm>
              <a:off x="674580" y="3335165"/>
              <a:ext cx="4477657" cy="691446"/>
              <a:chOff x="674580" y="3305669"/>
              <a:chExt cx="4477657" cy="691446"/>
            </a:xfrm>
          </p:grpSpPr>
          <p:grpSp>
            <p:nvGrpSpPr>
              <p:cNvPr id="67" name="组合 66">
                <a:extLst>
                  <a:ext uri="{FF2B5EF4-FFF2-40B4-BE49-F238E27FC236}">
                    <a16:creationId xmlns:a16="http://schemas.microsoft.com/office/drawing/2014/main" id="{B992D2E3-EBF3-8439-3CCF-CADB9502E3C6}"/>
                  </a:ext>
                </a:extLst>
              </p:cNvPr>
              <p:cNvGrpSpPr>
                <a:grpSpLocks/>
              </p:cNvGrpSpPr>
              <p:nvPr/>
            </p:nvGrpSpPr>
            <p:grpSpPr>
              <a:xfrm>
                <a:off x="674580" y="3393615"/>
                <a:ext cx="540000" cy="540000"/>
                <a:chOff x="10767407" y="5599496"/>
                <a:chExt cx="540000" cy="540000"/>
              </a:xfrm>
            </p:grpSpPr>
            <p:sp>
              <p:nvSpPr>
                <p:cNvPr id="69" name="文本框 68">
                  <a:extLst>
                    <a:ext uri="{FF2B5EF4-FFF2-40B4-BE49-F238E27FC236}">
                      <a16:creationId xmlns:a16="http://schemas.microsoft.com/office/drawing/2014/main" id="{55A4B8AE-4E6F-D788-313A-95C0FC7DDC28}"/>
                    </a:ext>
                  </a:extLst>
                </p:cNvPr>
                <p:cNvSpPr txBox="1"/>
                <p:nvPr/>
              </p:nvSpPr>
              <p:spPr>
                <a:xfrm>
                  <a:off x="10767407" y="5599496"/>
                  <a:ext cx="540000" cy="540000"/>
                </a:xfrm>
                <a:prstGeom prst="roundRect">
                  <a:avLst>
                    <a:gd name="adj" fmla="val 50000"/>
                  </a:avLst>
                </a:prstGeom>
                <a:solidFill>
                  <a:schemeClr val="accent1"/>
                </a:solidFill>
              </p:spPr>
              <p:txBody>
                <a:bodyPr wrap="none" lIns="108000" tIns="108000" rIns="108000" bIns="108000" rtlCol="0" anchor="ctr" anchorCtr="0">
                  <a:noAutofit/>
                </a:bodyPr>
                <a:lstStyle/>
                <a:p>
                  <a:pPr algn="ctr"/>
                  <a:endParaRPr kumimoji="1" lang="zh-CN" altLang="en-US" sz="2000" b="1" dirty="0">
                    <a:noFill/>
                  </a:endParaRPr>
                </a:p>
              </p:txBody>
            </p:sp>
            <p:sp>
              <p:nvSpPr>
                <p:cNvPr id="70" name="任意多边形: 形状 69">
                  <a:extLst>
                    <a:ext uri="{FF2B5EF4-FFF2-40B4-BE49-F238E27FC236}">
                      <a16:creationId xmlns:a16="http://schemas.microsoft.com/office/drawing/2014/main" id="{65EFBB88-0F8A-912B-93F0-370FE356C79B}"/>
                    </a:ext>
                  </a:extLst>
                </p:cNvPr>
                <p:cNvSpPr/>
                <p:nvPr/>
              </p:nvSpPr>
              <p:spPr>
                <a:xfrm>
                  <a:off x="10899703" y="5744088"/>
                  <a:ext cx="275408" cy="250816"/>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57821 h 485775"/>
                    <a:gd name="connsiteX10" fmla="*/ 506329 w 533400"/>
                    <a:gd name="connsiteY10" fmla="*/ 486396 h 485775"/>
                    <a:gd name="connsiteX11" fmla="*/ 30079 w 533400"/>
                    <a:gd name="connsiteY11" fmla="*/ 486396 h 485775"/>
                    <a:gd name="connsiteX12" fmla="*/ 1504 w 533400"/>
                    <a:gd name="connsiteY12" fmla="*/ 457821 h 485775"/>
                    <a:gd name="connsiteX13" fmla="*/ 1504 w 533400"/>
                    <a:gd name="connsiteY13" fmla="*/ 229221 h 485775"/>
                    <a:gd name="connsiteX14" fmla="*/ 125329 w 533400"/>
                    <a:gd name="connsiteY14" fmla="*/ 229221 h 485775"/>
                    <a:gd name="connsiteX15" fmla="*/ 372979 w 533400"/>
                    <a:gd name="connsiteY15" fmla="*/ 621 h 485775"/>
                    <a:gd name="connsiteX16" fmla="*/ 411079 w 533400"/>
                    <a:gd name="connsiteY16" fmla="*/ 36816 h 485775"/>
                    <a:gd name="connsiteX17" fmla="*/ 411079 w 533400"/>
                    <a:gd name="connsiteY17" fmla="*/ 38721 h 485775"/>
                    <a:gd name="connsiteX18" fmla="*/ 411079 w 533400"/>
                    <a:gd name="connsiteY18" fmla="*/ 114921 h 485775"/>
                    <a:gd name="connsiteX19" fmla="*/ 506329 w 533400"/>
                    <a:gd name="connsiteY19" fmla="*/ 114921 h 485775"/>
                    <a:gd name="connsiteX20" fmla="*/ 534904 w 533400"/>
                    <a:gd name="connsiteY20" fmla="*/ 143496 h 485775"/>
                    <a:gd name="connsiteX21" fmla="*/ 534904 w 533400"/>
                    <a:gd name="connsiteY21" fmla="*/ 210171 h 485775"/>
                    <a:gd name="connsiteX22" fmla="*/ 1504 w 533400"/>
                    <a:gd name="connsiteY22" fmla="*/ 210171 h 485775"/>
                    <a:gd name="connsiteX23" fmla="*/ 1504 w 533400"/>
                    <a:gd name="connsiteY23" fmla="*/ 143496 h 485775"/>
                    <a:gd name="connsiteX24" fmla="*/ 30079 w 533400"/>
                    <a:gd name="connsiteY24" fmla="*/ 114921 h 485775"/>
                    <a:gd name="connsiteX25" fmla="*/ 125329 w 533400"/>
                    <a:gd name="connsiteY25" fmla="*/ 114921 h 485775"/>
                    <a:gd name="connsiteX26" fmla="*/ 125329 w 533400"/>
                    <a:gd name="connsiteY26" fmla="*/ 38721 h 485775"/>
                    <a:gd name="connsiteX27" fmla="*/ 161524 w 533400"/>
                    <a:gd name="connsiteY27" fmla="*/ 621 h 485775"/>
                    <a:gd name="connsiteX28" fmla="*/ 163429 w 533400"/>
                    <a:gd name="connsiteY28" fmla="*/ 621 h 485775"/>
                    <a:gd name="connsiteX29" fmla="*/ 372979 w 533400"/>
                    <a:gd name="connsiteY29" fmla="*/ 621 h 485775"/>
                    <a:gd name="connsiteX30" fmla="*/ 372979 w 533400"/>
                    <a:gd name="connsiteY30" fmla="*/ 19671 h 485775"/>
                    <a:gd name="connsiteX31" fmla="*/ 163429 w 533400"/>
                    <a:gd name="connsiteY31" fmla="*/ 19671 h 485775"/>
                    <a:gd name="connsiteX32" fmla="*/ 144379 w 533400"/>
                    <a:gd name="connsiteY32" fmla="*/ 37769 h 485775"/>
                    <a:gd name="connsiteX33" fmla="*/ 144379 w 533400"/>
                    <a:gd name="connsiteY33" fmla="*/ 38721 h 485775"/>
                    <a:gd name="connsiteX34" fmla="*/ 144379 w 533400"/>
                    <a:gd name="connsiteY34" fmla="*/ 114921 h 485775"/>
                    <a:gd name="connsiteX35" fmla="*/ 392029 w 533400"/>
                    <a:gd name="connsiteY35" fmla="*/ 114921 h 485775"/>
                    <a:gd name="connsiteX36" fmla="*/ 392029 w 533400"/>
                    <a:gd name="connsiteY36" fmla="*/ 38721 h 485775"/>
                    <a:gd name="connsiteX37" fmla="*/ 375836 w 533400"/>
                    <a:gd name="connsiteY37" fmla="*/ 19671 h 485775"/>
                    <a:gd name="connsiteX38" fmla="*/ 373932 w 533400"/>
                    <a:gd name="connsiteY38" fmla="*/ 19671 h 485775"/>
                    <a:gd name="connsiteX39" fmla="*/ 372979 w 533400"/>
                    <a:gd name="connsiteY39"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57821"/>
                      </a:lnTo>
                      <a:cubicBezTo>
                        <a:pt x="534904" y="474014"/>
                        <a:pt x="522522" y="486396"/>
                        <a:pt x="506329" y="486396"/>
                      </a:cubicBezTo>
                      <a:lnTo>
                        <a:pt x="30079" y="486396"/>
                      </a:lnTo>
                      <a:cubicBezTo>
                        <a:pt x="13886" y="486396"/>
                        <a:pt x="1504" y="474014"/>
                        <a:pt x="1504" y="457821"/>
                      </a:cubicBezTo>
                      <a:lnTo>
                        <a:pt x="1504" y="229221"/>
                      </a:lnTo>
                      <a:lnTo>
                        <a:pt x="125329" y="229221"/>
                      </a:lnTo>
                      <a:close/>
                      <a:moveTo>
                        <a:pt x="372979" y="621"/>
                      </a:moveTo>
                      <a:cubicBezTo>
                        <a:pt x="392982" y="621"/>
                        <a:pt x="410126" y="16814"/>
                        <a:pt x="411079" y="36816"/>
                      </a:cubicBezTo>
                      <a:lnTo>
                        <a:pt x="411079" y="38721"/>
                      </a:lnTo>
                      <a:lnTo>
                        <a:pt x="411079" y="114921"/>
                      </a:lnTo>
                      <a:lnTo>
                        <a:pt x="506329" y="114921"/>
                      </a:lnTo>
                      <a:cubicBezTo>
                        <a:pt x="522522" y="114921"/>
                        <a:pt x="534904" y="127304"/>
                        <a:pt x="534904" y="143496"/>
                      </a:cubicBezTo>
                      <a:lnTo>
                        <a:pt x="534904" y="210171"/>
                      </a:lnTo>
                      <a:lnTo>
                        <a:pt x="1504" y="210171"/>
                      </a:lnTo>
                      <a:lnTo>
                        <a:pt x="1504" y="143496"/>
                      </a:lnTo>
                      <a:cubicBezTo>
                        <a:pt x="1504" y="127304"/>
                        <a:pt x="13886" y="114921"/>
                        <a:pt x="30079" y="114921"/>
                      </a:cubicBezTo>
                      <a:lnTo>
                        <a:pt x="125329" y="114921"/>
                      </a:lnTo>
                      <a:lnTo>
                        <a:pt x="125329" y="38721"/>
                      </a:lnTo>
                      <a:cubicBezTo>
                        <a:pt x="125329" y="18719"/>
                        <a:pt x="141522" y="1574"/>
                        <a:pt x="161524" y="621"/>
                      </a:cubicBezTo>
                      <a:lnTo>
                        <a:pt x="163429" y="621"/>
                      </a:lnTo>
                      <a:lnTo>
                        <a:pt x="372979" y="621"/>
                      </a:lnTo>
                      <a:close/>
                      <a:moveTo>
                        <a:pt x="372979" y="19671"/>
                      </a:moveTo>
                      <a:lnTo>
                        <a:pt x="163429" y="19671"/>
                      </a:lnTo>
                      <a:cubicBezTo>
                        <a:pt x="152951" y="19671"/>
                        <a:pt x="145332" y="27291"/>
                        <a:pt x="144379" y="37769"/>
                      </a:cubicBezTo>
                      <a:lnTo>
                        <a:pt x="144379" y="38721"/>
                      </a:lnTo>
                      <a:lnTo>
                        <a:pt x="144379" y="114921"/>
                      </a:lnTo>
                      <a:lnTo>
                        <a:pt x="392029" y="114921"/>
                      </a:lnTo>
                      <a:lnTo>
                        <a:pt x="392029" y="38721"/>
                      </a:lnTo>
                      <a:cubicBezTo>
                        <a:pt x="392029" y="29196"/>
                        <a:pt x="385361" y="21576"/>
                        <a:pt x="375836" y="19671"/>
                      </a:cubicBezTo>
                      <a:lnTo>
                        <a:pt x="373932" y="19671"/>
                      </a:lnTo>
                      <a:lnTo>
                        <a:pt x="372979" y="196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68" name="矩形: 圆角 67">
                <a:extLst>
                  <a:ext uri="{FF2B5EF4-FFF2-40B4-BE49-F238E27FC236}">
                    <a16:creationId xmlns:a16="http://schemas.microsoft.com/office/drawing/2014/main" id="{DE381549-6306-ED7A-A75B-246F0D6F9F1E}"/>
                  </a:ext>
                </a:extLst>
              </p:cNvPr>
              <p:cNvSpPr/>
              <p:nvPr/>
            </p:nvSpPr>
            <p:spPr>
              <a:xfrm>
                <a:off x="1429039" y="3305669"/>
                <a:ext cx="3723198" cy="691446"/>
              </a:xfrm>
              <a:prstGeom prst="roundRect">
                <a:avLst>
                  <a:gd name="adj" fmla="val 10000"/>
                </a:avLst>
              </a:prstGeom>
              <a:solidFill>
                <a:schemeClr val="accent1"/>
              </a:solidFill>
              <a:ln w="6055" cap="flat">
                <a:noFill/>
                <a:prstDash val="solid"/>
                <a:miter/>
              </a:ln>
            </p:spPr>
            <p:txBody>
              <a:bodyPr wrap="square" lIns="216000" tIns="108000" rIns="216000" bIns="108000" rtlCol="0" anchor="ctr">
                <a:normAutofit/>
              </a:bodyPr>
              <a:lstStyle/>
              <a:p>
                <a:pPr>
                  <a:lnSpc>
                    <a:spcPct val="120000"/>
                  </a:lnSpc>
                </a:pPr>
                <a:r>
                  <a:rPr kumimoji="1" lang="zh-CN" altLang="en-US" sz="1400">
                    <a:solidFill>
                      <a:schemeClr val="bg1"/>
                    </a:solidFill>
                  </a:rPr>
                  <a:t>将学科知识与实践能力相结合</a:t>
                </a:r>
                <a:endParaRPr kumimoji="1" lang="en-US" altLang="zh-CN" sz="1400" dirty="0">
                  <a:solidFill>
                    <a:schemeClr val="bg1"/>
                  </a:solidFill>
                </a:endParaRPr>
              </a:p>
            </p:txBody>
          </p:sp>
        </p:grpSp>
        <p:grpSp>
          <p:nvGrpSpPr>
            <p:cNvPr id="2" name="组合 1">
              <a:extLst>
                <a:ext uri="{FF2B5EF4-FFF2-40B4-BE49-F238E27FC236}">
                  <a16:creationId xmlns:a16="http://schemas.microsoft.com/office/drawing/2014/main" id="{89A37274-F3FF-1355-E483-FCCF2525ED88}"/>
                </a:ext>
              </a:extLst>
            </p:cNvPr>
            <p:cNvGrpSpPr/>
            <p:nvPr/>
          </p:nvGrpSpPr>
          <p:grpSpPr>
            <a:xfrm>
              <a:off x="674580" y="2116949"/>
              <a:ext cx="4477657" cy="691446"/>
              <a:chOff x="674580" y="2087453"/>
              <a:chExt cx="4477657" cy="691446"/>
            </a:xfrm>
          </p:grpSpPr>
          <p:sp>
            <p:nvSpPr>
              <p:cNvPr id="63" name="矩形: 圆角 62">
                <a:extLst>
                  <a:ext uri="{FF2B5EF4-FFF2-40B4-BE49-F238E27FC236}">
                    <a16:creationId xmlns:a16="http://schemas.microsoft.com/office/drawing/2014/main" id="{01E1EA68-214F-687B-F961-412658E1CCBF}"/>
                  </a:ext>
                </a:extLst>
              </p:cNvPr>
              <p:cNvSpPr/>
              <p:nvPr/>
            </p:nvSpPr>
            <p:spPr>
              <a:xfrm>
                <a:off x="1429039" y="2087453"/>
                <a:ext cx="3723198" cy="691446"/>
              </a:xfrm>
              <a:prstGeom prst="roundRect">
                <a:avLst>
                  <a:gd name="adj" fmla="val 10000"/>
                </a:avLst>
              </a:prstGeom>
              <a:solidFill>
                <a:schemeClr val="accent2">
                  <a:alpha val="20000"/>
                </a:schemeClr>
              </a:solidFill>
              <a:ln w="6055" cap="flat">
                <a:noFill/>
                <a:prstDash val="solid"/>
                <a:miter/>
              </a:ln>
            </p:spPr>
            <p:txBody>
              <a:bodyPr wrap="square" lIns="216000" tIns="108000" rIns="216000" bIns="108000" rtlCol="0" anchor="ctr">
                <a:normAutofit/>
              </a:bodyPr>
              <a:lstStyle/>
              <a:p>
                <a:pPr>
                  <a:lnSpc>
                    <a:spcPct val="120000"/>
                  </a:lnSpc>
                </a:pPr>
                <a:r>
                  <a:rPr kumimoji="1" lang="zh-CN" altLang="en-US" sz="1400"/>
                  <a:t>课外活动、社会实践和志愿服务等方面</a:t>
                </a:r>
                <a:endParaRPr kumimoji="1" lang="en-US" altLang="zh-CN" sz="1400" dirty="0"/>
              </a:p>
            </p:txBody>
          </p:sp>
          <p:grpSp>
            <p:nvGrpSpPr>
              <p:cNvPr id="64" name="组合 63">
                <a:extLst>
                  <a:ext uri="{FF2B5EF4-FFF2-40B4-BE49-F238E27FC236}">
                    <a16:creationId xmlns:a16="http://schemas.microsoft.com/office/drawing/2014/main" id="{28C2FE25-9336-BD01-FA1D-734C64ECA4B5}"/>
                  </a:ext>
                </a:extLst>
              </p:cNvPr>
              <p:cNvGrpSpPr/>
              <p:nvPr/>
            </p:nvGrpSpPr>
            <p:grpSpPr>
              <a:xfrm>
                <a:off x="674580" y="2175399"/>
                <a:ext cx="540000" cy="540000"/>
                <a:chOff x="1446735" y="2919739"/>
                <a:chExt cx="540000" cy="540000"/>
              </a:xfrm>
            </p:grpSpPr>
            <p:sp>
              <p:nvSpPr>
                <p:cNvPr id="65" name="文本框 64">
                  <a:extLst>
                    <a:ext uri="{FF2B5EF4-FFF2-40B4-BE49-F238E27FC236}">
                      <a16:creationId xmlns:a16="http://schemas.microsoft.com/office/drawing/2014/main" id="{758BBB43-E4AA-1250-C120-C28971D45689}"/>
                    </a:ext>
                  </a:extLst>
                </p:cNvPr>
                <p:cNvSpPr txBox="1"/>
                <p:nvPr/>
              </p:nvSpPr>
              <p:spPr>
                <a:xfrm>
                  <a:off x="1446735" y="2919739"/>
                  <a:ext cx="540000" cy="540000"/>
                </a:xfrm>
                <a:prstGeom prst="roundRect">
                  <a:avLst>
                    <a:gd name="adj" fmla="val 50000"/>
                  </a:avLst>
                </a:prstGeom>
                <a:solidFill>
                  <a:schemeClr val="accent2"/>
                </a:solidFill>
              </p:spPr>
              <p:txBody>
                <a:bodyPr wrap="none" lIns="91440" tIns="45720" rIns="216000" bIns="45720" rtlCol="0" anchor="ctr" anchorCtr="0">
                  <a:noAutofit/>
                </a:bodyPr>
                <a:lstStyle/>
                <a:p>
                  <a:pPr algn="ctr"/>
                  <a:endParaRPr kumimoji="1" lang="zh-CN" altLang="en-US" sz="2000" b="1" dirty="0">
                    <a:noFill/>
                  </a:endParaRPr>
                </a:p>
              </p:txBody>
            </p:sp>
            <p:sp>
              <p:nvSpPr>
                <p:cNvPr id="66" name="任意多边形: 形状 65">
                  <a:extLst>
                    <a:ext uri="{FF2B5EF4-FFF2-40B4-BE49-F238E27FC236}">
                      <a16:creationId xmlns:a16="http://schemas.microsoft.com/office/drawing/2014/main" id="{E5992555-0FF4-8B9F-0DAF-9B7A3BA537CB}"/>
                    </a:ext>
                  </a:extLst>
                </p:cNvPr>
                <p:cNvSpPr/>
                <p:nvPr/>
              </p:nvSpPr>
              <p:spPr>
                <a:xfrm>
                  <a:off x="1603621" y="3052036"/>
                  <a:ext cx="226228" cy="275406"/>
                </a:xfrm>
                <a:custGeom>
                  <a:avLst/>
                  <a:gdLst>
                    <a:gd name="connsiteX0" fmla="*/ 284197 w 438150"/>
                    <a:gd name="connsiteY0" fmla="*/ 621 h 533400"/>
                    <a:gd name="connsiteX1" fmla="*/ 286102 w 438150"/>
                    <a:gd name="connsiteY1" fmla="*/ 621 h 533400"/>
                    <a:gd name="connsiteX2" fmla="*/ 286102 w 438150"/>
                    <a:gd name="connsiteY2" fmla="*/ 124446 h 533400"/>
                    <a:gd name="connsiteX3" fmla="*/ 286102 w 438150"/>
                    <a:gd name="connsiteY3" fmla="*/ 126351 h 533400"/>
                    <a:gd name="connsiteX4" fmla="*/ 314677 w 438150"/>
                    <a:gd name="connsiteY4" fmla="*/ 153021 h 533400"/>
                    <a:gd name="connsiteX5" fmla="*/ 314677 w 438150"/>
                    <a:gd name="connsiteY5" fmla="*/ 153021 h 533400"/>
                    <a:gd name="connsiteX6" fmla="*/ 438502 w 438150"/>
                    <a:gd name="connsiteY6" fmla="*/ 153021 h 533400"/>
                    <a:gd name="connsiteX7" fmla="*/ 438502 w 438150"/>
                    <a:gd name="connsiteY7" fmla="*/ 154926 h 533400"/>
                    <a:gd name="connsiteX8" fmla="*/ 438502 w 438150"/>
                    <a:gd name="connsiteY8" fmla="*/ 505446 h 533400"/>
                    <a:gd name="connsiteX9" fmla="*/ 409927 w 438150"/>
                    <a:gd name="connsiteY9" fmla="*/ 534021 h 533400"/>
                    <a:gd name="connsiteX10" fmla="*/ 28927 w 438150"/>
                    <a:gd name="connsiteY10" fmla="*/ 534021 h 533400"/>
                    <a:gd name="connsiteX11" fmla="*/ 352 w 438150"/>
                    <a:gd name="connsiteY11" fmla="*/ 505446 h 533400"/>
                    <a:gd name="connsiteX12" fmla="*/ 352 w 438150"/>
                    <a:gd name="connsiteY12" fmla="*/ 29196 h 533400"/>
                    <a:gd name="connsiteX13" fmla="*/ 28927 w 438150"/>
                    <a:gd name="connsiteY13" fmla="*/ 621 h 533400"/>
                    <a:gd name="connsiteX14" fmla="*/ 284197 w 438150"/>
                    <a:gd name="connsiteY14" fmla="*/ 621 h 533400"/>
                    <a:gd name="connsiteX15" fmla="*/ 248002 w 438150"/>
                    <a:gd name="connsiteY15" fmla="*/ 200646 h 533400"/>
                    <a:gd name="connsiteX16" fmla="*/ 152752 w 438150"/>
                    <a:gd name="connsiteY16" fmla="*/ 200646 h 533400"/>
                    <a:gd name="connsiteX17" fmla="*/ 152752 w 438150"/>
                    <a:gd name="connsiteY17" fmla="*/ 410196 h 533400"/>
                    <a:gd name="connsiteX18" fmla="*/ 171802 w 438150"/>
                    <a:gd name="connsiteY18" fmla="*/ 410196 h 533400"/>
                    <a:gd name="connsiteX19" fmla="*/ 171802 w 438150"/>
                    <a:gd name="connsiteY19" fmla="*/ 314946 h 533400"/>
                    <a:gd name="connsiteX20" fmla="*/ 248002 w 438150"/>
                    <a:gd name="connsiteY20" fmla="*/ 314946 h 533400"/>
                    <a:gd name="connsiteX21" fmla="*/ 249907 w 438150"/>
                    <a:gd name="connsiteY21" fmla="*/ 314946 h 533400"/>
                    <a:gd name="connsiteX22" fmla="*/ 305152 w 438150"/>
                    <a:gd name="connsiteY22" fmla="*/ 257796 h 533400"/>
                    <a:gd name="connsiteX23" fmla="*/ 248002 w 438150"/>
                    <a:gd name="connsiteY23" fmla="*/ 200646 h 533400"/>
                    <a:gd name="connsiteX24" fmla="*/ 248002 w 438150"/>
                    <a:gd name="connsiteY24" fmla="*/ 200646 h 533400"/>
                    <a:gd name="connsiteX25" fmla="*/ 248002 w 438150"/>
                    <a:gd name="connsiteY25" fmla="*/ 219696 h 533400"/>
                    <a:gd name="connsiteX26" fmla="*/ 286102 w 438150"/>
                    <a:gd name="connsiteY26" fmla="*/ 257796 h 533400"/>
                    <a:gd name="connsiteX27" fmla="*/ 248002 w 438150"/>
                    <a:gd name="connsiteY27" fmla="*/ 295896 h 533400"/>
                    <a:gd name="connsiteX28" fmla="*/ 248002 w 438150"/>
                    <a:gd name="connsiteY28" fmla="*/ 295896 h 533400"/>
                    <a:gd name="connsiteX29" fmla="*/ 171802 w 438150"/>
                    <a:gd name="connsiteY29" fmla="*/ 295896 h 533400"/>
                    <a:gd name="connsiteX30" fmla="*/ 171802 w 438150"/>
                    <a:gd name="connsiteY30" fmla="*/ 219696 h 533400"/>
                    <a:gd name="connsiteX31" fmla="*/ 248002 w 438150"/>
                    <a:gd name="connsiteY31" fmla="*/ 219696 h 533400"/>
                    <a:gd name="connsiteX32" fmla="*/ 428977 w 438150"/>
                    <a:gd name="connsiteY32" fmla="*/ 133971 h 533400"/>
                    <a:gd name="connsiteX33" fmla="*/ 314677 w 438150"/>
                    <a:gd name="connsiteY33" fmla="*/ 133971 h 533400"/>
                    <a:gd name="connsiteX34" fmla="*/ 313724 w 438150"/>
                    <a:gd name="connsiteY34" fmla="*/ 133971 h 533400"/>
                    <a:gd name="connsiteX35" fmla="*/ 305152 w 438150"/>
                    <a:gd name="connsiteY35" fmla="*/ 124446 h 533400"/>
                    <a:gd name="connsiteX36" fmla="*/ 305152 w 438150"/>
                    <a:gd name="connsiteY36" fmla="*/ 124446 h 533400"/>
                    <a:gd name="connsiteX37" fmla="*/ 305152 w 438150"/>
                    <a:gd name="connsiteY37" fmla="*/ 10146 h 533400"/>
                    <a:gd name="connsiteX38" fmla="*/ 428977 w 438150"/>
                    <a:gd name="connsiteY38"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8150" h="533400">
                      <a:moveTo>
                        <a:pt x="284197" y="621"/>
                      </a:moveTo>
                      <a:cubicBezTo>
                        <a:pt x="285149" y="621"/>
                        <a:pt x="286102" y="621"/>
                        <a:pt x="286102" y="621"/>
                      </a:cubicBezTo>
                      <a:lnTo>
                        <a:pt x="286102" y="124446"/>
                      </a:lnTo>
                      <a:lnTo>
                        <a:pt x="286102" y="126351"/>
                      </a:lnTo>
                      <a:cubicBezTo>
                        <a:pt x="287055" y="141591"/>
                        <a:pt x="299437" y="153021"/>
                        <a:pt x="314677" y="153021"/>
                      </a:cubicBezTo>
                      <a:lnTo>
                        <a:pt x="314677" y="153021"/>
                      </a:lnTo>
                      <a:lnTo>
                        <a:pt x="438502" y="153021"/>
                      </a:lnTo>
                      <a:cubicBezTo>
                        <a:pt x="438502" y="153974"/>
                        <a:pt x="438502" y="154926"/>
                        <a:pt x="438502" y="154926"/>
                      </a:cubicBezTo>
                      <a:lnTo>
                        <a:pt x="438502" y="505446"/>
                      </a:lnTo>
                      <a:cubicBezTo>
                        <a:pt x="438502" y="521639"/>
                        <a:pt x="426120" y="534021"/>
                        <a:pt x="409927" y="534021"/>
                      </a:cubicBezTo>
                      <a:lnTo>
                        <a:pt x="28927" y="534021"/>
                      </a:lnTo>
                      <a:cubicBezTo>
                        <a:pt x="12734" y="534021"/>
                        <a:pt x="352" y="521639"/>
                        <a:pt x="352" y="505446"/>
                      </a:cubicBezTo>
                      <a:lnTo>
                        <a:pt x="352" y="29196"/>
                      </a:lnTo>
                      <a:cubicBezTo>
                        <a:pt x="352" y="13004"/>
                        <a:pt x="12734" y="621"/>
                        <a:pt x="28927" y="621"/>
                      </a:cubicBezTo>
                      <a:lnTo>
                        <a:pt x="284197" y="621"/>
                      </a:lnTo>
                      <a:close/>
                      <a:moveTo>
                        <a:pt x="248002" y="200646"/>
                      </a:moveTo>
                      <a:lnTo>
                        <a:pt x="152752" y="200646"/>
                      </a:lnTo>
                      <a:lnTo>
                        <a:pt x="152752" y="410196"/>
                      </a:lnTo>
                      <a:lnTo>
                        <a:pt x="171802" y="410196"/>
                      </a:lnTo>
                      <a:lnTo>
                        <a:pt x="171802" y="314946"/>
                      </a:lnTo>
                      <a:lnTo>
                        <a:pt x="248002" y="314946"/>
                      </a:lnTo>
                      <a:lnTo>
                        <a:pt x="249907" y="314946"/>
                      </a:lnTo>
                      <a:cubicBezTo>
                        <a:pt x="280387" y="313994"/>
                        <a:pt x="305152" y="288276"/>
                        <a:pt x="305152" y="257796"/>
                      </a:cubicBezTo>
                      <a:cubicBezTo>
                        <a:pt x="305152" y="226364"/>
                        <a:pt x="279434" y="200646"/>
                        <a:pt x="248002" y="200646"/>
                      </a:cubicBezTo>
                      <a:lnTo>
                        <a:pt x="248002" y="200646"/>
                      </a:lnTo>
                      <a:close/>
                      <a:moveTo>
                        <a:pt x="248002" y="219696"/>
                      </a:moveTo>
                      <a:cubicBezTo>
                        <a:pt x="268957" y="219696"/>
                        <a:pt x="286102" y="236841"/>
                        <a:pt x="286102" y="257796"/>
                      </a:cubicBezTo>
                      <a:cubicBezTo>
                        <a:pt x="286102" y="278751"/>
                        <a:pt x="268957" y="295896"/>
                        <a:pt x="248002" y="295896"/>
                      </a:cubicBezTo>
                      <a:lnTo>
                        <a:pt x="248002" y="295896"/>
                      </a:lnTo>
                      <a:lnTo>
                        <a:pt x="171802" y="295896"/>
                      </a:lnTo>
                      <a:lnTo>
                        <a:pt x="171802" y="219696"/>
                      </a:lnTo>
                      <a:lnTo>
                        <a:pt x="248002" y="219696"/>
                      </a:lnTo>
                      <a:close/>
                      <a:moveTo>
                        <a:pt x="428977" y="133971"/>
                      </a:moveTo>
                      <a:lnTo>
                        <a:pt x="314677" y="133971"/>
                      </a:lnTo>
                      <a:lnTo>
                        <a:pt x="313724" y="133971"/>
                      </a:lnTo>
                      <a:cubicBezTo>
                        <a:pt x="308962" y="133019"/>
                        <a:pt x="305152" y="129209"/>
                        <a:pt x="305152" y="124446"/>
                      </a:cubicBezTo>
                      <a:lnTo>
                        <a:pt x="305152" y="124446"/>
                      </a:lnTo>
                      <a:lnTo>
                        <a:pt x="305152" y="10146"/>
                      </a:lnTo>
                      <a:lnTo>
                        <a:pt x="428977" y="1339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sp>
          <p:nvSpPr>
            <p:cNvPr id="79" name="任意多边形: 形状 78">
              <a:extLst>
                <a:ext uri="{FF2B5EF4-FFF2-40B4-BE49-F238E27FC236}">
                  <a16:creationId xmlns:a16="http://schemas.microsoft.com/office/drawing/2014/main" id="{FA1ABC2C-65F4-ACAF-B3E8-AC38F17FBB01}"/>
                </a:ext>
              </a:extLst>
            </p:cNvPr>
            <p:cNvSpPr/>
            <p:nvPr/>
          </p:nvSpPr>
          <p:spPr>
            <a:xfrm flipH="1">
              <a:off x="6604000" y="1"/>
              <a:ext cx="5588000" cy="6857999"/>
            </a:xfrm>
            <a:custGeom>
              <a:avLst/>
              <a:gdLst>
                <a:gd name="connsiteX0" fmla="*/ 4339477 w 5588000"/>
                <a:gd name="connsiteY0" fmla="*/ 0 h 6857999"/>
                <a:gd name="connsiteX1" fmla="*/ 0 w 5588000"/>
                <a:gd name="connsiteY1" fmla="*/ 0 h 6857999"/>
                <a:gd name="connsiteX2" fmla="*/ 0 w 5588000"/>
                <a:gd name="connsiteY2" fmla="*/ 6857999 h 6857999"/>
                <a:gd name="connsiteX3" fmla="*/ 4339478 w 5588000"/>
                <a:gd name="connsiteY3" fmla="*/ 6857999 h 6857999"/>
                <a:gd name="connsiteX4" fmla="*/ 4369438 w 5588000"/>
                <a:gd name="connsiteY4" fmla="*/ 6823412 h 6857999"/>
                <a:gd name="connsiteX5" fmla="*/ 5588000 w 5588000"/>
                <a:gd name="connsiteY5" fmla="*/ 3429000 h 6857999"/>
                <a:gd name="connsiteX6" fmla="*/ 4369438 w 5588000"/>
                <a:gd name="connsiteY6" fmla="*/ 3458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8000" h="6857999">
                  <a:moveTo>
                    <a:pt x="4339477" y="0"/>
                  </a:moveTo>
                  <a:lnTo>
                    <a:pt x="0" y="0"/>
                  </a:lnTo>
                  <a:lnTo>
                    <a:pt x="0" y="6857999"/>
                  </a:lnTo>
                  <a:lnTo>
                    <a:pt x="4339478" y="6857999"/>
                  </a:lnTo>
                  <a:lnTo>
                    <a:pt x="4369438" y="6823412"/>
                  </a:lnTo>
                  <a:cubicBezTo>
                    <a:pt x="5130699" y="5900977"/>
                    <a:pt x="5588000" y="4718393"/>
                    <a:pt x="5588000" y="3429000"/>
                  </a:cubicBezTo>
                  <a:cubicBezTo>
                    <a:pt x="5588000" y="2139608"/>
                    <a:pt x="5130699" y="957024"/>
                    <a:pt x="4369438" y="34588"/>
                  </a:cubicBezTo>
                  <a:close/>
                </a:path>
              </a:pathLst>
            </a:custGeom>
            <a:blipFill rotWithShape="1">
              <a:blip r:embed="rId3"/>
              <a:srcRect/>
              <a:stretch>
                <a:fillRect l="-42141" r="-41950"/>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sp>
        <p:nvSpPr>
          <p:cNvPr id="80" name="标题 79"/>
          <p:cNvSpPr>
            <a:spLocks noGrp="1"/>
          </p:cNvSpPr>
          <p:nvPr>
            <p:ph type="title"/>
          </p:nvPr>
        </p:nvSpPr>
        <p:spPr/>
        <p:txBody>
          <a:bodyPr/>
          <a:lstStyle/>
          <a:p>
            <a:pPr lvl="0"/>
            <a:r>
              <a:rPr lang="zh-CN" altLang="en-US"/>
              <a:t>综合素质教育计划</a:t>
            </a:r>
            <a:endParaRPr lang="en-US"/>
          </a:p>
        </p:txBody>
      </p:sp>
    </p:spTree>
    <p:custDataLst>
      <p:tags r:id="rId1"/>
    </p:custDataLst>
    <p:extLst>
      <p:ext uri="{BB962C8B-B14F-4D97-AF65-F5344CB8AC3E}">
        <p14:creationId xmlns:p14="http://schemas.microsoft.com/office/powerpoint/2010/main" val="1429603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5619750" y="2481157"/>
            <a:ext cx="5899150" cy="1315115"/>
          </a:xfrm>
        </p:spPr>
        <p:txBody>
          <a:bodyPr/>
          <a:lstStyle/>
          <a:p>
            <a:pPr lvl="0"/>
            <a:r>
              <a:rPr lang="en-US" altLang="zh-CN"/>
              <a:t>02.</a:t>
            </a:r>
            <a:r>
              <a:rPr lang="zh-CN" altLang="en-US"/>
              <a:t>学校发展规划</a:t>
            </a:r>
            <a:endParaRPr lang="en-US"/>
          </a:p>
        </p:txBody>
      </p:sp>
      <p:sp>
        <p:nvSpPr>
          <p:cNvPr id="25" name="文本占位符 24"/>
          <p:cNvSpPr>
            <a:spLocks noGrp="1"/>
          </p:cNvSpPr>
          <p:nvPr>
            <p:ph type="body" sz="quarter" idx="1"/>
          </p:nvPr>
        </p:nvSpPr>
        <p:spPr>
          <a:xfrm>
            <a:off x="5619750" y="3808126"/>
            <a:ext cx="5899150" cy="1104991"/>
          </a:xfrm>
        </p:spPr>
        <p:txBody>
          <a:bodyPr/>
          <a:lstStyle/>
          <a:p>
            <a:pPr lvl="0"/>
            <a:r>
              <a:rPr lang="zh-CN" altLang="en-US"/>
              <a:t>学校的历史和未来发展规划</a:t>
            </a:r>
            <a:endParaRPr lang="en-US" dirty="0"/>
          </a:p>
        </p:txBody>
      </p:sp>
    </p:spTree>
    <p:custDataLst>
      <p:tags r:id="rId1"/>
    </p:custDataLst>
    <p:extLst>
      <p:ext uri="{BB962C8B-B14F-4D97-AF65-F5344CB8AC3E}">
        <p14:creationId xmlns:p14="http://schemas.microsoft.com/office/powerpoint/2010/main" val="2129268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a:extLst>
              <a:ext uri="{FF2B5EF4-FFF2-40B4-BE49-F238E27FC236}">
                <a16:creationId xmlns:a16="http://schemas.microsoft.com/office/drawing/2014/main" id="{96C63B99-427A-B5D9-FFB3-979167497998}"/>
              </a:ext>
            </a:extLst>
          </p:cNvPr>
          <p:cNvGrpSpPr/>
          <p:nvPr/>
        </p:nvGrpSpPr>
        <p:grpSpPr>
          <a:xfrm>
            <a:off x="660400" y="1130301"/>
            <a:ext cx="10858500" cy="5003800"/>
            <a:chOff x="660400" y="1130301"/>
            <a:chExt cx="10858500" cy="5003800"/>
          </a:xfrm>
        </p:grpSpPr>
        <p:grpSp>
          <p:nvGrpSpPr>
            <p:cNvPr id="2" name="组合 1">
              <a:extLst>
                <a:ext uri="{FF2B5EF4-FFF2-40B4-BE49-F238E27FC236}">
                  <a16:creationId xmlns:a16="http://schemas.microsoft.com/office/drawing/2014/main" id="{B8E8B5B0-8FA9-E491-4748-5ACE2FC31063}"/>
                </a:ext>
              </a:extLst>
            </p:cNvPr>
            <p:cNvGrpSpPr/>
            <p:nvPr/>
          </p:nvGrpSpPr>
          <p:grpSpPr>
            <a:xfrm>
              <a:off x="5842000" y="1130301"/>
              <a:ext cx="5676900" cy="5003800"/>
              <a:chOff x="5842000" y="1130301"/>
              <a:chExt cx="5676900" cy="5003800"/>
            </a:xfrm>
          </p:grpSpPr>
          <p:sp>
            <p:nvSpPr>
              <p:cNvPr id="11" name="矩形: 圆角 10">
                <a:extLst>
                  <a:ext uri="{FF2B5EF4-FFF2-40B4-BE49-F238E27FC236}">
                    <a16:creationId xmlns:a16="http://schemas.microsoft.com/office/drawing/2014/main" id="{441F7BC6-C185-5C09-5686-5C7F1812012E}"/>
                  </a:ext>
                </a:extLst>
              </p:cNvPr>
              <p:cNvSpPr/>
              <p:nvPr/>
            </p:nvSpPr>
            <p:spPr>
              <a:xfrm>
                <a:off x="8822022" y="1130301"/>
                <a:ext cx="2696878" cy="5003800"/>
              </a:xfrm>
              <a:prstGeom prst="roundRect">
                <a:avLst>
                  <a:gd name="adj" fmla="val 5000"/>
                </a:avLst>
              </a:prstGeom>
              <a:blipFill rotWithShape="1">
                <a:blip r:embed="rId3"/>
                <a:srcRect/>
                <a:stretch>
                  <a:fillRect l="-89575" r="-88735"/>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dirty="0"/>
              </a:p>
            </p:txBody>
          </p:sp>
          <p:sp>
            <p:nvSpPr>
              <p:cNvPr id="13" name="矩形: 圆角 12">
                <a:extLst>
                  <a:ext uri="{FF2B5EF4-FFF2-40B4-BE49-F238E27FC236}">
                    <a16:creationId xmlns:a16="http://schemas.microsoft.com/office/drawing/2014/main" id="{9E320BF4-25D9-BE4F-67D3-58F34B87F04F}"/>
                  </a:ext>
                </a:extLst>
              </p:cNvPr>
              <p:cNvSpPr/>
              <p:nvPr/>
            </p:nvSpPr>
            <p:spPr>
              <a:xfrm>
                <a:off x="5842000" y="3200400"/>
                <a:ext cx="2805575" cy="1981198"/>
              </a:xfrm>
              <a:prstGeom prst="roundRect">
                <a:avLst>
                  <a:gd name="adj" fmla="val 5000"/>
                </a:avLst>
              </a:prstGeom>
              <a:blipFill rotWithShape="1">
                <a:blip r:embed="rId4">
                  <a:extLst>
                    <a:ext uri="{28A0092B-C50C-407E-A947-70E740481C1C}">
                      <a14:useLocalDpi xmlns:a14="http://schemas.microsoft.com/office/drawing/2010/main" val="0"/>
                    </a:ext>
                  </a:extLst>
                </a:blip>
                <a:srcRect/>
                <a:stretch>
                  <a:fillRect l="-2840" r="-2840"/>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sp>
            <p:nvSpPr>
              <p:cNvPr id="17" name="矩形: 圆角 16">
                <a:extLst>
                  <a:ext uri="{FF2B5EF4-FFF2-40B4-BE49-F238E27FC236}">
                    <a16:creationId xmlns:a16="http://schemas.microsoft.com/office/drawing/2014/main" id="{6663A1D1-4CD7-894F-672A-B4C6C2C5EE62}"/>
                  </a:ext>
                </a:extLst>
              </p:cNvPr>
              <p:cNvSpPr/>
              <p:nvPr/>
            </p:nvSpPr>
            <p:spPr>
              <a:xfrm>
                <a:off x="5842000" y="5338234"/>
                <a:ext cx="2805575" cy="795866"/>
              </a:xfrm>
              <a:prstGeom prst="roundRect">
                <a:avLst>
                  <a:gd name="adj" fmla="val 10386"/>
                </a:avLst>
              </a:prstGeom>
              <a:blipFill rotWithShape="1">
                <a:blip r:embed="rId5">
                  <a:extLst>
                    <a:ext uri="{28A0092B-C50C-407E-A947-70E740481C1C}">
                      <a14:useLocalDpi xmlns:a14="http://schemas.microsoft.com/office/drawing/2010/main" val="0"/>
                    </a:ext>
                  </a:extLst>
                </a:blip>
                <a:srcRect/>
                <a:stretch>
                  <a:fillRect t="-67890" b="-67890"/>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dirty="0"/>
              </a:p>
            </p:txBody>
          </p:sp>
        </p:grpSp>
        <p:sp>
          <p:nvSpPr>
            <p:cNvPr id="18" name="矩形 17">
              <a:extLst>
                <a:ext uri="{FF2B5EF4-FFF2-40B4-BE49-F238E27FC236}">
                  <a16:creationId xmlns:a16="http://schemas.microsoft.com/office/drawing/2014/main" id="{4F13EA10-B353-E0FD-CC77-613783A19E73}"/>
                </a:ext>
              </a:extLst>
            </p:cNvPr>
            <p:cNvSpPr/>
            <p:nvPr/>
          </p:nvSpPr>
          <p:spPr>
            <a:xfrm>
              <a:off x="5841999" y="1237387"/>
              <a:ext cx="2805575" cy="17543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00000"/>
                </a:lnSpc>
              </a:pPr>
              <a:r>
                <a:rPr kumimoji="1" lang="zh-CN" altLang="en-US" sz="3600" b="1" dirty="0">
                  <a:solidFill>
                    <a:schemeClr val="tx1"/>
                  </a:solidFill>
                </a:rPr>
                <a:t>创建时间、办学理念和发展历程</a:t>
              </a:r>
              <a:endParaRPr kumimoji="1" lang="en-US" altLang="zh-CN" sz="3600" b="1" dirty="0">
                <a:solidFill>
                  <a:schemeClr val="tx1"/>
                </a:solidFill>
              </a:endParaRPr>
            </a:p>
          </p:txBody>
        </p:sp>
        <p:grpSp>
          <p:nvGrpSpPr>
            <p:cNvPr id="12" name="组合 11">
              <a:extLst>
                <a:ext uri="{FF2B5EF4-FFF2-40B4-BE49-F238E27FC236}">
                  <a16:creationId xmlns:a16="http://schemas.microsoft.com/office/drawing/2014/main" id="{AA1754B8-90C4-A2B0-47D5-688A6E597E35}"/>
                </a:ext>
              </a:extLst>
            </p:cNvPr>
            <p:cNvGrpSpPr/>
            <p:nvPr/>
          </p:nvGrpSpPr>
          <p:grpSpPr>
            <a:xfrm>
              <a:off x="660400" y="1130301"/>
              <a:ext cx="5007151" cy="5003799"/>
              <a:chOff x="660400" y="1130301"/>
              <a:chExt cx="5007151" cy="5003799"/>
            </a:xfrm>
          </p:grpSpPr>
          <p:sp>
            <p:nvSpPr>
              <p:cNvPr id="35" name="矩形: 圆角 34">
                <a:extLst>
                  <a:ext uri="{FF2B5EF4-FFF2-40B4-BE49-F238E27FC236}">
                    <a16:creationId xmlns:a16="http://schemas.microsoft.com/office/drawing/2014/main" id="{6C6D3F67-1905-D632-F4DD-A3A19CE5ED2D}"/>
                  </a:ext>
                </a:extLst>
              </p:cNvPr>
              <p:cNvSpPr/>
              <p:nvPr/>
            </p:nvSpPr>
            <p:spPr>
              <a:xfrm>
                <a:off x="660400" y="1130301"/>
                <a:ext cx="5007151" cy="5003799"/>
              </a:xfrm>
              <a:prstGeom prst="roundRect">
                <a:avLst>
                  <a:gd name="adj" fmla="val 3324"/>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a:extLst>
                  <a:ext uri="{FF2B5EF4-FFF2-40B4-BE49-F238E27FC236}">
                    <a16:creationId xmlns:a16="http://schemas.microsoft.com/office/drawing/2014/main" id="{0FEE2E6A-F245-E0FC-A143-EBE98F53C319}"/>
                  </a:ext>
                </a:extLst>
              </p:cNvPr>
              <p:cNvGrpSpPr/>
              <p:nvPr/>
            </p:nvGrpSpPr>
            <p:grpSpPr>
              <a:xfrm>
                <a:off x="1200830" y="1495023"/>
                <a:ext cx="3926290" cy="4341357"/>
                <a:chOff x="1200830" y="1495023"/>
                <a:chExt cx="3926290" cy="4341357"/>
              </a:xfrm>
            </p:grpSpPr>
            <p:grpSp>
              <p:nvGrpSpPr>
                <p:cNvPr id="9" name="组合 8">
                  <a:extLst>
                    <a:ext uri="{FF2B5EF4-FFF2-40B4-BE49-F238E27FC236}">
                      <a16:creationId xmlns:a16="http://schemas.microsoft.com/office/drawing/2014/main" id="{1C4B2548-E2F9-045E-74AE-F3253EEA8ABD}"/>
                    </a:ext>
                  </a:extLst>
                </p:cNvPr>
                <p:cNvGrpSpPr/>
                <p:nvPr/>
              </p:nvGrpSpPr>
              <p:grpSpPr>
                <a:xfrm>
                  <a:off x="1200830" y="1495023"/>
                  <a:ext cx="3926290" cy="1219260"/>
                  <a:chOff x="1200830" y="1495023"/>
                  <a:chExt cx="3926290" cy="1219260"/>
                </a:xfrm>
              </p:grpSpPr>
              <p:sp>
                <p:nvSpPr>
                  <p:cNvPr id="19" name="矩形 18">
                    <a:extLst>
                      <a:ext uri="{FF2B5EF4-FFF2-40B4-BE49-F238E27FC236}">
                        <a16:creationId xmlns:a16="http://schemas.microsoft.com/office/drawing/2014/main" id="{E78B5C7D-9E32-BDB5-C708-340B174A455D}"/>
                      </a:ext>
                    </a:extLst>
                  </p:cNvPr>
                  <p:cNvSpPr/>
                  <p:nvPr/>
                </p:nvSpPr>
                <p:spPr>
                  <a:xfrm flipH="1">
                    <a:off x="1681140" y="2106100"/>
                    <a:ext cx="3445979" cy="608183"/>
                  </a:xfrm>
                  <a:prstGeom prst="rect">
                    <a:avLst/>
                  </a:prstGeom>
                  <a:ln>
                    <a:noFill/>
                  </a:ln>
                </p:spPr>
                <p:txBody>
                  <a:bodyPr wrap="square" lIns="91440" tIns="45720" rIns="91440" bIns="45720" anchor="t">
                    <a:normAutofit/>
                  </a:bodyPr>
                  <a:lstStyle/>
                  <a:p>
                    <a:pPr>
                      <a:lnSpc>
                        <a:spcPct val="150000"/>
                      </a:lnSpc>
                    </a:pPr>
                    <a:r>
                      <a:rPr kumimoji="1" lang="zh-CN" altLang="en-US" sz="1400" dirty="0">
                        <a:solidFill>
                          <a:schemeClr val="tx1"/>
                        </a:solidFill>
                      </a:rPr>
                      <a:t>介绍学校的创建时间及其重要性。</a:t>
                    </a:r>
                    <a:endParaRPr kumimoji="1" lang="en-US" altLang="zh-CN" sz="1400" dirty="0">
                      <a:solidFill>
                        <a:schemeClr val="tx1"/>
                      </a:solidFill>
                    </a:endParaRPr>
                  </a:p>
                </p:txBody>
              </p:sp>
              <p:sp>
                <p:nvSpPr>
                  <p:cNvPr id="20" name="文本框 19">
                    <a:extLst>
                      <a:ext uri="{FF2B5EF4-FFF2-40B4-BE49-F238E27FC236}">
                        <a16:creationId xmlns:a16="http://schemas.microsoft.com/office/drawing/2014/main" id="{0467E2E4-CAD4-8106-3728-17C9283B8372}"/>
                      </a:ext>
                    </a:extLst>
                  </p:cNvPr>
                  <p:cNvSpPr txBox="1"/>
                  <p:nvPr/>
                </p:nvSpPr>
                <p:spPr>
                  <a:xfrm>
                    <a:off x="1681141" y="1495023"/>
                    <a:ext cx="3445979" cy="608184"/>
                  </a:xfrm>
                  <a:prstGeom prst="rect">
                    <a:avLst/>
                  </a:prstGeom>
                  <a:noFill/>
                </p:spPr>
                <p:txBody>
                  <a:bodyPr wrap="square" rtlCol="0" anchor="b">
                    <a:noAutofit/>
                  </a:bodyPr>
                  <a:lstStyle/>
                  <a:p>
                    <a:pPr>
                      <a:lnSpc>
                        <a:spcPct val="100000"/>
                      </a:lnSpc>
                    </a:pPr>
                    <a:r>
                      <a:rPr lang="zh-CN" altLang="en-US" sz="2400" b="1" dirty="0"/>
                      <a:t>学校创建时间</a:t>
                    </a:r>
                    <a:endParaRPr lang="en-US" altLang="zh-CN" sz="2400" b="1" dirty="0"/>
                  </a:p>
                </p:txBody>
              </p:sp>
              <p:grpSp>
                <p:nvGrpSpPr>
                  <p:cNvPr id="8" name="组合 7">
                    <a:extLst>
                      <a:ext uri="{FF2B5EF4-FFF2-40B4-BE49-F238E27FC236}">
                        <a16:creationId xmlns:a16="http://schemas.microsoft.com/office/drawing/2014/main" id="{50CD9AA2-873E-2636-65EB-B68D7B2B7EB3}"/>
                      </a:ext>
                    </a:extLst>
                  </p:cNvPr>
                  <p:cNvGrpSpPr/>
                  <p:nvPr/>
                </p:nvGrpSpPr>
                <p:grpSpPr>
                  <a:xfrm>
                    <a:off x="1200830" y="1764653"/>
                    <a:ext cx="444222" cy="444220"/>
                    <a:chOff x="1200830" y="1764653"/>
                    <a:chExt cx="444222" cy="444220"/>
                  </a:xfrm>
                </p:grpSpPr>
                <p:sp>
                  <p:nvSpPr>
                    <p:cNvPr id="26" name="椭圆 25">
                      <a:extLst>
                        <a:ext uri="{FF2B5EF4-FFF2-40B4-BE49-F238E27FC236}">
                          <a16:creationId xmlns:a16="http://schemas.microsoft.com/office/drawing/2014/main" id="{EC81C058-60D0-665F-871E-19766B031BAF}"/>
                        </a:ext>
                      </a:extLst>
                    </p:cNvPr>
                    <p:cNvSpPr/>
                    <p:nvPr/>
                  </p:nvSpPr>
                  <p:spPr>
                    <a:xfrm>
                      <a:off x="1200830" y="1764653"/>
                      <a:ext cx="444222" cy="444220"/>
                    </a:xfrm>
                    <a:prstGeom prst="ellipse">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27" name="任意多边形: 形状 26">
                      <a:extLst>
                        <a:ext uri="{FF2B5EF4-FFF2-40B4-BE49-F238E27FC236}">
                          <a16:creationId xmlns:a16="http://schemas.microsoft.com/office/drawing/2014/main" id="{FDAF0E89-DE60-E0BB-2FD7-9D99D9A24914}"/>
                        </a:ext>
                      </a:extLst>
                    </p:cNvPr>
                    <p:cNvSpPr/>
                    <p:nvPr/>
                  </p:nvSpPr>
                  <p:spPr bwMode="auto">
                    <a:xfrm>
                      <a:off x="1320161" y="1901197"/>
                      <a:ext cx="205561" cy="171132"/>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grpSp>
              <p:nvGrpSpPr>
                <p:cNvPr id="7" name="组合 6">
                  <a:extLst>
                    <a:ext uri="{FF2B5EF4-FFF2-40B4-BE49-F238E27FC236}">
                      <a16:creationId xmlns:a16="http://schemas.microsoft.com/office/drawing/2014/main" id="{358816B3-EF1C-03DF-B159-1B2D08F7083B}"/>
                    </a:ext>
                  </a:extLst>
                </p:cNvPr>
                <p:cNvGrpSpPr/>
                <p:nvPr/>
              </p:nvGrpSpPr>
              <p:grpSpPr>
                <a:xfrm>
                  <a:off x="1200830" y="4617120"/>
                  <a:ext cx="3926290" cy="1219260"/>
                  <a:chOff x="1200830" y="4617120"/>
                  <a:chExt cx="3926290" cy="1219260"/>
                </a:xfrm>
              </p:grpSpPr>
              <p:sp>
                <p:nvSpPr>
                  <p:cNvPr id="23" name="矩形 22">
                    <a:extLst>
                      <a:ext uri="{FF2B5EF4-FFF2-40B4-BE49-F238E27FC236}">
                        <a16:creationId xmlns:a16="http://schemas.microsoft.com/office/drawing/2014/main" id="{512CB845-088D-17CE-E314-39F13FCEEFDB}"/>
                      </a:ext>
                    </a:extLst>
                  </p:cNvPr>
                  <p:cNvSpPr/>
                  <p:nvPr/>
                </p:nvSpPr>
                <p:spPr>
                  <a:xfrm flipH="1">
                    <a:off x="1681140" y="5228197"/>
                    <a:ext cx="3445979" cy="608183"/>
                  </a:xfrm>
                  <a:prstGeom prst="rect">
                    <a:avLst/>
                  </a:prstGeom>
                  <a:ln>
                    <a:noFill/>
                  </a:ln>
                </p:spPr>
                <p:txBody>
                  <a:bodyPr wrap="square" lIns="91440" tIns="45720" rIns="91440" bIns="45720" anchor="t">
                    <a:normAutofit/>
                  </a:bodyPr>
                  <a:lstStyle/>
                  <a:p>
                    <a:pPr>
                      <a:lnSpc>
                        <a:spcPct val="150000"/>
                      </a:lnSpc>
                    </a:pPr>
                    <a:r>
                      <a:rPr kumimoji="1" lang="zh-CN" altLang="en-US" sz="1400">
                        <a:solidFill>
                          <a:schemeClr val="tx1"/>
                        </a:solidFill>
                      </a:rPr>
                      <a:t>介绍学校的成长历史、重大事件和里程碑。</a:t>
                    </a:r>
                    <a:endParaRPr kumimoji="1" lang="en-US" altLang="zh-CN" sz="1400" dirty="0">
                      <a:solidFill>
                        <a:schemeClr val="tx1"/>
                      </a:solidFill>
                    </a:endParaRPr>
                  </a:p>
                </p:txBody>
              </p:sp>
              <p:sp>
                <p:nvSpPr>
                  <p:cNvPr id="24" name="文本框 23">
                    <a:extLst>
                      <a:ext uri="{FF2B5EF4-FFF2-40B4-BE49-F238E27FC236}">
                        <a16:creationId xmlns:a16="http://schemas.microsoft.com/office/drawing/2014/main" id="{C9FFDA02-432F-C783-2573-8D948BE9C2FF}"/>
                      </a:ext>
                    </a:extLst>
                  </p:cNvPr>
                  <p:cNvSpPr txBox="1"/>
                  <p:nvPr/>
                </p:nvSpPr>
                <p:spPr>
                  <a:xfrm>
                    <a:off x="1681141" y="4617120"/>
                    <a:ext cx="3445979" cy="608184"/>
                  </a:xfrm>
                  <a:prstGeom prst="rect">
                    <a:avLst/>
                  </a:prstGeom>
                  <a:noFill/>
                </p:spPr>
                <p:txBody>
                  <a:bodyPr wrap="square" rtlCol="0" anchor="b">
                    <a:noAutofit/>
                  </a:bodyPr>
                  <a:lstStyle/>
                  <a:p>
                    <a:pPr>
                      <a:lnSpc>
                        <a:spcPct val="100000"/>
                      </a:lnSpc>
                    </a:pPr>
                    <a:r>
                      <a:rPr lang="zh-CN" altLang="en-US" sz="2400" b="1" dirty="0"/>
                      <a:t>学校主要发展历程</a:t>
                    </a:r>
                    <a:endParaRPr lang="en-US" altLang="zh-CN" sz="2400" b="1" dirty="0"/>
                  </a:p>
                </p:txBody>
              </p:sp>
              <p:grpSp>
                <p:nvGrpSpPr>
                  <p:cNvPr id="6" name="组合 5">
                    <a:extLst>
                      <a:ext uri="{FF2B5EF4-FFF2-40B4-BE49-F238E27FC236}">
                        <a16:creationId xmlns:a16="http://schemas.microsoft.com/office/drawing/2014/main" id="{D78EF5B1-75DA-28F6-D8B0-5A0E34D9377A}"/>
                      </a:ext>
                    </a:extLst>
                  </p:cNvPr>
                  <p:cNvGrpSpPr/>
                  <p:nvPr/>
                </p:nvGrpSpPr>
                <p:grpSpPr>
                  <a:xfrm>
                    <a:off x="1200830" y="4886750"/>
                    <a:ext cx="444222" cy="444220"/>
                    <a:chOff x="1200830" y="4886750"/>
                    <a:chExt cx="444222" cy="444220"/>
                  </a:xfrm>
                </p:grpSpPr>
                <p:sp>
                  <p:nvSpPr>
                    <p:cNvPr id="29" name="椭圆 28">
                      <a:extLst>
                        <a:ext uri="{FF2B5EF4-FFF2-40B4-BE49-F238E27FC236}">
                          <a16:creationId xmlns:a16="http://schemas.microsoft.com/office/drawing/2014/main" id="{30A0A2DB-6483-77D4-3F73-3E9962F1AA58}"/>
                        </a:ext>
                      </a:extLst>
                    </p:cNvPr>
                    <p:cNvSpPr/>
                    <p:nvPr/>
                  </p:nvSpPr>
                  <p:spPr>
                    <a:xfrm>
                      <a:off x="1200830" y="4886750"/>
                      <a:ext cx="444222" cy="444220"/>
                    </a:xfrm>
                    <a:prstGeom prst="ellipse">
                      <a:avLst/>
                    </a:prstGeom>
                    <a:solidFill>
                      <a:schemeClr val="accent3"/>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30" name="任意多边形: 形状 29">
                      <a:extLst>
                        <a:ext uri="{FF2B5EF4-FFF2-40B4-BE49-F238E27FC236}">
                          <a16:creationId xmlns:a16="http://schemas.microsoft.com/office/drawing/2014/main" id="{21832F0A-0C6F-1444-5C63-5759CB5AFD0E}"/>
                        </a:ext>
                      </a:extLst>
                    </p:cNvPr>
                    <p:cNvSpPr/>
                    <p:nvPr/>
                  </p:nvSpPr>
                  <p:spPr bwMode="auto">
                    <a:xfrm>
                      <a:off x="1320161" y="5015257"/>
                      <a:ext cx="205561" cy="187207"/>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57821 h 485775"/>
                        <a:gd name="connsiteX10" fmla="*/ 506329 w 533400"/>
                        <a:gd name="connsiteY10" fmla="*/ 486396 h 485775"/>
                        <a:gd name="connsiteX11" fmla="*/ 30079 w 533400"/>
                        <a:gd name="connsiteY11" fmla="*/ 486396 h 485775"/>
                        <a:gd name="connsiteX12" fmla="*/ 1504 w 533400"/>
                        <a:gd name="connsiteY12" fmla="*/ 457821 h 485775"/>
                        <a:gd name="connsiteX13" fmla="*/ 1504 w 533400"/>
                        <a:gd name="connsiteY13" fmla="*/ 229221 h 485775"/>
                        <a:gd name="connsiteX14" fmla="*/ 125329 w 533400"/>
                        <a:gd name="connsiteY14" fmla="*/ 229221 h 485775"/>
                        <a:gd name="connsiteX15" fmla="*/ 372979 w 533400"/>
                        <a:gd name="connsiteY15" fmla="*/ 621 h 485775"/>
                        <a:gd name="connsiteX16" fmla="*/ 411079 w 533400"/>
                        <a:gd name="connsiteY16" fmla="*/ 36816 h 485775"/>
                        <a:gd name="connsiteX17" fmla="*/ 411079 w 533400"/>
                        <a:gd name="connsiteY17" fmla="*/ 38721 h 485775"/>
                        <a:gd name="connsiteX18" fmla="*/ 411079 w 533400"/>
                        <a:gd name="connsiteY18" fmla="*/ 114921 h 485775"/>
                        <a:gd name="connsiteX19" fmla="*/ 506329 w 533400"/>
                        <a:gd name="connsiteY19" fmla="*/ 114921 h 485775"/>
                        <a:gd name="connsiteX20" fmla="*/ 534904 w 533400"/>
                        <a:gd name="connsiteY20" fmla="*/ 143496 h 485775"/>
                        <a:gd name="connsiteX21" fmla="*/ 534904 w 533400"/>
                        <a:gd name="connsiteY21" fmla="*/ 210171 h 485775"/>
                        <a:gd name="connsiteX22" fmla="*/ 1504 w 533400"/>
                        <a:gd name="connsiteY22" fmla="*/ 210171 h 485775"/>
                        <a:gd name="connsiteX23" fmla="*/ 1504 w 533400"/>
                        <a:gd name="connsiteY23" fmla="*/ 143496 h 485775"/>
                        <a:gd name="connsiteX24" fmla="*/ 30079 w 533400"/>
                        <a:gd name="connsiteY24" fmla="*/ 114921 h 485775"/>
                        <a:gd name="connsiteX25" fmla="*/ 125329 w 533400"/>
                        <a:gd name="connsiteY25" fmla="*/ 114921 h 485775"/>
                        <a:gd name="connsiteX26" fmla="*/ 125329 w 533400"/>
                        <a:gd name="connsiteY26" fmla="*/ 38721 h 485775"/>
                        <a:gd name="connsiteX27" fmla="*/ 161524 w 533400"/>
                        <a:gd name="connsiteY27" fmla="*/ 621 h 485775"/>
                        <a:gd name="connsiteX28" fmla="*/ 163429 w 533400"/>
                        <a:gd name="connsiteY28" fmla="*/ 621 h 485775"/>
                        <a:gd name="connsiteX29" fmla="*/ 372979 w 533400"/>
                        <a:gd name="connsiteY29" fmla="*/ 621 h 485775"/>
                        <a:gd name="connsiteX30" fmla="*/ 372979 w 533400"/>
                        <a:gd name="connsiteY30" fmla="*/ 19671 h 485775"/>
                        <a:gd name="connsiteX31" fmla="*/ 163429 w 533400"/>
                        <a:gd name="connsiteY31" fmla="*/ 19671 h 485775"/>
                        <a:gd name="connsiteX32" fmla="*/ 144474 w 533400"/>
                        <a:gd name="connsiteY32" fmla="*/ 37292 h 485775"/>
                        <a:gd name="connsiteX33" fmla="*/ 144379 w 533400"/>
                        <a:gd name="connsiteY33" fmla="*/ 38721 h 485775"/>
                        <a:gd name="connsiteX34" fmla="*/ 144379 w 533400"/>
                        <a:gd name="connsiteY34" fmla="*/ 114921 h 485775"/>
                        <a:gd name="connsiteX35" fmla="*/ 392029 w 533400"/>
                        <a:gd name="connsiteY35" fmla="*/ 114921 h 485775"/>
                        <a:gd name="connsiteX36" fmla="*/ 392029 w 533400"/>
                        <a:gd name="connsiteY36" fmla="*/ 38721 h 485775"/>
                        <a:gd name="connsiteX37" fmla="*/ 375836 w 533400"/>
                        <a:gd name="connsiteY37" fmla="*/ 19862 h 485775"/>
                        <a:gd name="connsiteX38" fmla="*/ 374408 w 533400"/>
                        <a:gd name="connsiteY38" fmla="*/ 19671 h 485775"/>
                        <a:gd name="connsiteX39" fmla="*/ 372979 w 533400"/>
                        <a:gd name="connsiteY39"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57821"/>
                          </a:lnTo>
                          <a:cubicBezTo>
                            <a:pt x="534904" y="473632"/>
                            <a:pt x="522141" y="486396"/>
                            <a:pt x="506329" y="486396"/>
                          </a:cubicBezTo>
                          <a:lnTo>
                            <a:pt x="30079" y="486396"/>
                          </a:lnTo>
                          <a:cubicBezTo>
                            <a:pt x="14267" y="486396"/>
                            <a:pt x="1504" y="473632"/>
                            <a:pt x="1504" y="457821"/>
                          </a:cubicBezTo>
                          <a:lnTo>
                            <a:pt x="1504" y="229221"/>
                          </a:lnTo>
                          <a:lnTo>
                            <a:pt x="125329" y="229221"/>
                          </a:lnTo>
                          <a:close/>
                          <a:moveTo>
                            <a:pt x="372979" y="621"/>
                          </a:moveTo>
                          <a:cubicBezTo>
                            <a:pt x="393363" y="621"/>
                            <a:pt x="410031" y="16623"/>
                            <a:pt x="411079" y="36816"/>
                          </a:cubicBezTo>
                          <a:lnTo>
                            <a:pt x="411079" y="38721"/>
                          </a:lnTo>
                          <a:lnTo>
                            <a:pt x="411079" y="114921"/>
                          </a:lnTo>
                          <a:lnTo>
                            <a:pt x="506329" y="114921"/>
                          </a:lnTo>
                          <a:cubicBezTo>
                            <a:pt x="522141" y="114921"/>
                            <a:pt x="534904" y="127685"/>
                            <a:pt x="534904" y="143496"/>
                          </a:cubicBezTo>
                          <a:lnTo>
                            <a:pt x="534904" y="210171"/>
                          </a:lnTo>
                          <a:lnTo>
                            <a:pt x="1504" y="210171"/>
                          </a:lnTo>
                          <a:lnTo>
                            <a:pt x="1504" y="143496"/>
                          </a:lnTo>
                          <a:cubicBezTo>
                            <a:pt x="1504" y="127685"/>
                            <a:pt x="14267" y="114921"/>
                            <a:pt x="30079" y="114921"/>
                          </a:cubicBezTo>
                          <a:lnTo>
                            <a:pt x="125329" y="114921"/>
                          </a:lnTo>
                          <a:lnTo>
                            <a:pt x="125329" y="38721"/>
                          </a:lnTo>
                          <a:cubicBezTo>
                            <a:pt x="125329" y="18337"/>
                            <a:pt x="141331" y="1669"/>
                            <a:pt x="161524" y="621"/>
                          </a:cubicBezTo>
                          <a:lnTo>
                            <a:pt x="163429" y="621"/>
                          </a:lnTo>
                          <a:lnTo>
                            <a:pt x="372979" y="621"/>
                          </a:lnTo>
                          <a:close/>
                          <a:moveTo>
                            <a:pt x="372979" y="19671"/>
                          </a:moveTo>
                          <a:lnTo>
                            <a:pt x="163429" y="19671"/>
                          </a:lnTo>
                          <a:cubicBezTo>
                            <a:pt x="153428" y="19671"/>
                            <a:pt x="145141" y="27482"/>
                            <a:pt x="144474" y="37292"/>
                          </a:cubicBezTo>
                          <a:lnTo>
                            <a:pt x="144379" y="38721"/>
                          </a:lnTo>
                          <a:lnTo>
                            <a:pt x="144379" y="114921"/>
                          </a:lnTo>
                          <a:lnTo>
                            <a:pt x="392029" y="114921"/>
                          </a:lnTo>
                          <a:lnTo>
                            <a:pt x="392029" y="38721"/>
                          </a:lnTo>
                          <a:cubicBezTo>
                            <a:pt x="392029" y="29196"/>
                            <a:pt x="384981" y="21290"/>
                            <a:pt x="375836" y="19862"/>
                          </a:cubicBezTo>
                          <a:lnTo>
                            <a:pt x="374408" y="19671"/>
                          </a:lnTo>
                          <a:lnTo>
                            <a:pt x="372979" y="1967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grpSp>
              <p:nvGrpSpPr>
                <p:cNvPr id="5" name="组合 4">
                  <a:extLst>
                    <a:ext uri="{FF2B5EF4-FFF2-40B4-BE49-F238E27FC236}">
                      <a16:creationId xmlns:a16="http://schemas.microsoft.com/office/drawing/2014/main" id="{B9772B8A-842B-9CC4-9825-BE8BAD316A8E}"/>
                    </a:ext>
                  </a:extLst>
                </p:cNvPr>
                <p:cNvGrpSpPr/>
                <p:nvPr/>
              </p:nvGrpSpPr>
              <p:grpSpPr>
                <a:xfrm>
                  <a:off x="1200830" y="3059806"/>
                  <a:ext cx="3926290" cy="1219260"/>
                  <a:chOff x="1200830" y="3059806"/>
                  <a:chExt cx="3926290" cy="1219260"/>
                </a:xfrm>
              </p:grpSpPr>
              <p:sp>
                <p:nvSpPr>
                  <p:cNvPr id="21" name="矩形 20">
                    <a:extLst>
                      <a:ext uri="{FF2B5EF4-FFF2-40B4-BE49-F238E27FC236}">
                        <a16:creationId xmlns:a16="http://schemas.microsoft.com/office/drawing/2014/main" id="{96912FEC-67A9-E184-0DE8-427C39662F65}"/>
                      </a:ext>
                    </a:extLst>
                  </p:cNvPr>
                  <p:cNvSpPr/>
                  <p:nvPr/>
                </p:nvSpPr>
                <p:spPr>
                  <a:xfrm flipH="1">
                    <a:off x="1681140" y="3670883"/>
                    <a:ext cx="3445979" cy="608183"/>
                  </a:xfrm>
                  <a:prstGeom prst="rect">
                    <a:avLst/>
                  </a:prstGeom>
                  <a:ln>
                    <a:noFill/>
                  </a:ln>
                </p:spPr>
                <p:txBody>
                  <a:bodyPr wrap="square" lIns="91440" tIns="45720" rIns="91440" bIns="45720" anchor="t">
                    <a:normAutofit/>
                  </a:bodyPr>
                  <a:lstStyle/>
                  <a:p>
                    <a:pPr>
                      <a:lnSpc>
                        <a:spcPct val="150000"/>
                      </a:lnSpc>
                    </a:pPr>
                    <a:r>
                      <a:rPr kumimoji="1" lang="zh-CN" altLang="en-US" sz="1400">
                        <a:solidFill>
                          <a:schemeClr val="tx1"/>
                        </a:solidFill>
                      </a:rPr>
                      <a:t>介绍学校一直以来坚持的核心价值观。</a:t>
                    </a:r>
                    <a:endParaRPr kumimoji="1" lang="en-US" altLang="zh-CN" sz="1400" dirty="0">
                      <a:solidFill>
                        <a:schemeClr val="tx1"/>
                      </a:solidFill>
                    </a:endParaRPr>
                  </a:p>
                </p:txBody>
              </p:sp>
              <p:sp>
                <p:nvSpPr>
                  <p:cNvPr id="22" name="文本框 21">
                    <a:extLst>
                      <a:ext uri="{FF2B5EF4-FFF2-40B4-BE49-F238E27FC236}">
                        <a16:creationId xmlns:a16="http://schemas.microsoft.com/office/drawing/2014/main" id="{969FE1E3-AE92-3D5F-C720-514DB717AF65}"/>
                      </a:ext>
                    </a:extLst>
                  </p:cNvPr>
                  <p:cNvSpPr txBox="1"/>
                  <p:nvPr/>
                </p:nvSpPr>
                <p:spPr>
                  <a:xfrm>
                    <a:off x="1681141" y="3059806"/>
                    <a:ext cx="3445979" cy="608184"/>
                  </a:xfrm>
                  <a:prstGeom prst="rect">
                    <a:avLst/>
                  </a:prstGeom>
                  <a:noFill/>
                </p:spPr>
                <p:txBody>
                  <a:bodyPr wrap="square" rtlCol="0" anchor="b">
                    <a:noAutofit/>
                  </a:bodyPr>
                  <a:lstStyle/>
                  <a:p>
                    <a:pPr>
                      <a:lnSpc>
                        <a:spcPct val="100000"/>
                      </a:lnSpc>
                    </a:pPr>
                    <a:r>
                      <a:rPr lang="zh-CN" altLang="en-US" sz="2400" b="1" dirty="0"/>
                      <a:t>学校办学理念</a:t>
                    </a:r>
                    <a:endParaRPr lang="en-US" altLang="zh-CN" sz="2400" b="1" dirty="0"/>
                  </a:p>
                </p:txBody>
              </p:sp>
              <p:grpSp>
                <p:nvGrpSpPr>
                  <p:cNvPr id="4" name="组合 3">
                    <a:extLst>
                      <a:ext uri="{FF2B5EF4-FFF2-40B4-BE49-F238E27FC236}">
                        <a16:creationId xmlns:a16="http://schemas.microsoft.com/office/drawing/2014/main" id="{97805110-ED61-CF10-0DFA-0BF298853D31}"/>
                      </a:ext>
                    </a:extLst>
                  </p:cNvPr>
                  <p:cNvGrpSpPr/>
                  <p:nvPr/>
                </p:nvGrpSpPr>
                <p:grpSpPr>
                  <a:xfrm>
                    <a:off x="1200830" y="3329436"/>
                    <a:ext cx="444222" cy="444220"/>
                    <a:chOff x="1200830" y="3329436"/>
                    <a:chExt cx="444222" cy="444220"/>
                  </a:xfrm>
                </p:grpSpPr>
                <p:sp>
                  <p:nvSpPr>
                    <p:cNvPr id="32" name="椭圆 31">
                      <a:extLst>
                        <a:ext uri="{FF2B5EF4-FFF2-40B4-BE49-F238E27FC236}">
                          <a16:creationId xmlns:a16="http://schemas.microsoft.com/office/drawing/2014/main" id="{F485FF8B-AAD0-9D6D-EB1E-A4EF949D85AD}"/>
                        </a:ext>
                      </a:extLst>
                    </p:cNvPr>
                    <p:cNvSpPr/>
                    <p:nvPr/>
                  </p:nvSpPr>
                  <p:spPr>
                    <a:xfrm>
                      <a:off x="1200830" y="3329436"/>
                      <a:ext cx="444222" cy="444220"/>
                    </a:xfrm>
                    <a:prstGeom prst="ellipse">
                      <a:avLst/>
                    </a:prstGeom>
                    <a:solidFill>
                      <a:schemeClr val="accent2"/>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sp>
                  <p:nvSpPr>
                    <p:cNvPr id="33" name="任意多边形: 形状 32">
                      <a:extLst>
                        <a:ext uri="{FF2B5EF4-FFF2-40B4-BE49-F238E27FC236}">
                          <a16:creationId xmlns:a16="http://schemas.microsoft.com/office/drawing/2014/main" id="{018B97CF-46DC-32C6-FD57-43EAAA0B0FF3}"/>
                        </a:ext>
                      </a:extLst>
                    </p:cNvPr>
                    <p:cNvSpPr/>
                    <p:nvPr/>
                  </p:nvSpPr>
                  <p:spPr bwMode="auto">
                    <a:xfrm>
                      <a:off x="1320161" y="3469703"/>
                      <a:ext cx="205561" cy="163687"/>
                    </a:xfrm>
                    <a:custGeom>
                      <a:avLst/>
                      <a:gdLst>
                        <a:gd name="connsiteX0" fmla="*/ 486767 w 514350"/>
                        <a:gd name="connsiteY0" fmla="*/ 621 h 409575"/>
                        <a:gd name="connsiteX1" fmla="*/ 515342 w 514350"/>
                        <a:gd name="connsiteY1" fmla="*/ 29196 h 409575"/>
                        <a:gd name="connsiteX2" fmla="*/ 515342 w 514350"/>
                        <a:gd name="connsiteY2" fmla="*/ 324471 h 409575"/>
                        <a:gd name="connsiteX3" fmla="*/ 486767 w 514350"/>
                        <a:gd name="connsiteY3" fmla="*/ 353046 h 409575"/>
                        <a:gd name="connsiteX4" fmla="*/ 192159 w 514350"/>
                        <a:gd name="connsiteY4" fmla="*/ 353046 h 409575"/>
                        <a:gd name="connsiteX5" fmla="*/ 115387 w 514350"/>
                        <a:gd name="connsiteY5" fmla="*/ 410196 h 409575"/>
                        <a:gd name="connsiteX6" fmla="*/ 115387 w 514350"/>
                        <a:gd name="connsiteY6" fmla="*/ 353046 h 409575"/>
                        <a:gd name="connsiteX7" fmla="*/ 29567 w 514350"/>
                        <a:gd name="connsiteY7" fmla="*/ 353046 h 409575"/>
                        <a:gd name="connsiteX8" fmla="*/ 992 w 514350"/>
                        <a:gd name="connsiteY8" fmla="*/ 324471 h 409575"/>
                        <a:gd name="connsiteX9" fmla="*/ 992 w 514350"/>
                        <a:gd name="connsiteY9" fmla="*/ 29196 h 409575"/>
                        <a:gd name="connsiteX10" fmla="*/ 29567 w 514350"/>
                        <a:gd name="connsiteY10" fmla="*/ 621 h 409575"/>
                        <a:gd name="connsiteX11" fmla="*/ 486767 w 514350"/>
                        <a:gd name="connsiteY11" fmla="*/ 621 h 409575"/>
                        <a:gd name="connsiteX12" fmla="*/ 124817 w 514350"/>
                        <a:gd name="connsiteY12" fmla="*/ 143496 h 409575"/>
                        <a:gd name="connsiteX13" fmla="*/ 91480 w 514350"/>
                        <a:gd name="connsiteY13" fmla="*/ 176834 h 409575"/>
                        <a:gd name="connsiteX14" fmla="*/ 124817 w 514350"/>
                        <a:gd name="connsiteY14" fmla="*/ 210171 h 409575"/>
                        <a:gd name="connsiteX15" fmla="*/ 158155 w 514350"/>
                        <a:gd name="connsiteY15" fmla="*/ 176834 h 409575"/>
                        <a:gd name="connsiteX16" fmla="*/ 124817 w 514350"/>
                        <a:gd name="connsiteY16" fmla="*/ 143496 h 409575"/>
                        <a:gd name="connsiteX17" fmla="*/ 258167 w 514350"/>
                        <a:gd name="connsiteY17" fmla="*/ 143496 h 409575"/>
                        <a:gd name="connsiteX18" fmla="*/ 224830 w 514350"/>
                        <a:gd name="connsiteY18" fmla="*/ 176834 h 409575"/>
                        <a:gd name="connsiteX19" fmla="*/ 258167 w 514350"/>
                        <a:gd name="connsiteY19" fmla="*/ 210171 h 409575"/>
                        <a:gd name="connsiteX20" fmla="*/ 291505 w 514350"/>
                        <a:gd name="connsiteY20" fmla="*/ 176834 h 409575"/>
                        <a:gd name="connsiteX21" fmla="*/ 258167 w 514350"/>
                        <a:gd name="connsiteY21" fmla="*/ 143496 h 409575"/>
                        <a:gd name="connsiteX22" fmla="*/ 391517 w 514350"/>
                        <a:gd name="connsiteY22" fmla="*/ 143496 h 409575"/>
                        <a:gd name="connsiteX23" fmla="*/ 358180 w 514350"/>
                        <a:gd name="connsiteY23" fmla="*/ 176834 h 409575"/>
                        <a:gd name="connsiteX24" fmla="*/ 391517 w 514350"/>
                        <a:gd name="connsiteY24" fmla="*/ 210171 h 409575"/>
                        <a:gd name="connsiteX25" fmla="*/ 424855 w 514350"/>
                        <a:gd name="connsiteY25" fmla="*/ 176834 h 409575"/>
                        <a:gd name="connsiteX26" fmla="*/ 391517 w 514350"/>
                        <a:gd name="connsiteY26" fmla="*/ 1434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4350" h="409575">
                          <a:moveTo>
                            <a:pt x="486767" y="621"/>
                          </a:moveTo>
                          <a:cubicBezTo>
                            <a:pt x="502579" y="621"/>
                            <a:pt x="515342" y="13385"/>
                            <a:pt x="515342" y="29196"/>
                          </a:cubicBezTo>
                          <a:lnTo>
                            <a:pt x="515342" y="324471"/>
                          </a:lnTo>
                          <a:cubicBezTo>
                            <a:pt x="515342" y="340282"/>
                            <a:pt x="502579" y="353046"/>
                            <a:pt x="486767" y="353046"/>
                          </a:cubicBezTo>
                          <a:lnTo>
                            <a:pt x="192159" y="353046"/>
                          </a:lnTo>
                          <a:lnTo>
                            <a:pt x="115387" y="410196"/>
                          </a:lnTo>
                          <a:lnTo>
                            <a:pt x="115387" y="353046"/>
                          </a:lnTo>
                          <a:lnTo>
                            <a:pt x="29567" y="353046"/>
                          </a:lnTo>
                          <a:cubicBezTo>
                            <a:pt x="13755" y="353046"/>
                            <a:pt x="992" y="340282"/>
                            <a:pt x="992" y="324471"/>
                          </a:cubicBezTo>
                          <a:lnTo>
                            <a:pt x="992" y="29196"/>
                          </a:lnTo>
                          <a:cubicBezTo>
                            <a:pt x="992" y="13385"/>
                            <a:pt x="13755" y="621"/>
                            <a:pt x="29567" y="621"/>
                          </a:cubicBezTo>
                          <a:lnTo>
                            <a:pt x="486767" y="621"/>
                          </a:lnTo>
                          <a:close/>
                          <a:moveTo>
                            <a:pt x="124817" y="143496"/>
                          </a:moveTo>
                          <a:cubicBezTo>
                            <a:pt x="106434" y="143496"/>
                            <a:pt x="91480" y="158450"/>
                            <a:pt x="91480" y="176834"/>
                          </a:cubicBezTo>
                          <a:cubicBezTo>
                            <a:pt x="91480" y="195217"/>
                            <a:pt x="106434" y="210171"/>
                            <a:pt x="124817" y="210171"/>
                          </a:cubicBezTo>
                          <a:cubicBezTo>
                            <a:pt x="143200" y="210171"/>
                            <a:pt x="158155" y="195217"/>
                            <a:pt x="158155" y="176834"/>
                          </a:cubicBezTo>
                          <a:cubicBezTo>
                            <a:pt x="158155" y="158450"/>
                            <a:pt x="143200" y="143496"/>
                            <a:pt x="124817" y="143496"/>
                          </a:cubicBezTo>
                          <a:close/>
                          <a:moveTo>
                            <a:pt x="258167" y="143496"/>
                          </a:moveTo>
                          <a:cubicBezTo>
                            <a:pt x="239784" y="143496"/>
                            <a:pt x="224830" y="158450"/>
                            <a:pt x="224830" y="176834"/>
                          </a:cubicBezTo>
                          <a:cubicBezTo>
                            <a:pt x="224830" y="195217"/>
                            <a:pt x="239784" y="210171"/>
                            <a:pt x="258167" y="210171"/>
                          </a:cubicBezTo>
                          <a:cubicBezTo>
                            <a:pt x="276550" y="210171"/>
                            <a:pt x="291505" y="195217"/>
                            <a:pt x="291505" y="176834"/>
                          </a:cubicBezTo>
                          <a:cubicBezTo>
                            <a:pt x="291505" y="158450"/>
                            <a:pt x="276550" y="143496"/>
                            <a:pt x="258167" y="143496"/>
                          </a:cubicBezTo>
                          <a:close/>
                          <a:moveTo>
                            <a:pt x="391517" y="143496"/>
                          </a:moveTo>
                          <a:cubicBezTo>
                            <a:pt x="373134" y="143496"/>
                            <a:pt x="358180" y="158450"/>
                            <a:pt x="358180" y="176834"/>
                          </a:cubicBezTo>
                          <a:cubicBezTo>
                            <a:pt x="358180" y="195217"/>
                            <a:pt x="373134" y="210171"/>
                            <a:pt x="391517" y="210171"/>
                          </a:cubicBezTo>
                          <a:cubicBezTo>
                            <a:pt x="409900" y="210171"/>
                            <a:pt x="424855" y="195217"/>
                            <a:pt x="424855" y="176834"/>
                          </a:cubicBezTo>
                          <a:cubicBezTo>
                            <a:pt x="424855" y="158450"/>
                            <a:pt x="409900" y="143496"/>
                            <a:pt x="391517" y="143496"/>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solidFill>
                          <a:srgbClr val="FFFFFF"/>
                        </a:solidFill>
                      </a:endParaRPr>
                    </a:p>
                  </p:txBody>
                </p:sp>
              </p:grpSp>
            </p:grpSp>
          </p:grpSp>
        </p:grpSp>
      </p:grpSp>
      <p:sp>
        <p:nvSpPr>
          <p:cNvPr id="36" name="标题 35"/>
          <p:cNvSpPr>
            <a:spLocks noGrp="1"/>
          </p:cNvSpPr>
          <p:nvPr>
            <p:ph type="title"/>
          </p:nvPr>
        </p:nvSpPr>
        <p:spPr/>
        <p:txBody>
          <a:bodyPr/>
          <a:lstStyle/>
          <a:p>
            <a:pPr lvl="0"/>
            <a:r>
              <a:rPr lang="zh-CN" altLang="en-US"/>
              <a:t>学校历史和发展</a:t>
            </a:r>
            <a:endParaRPr lang="en-US"/>
          </a:p>
        </p:txBody>
      </p:sp>
    </p:spTree>
    <p:custDataLst>
      <p:tags r:id="rId1"/>
    </p:custDataLst>
    <p:extLst>
      <p:ext uri="{BB962C8B-B14F-4D97-AF65-F5344CB8AC3E}">
        <p14:creationId xmlns:p14="http://schemas.microsoft.com/office/powerpoint/2010/main" val="13845359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组合 23">
            <a:extLst>
              <a:ext uri="{FF2B5EF4-FFF2-40B4-BE49-F238E27FC236}">
                <a16:creationId xmlns:a16="http://schemas.microsoft.com/office/drawing/2014/main" id="{5A016F9D-3A64-BB39-8926-5A26D40105F7}"/>
              </a:ext>
            </a:extLst>
          </p:cNvPr>
          <p:cNvGrpSpPr/>
          <p:nvPr/>
        </p:nvGrpSpPr>
        <p:grpSpPr>
          <a:xfrm flipH="1">
            <a:off x="2396141" y="3886860"/>
            <a:ext cx="1355449" cy="2084173"/>
            <a:chOff x="4308585" y="2100040"/>
            <a:chExt cx="1583134" cy="2434267"/>
          </a:xfrm>
        </p:grpSpPr>
        <p:sp>
          <p:nvSpPr>
            <p:cNvPr id="74" name="任意多边形: 形状 73">
              <a:extLst>
                <a:ext uri="{FF2B5EF4-FFF2-40B4-BE49-F238E27FC236}">
                  <a16:creationId xmlns:a16="http://schemas.microsoft.com/office/drawing/2014/main" id="{6EB5416E-8D1E-44E9-1B32-F14C4EFEE7A8}"/>
                </a:ext>
              </a:extLst>
            </p:cNvPr>
            <p:cNvSpPr/>
            <p:nvPr/>
          </p:nvSpPr>
          <p:spPr>
            <a:xfrm>
              <a:off x="4308585" y="2368559"/>
              <a:ext cx="1583134" cy="2165748"/>
            </a:xfrm>
            <a:custGeom>
              <a:avLst/>
              <a:gdLst>
                <a:gd name="connsiteX0" fmla="*/ 894235 w 1583134"/>
                <a:gd name="connsiteY0" fmla="*/ 884830 h 2165748"/>
                <a:gd name="connsiteX1" fmla="*/ 879957 w 1583134"/>
                <a:gd name="connsiteY1" fmla="*/ 889913 h 2165748"/>
                <a:gd name="connsiteX2" fmla="*/ 880727 w 1583134"/>
                <a:gd name="connsiteY2" fmla="*/ 889833 h 2165748"/>
                <a:gd name="connsiteX3" fmla="*/ 676802 w 1583134"/>
                <a:gd name="connsiteY3" fmla="*/ 879737 h 2165748"/>
                <a:gd name="connsiteX4" fmla="*/ 698438 w 1583134"/>
                <a:gd name="connsiteY4" fmla="*/ 888310 h 2165748"/>
                <a:gd name="connsiteX5" fmla="*/ 699805 w 1583134"/>
                <a:gd name="connsiteY5" fmla="*/ 888475 h 2165748"/>
                <a:gd name="connsiteX6" fmla="*/ 1015071 w 1583134"/>
                <a:gd name="connsiteY6" fmla="*/ 814547 h 2165748"/>
                <a:gd name="connsiteX7" fmla="*/ 1008960 w 1583134"/>
                <a:gd name="connsiteY7" fmla="*/ 821110 h 2165748"/>
                <a:gd name="connsiteX8" fmla="*/ 1014886 w 1583134"/>
                <a:gd name="connsiteY8" fmla="*/ 814885 h 2165748"/>
                <a:gd name="connsiteX9" fmla="*/ 1028757 w 1583134"/>
                <a:gd name="connsiteY9" fmla="*/ 788960 h 2165748"/>
                <a:gd name="connsiteX10" fmla="*/ 1016648 w 1583134"/>
                <a:gd name="connsiteY10" fmla="*/ 811678 h 2165748"/>
                <a:gd name="connsiteX11" fmla="*/ 1028534 w 1583134"/>
                <a:gd name="connsiteY11" fmla="*/ 790042 h 2165748"/>
                <a:gd name="connsiteX12" fmla="*/ 554217 w 1583134"/>
                <a:gd name="connsiteY12" fmla="*/ 783710 h 2165748"/>
                <a:gd name="connsiteX13" fmla="*/ 554414 w 1583134"/>
                <a:gd name="connsiteY13" fmla="*/ 784927 h 2165748"/>
                <a:gd name="connsiteX14" fmla="*/ 554426 w 1583134"/>
                <a:gd name="connsiteY14" fmla="*/ 784951 h 2165748"/>
                <a:gd name="connsiteX15" fmla="*/ 1033638 w 1583134"/>
                <a:gd name="connsiteY15" fmla="*/ 763240 h 2165748"/>
                <a:gd name="connsiteX16" fmla="*/ 1030858 w 1583134"/>
                <a:gd name="connsiteY16" fmla="*/ 778798 h 2165748"/>
                <a:gd name="connsiteX17" fmla="*/ 1033786 w 1583134"/>
                <a:gd name="connsiteY17" fmla="*/ 764630 h 2165748"/>
                <a:gd name="connsiteX18" fmla="*/ 625236 w 1583134"/>
                <a:gd name="connsiteY18" fmla="*/ 744650 h 2165748"/>
                <a:gd name="connsiteX19" fmla="*/ 631898 w 1583134"/>
                <a:gd name="connsiteY19" fmla="*/ 753300 h 2165748"/>
                <a:gd name="connsiteX20" fmla="*/ 658877 w 1583134"/>
                <a:gd name="connsiteY20" fmla="*/ 773719 h 2165748"/>
                <a:gd name="connsiteX21" fmla="*/ 921721 w 1583134"/>
                <a:gd name="connsiteY21" fmla="*/ 776347 h 2165748"/>
                <a:gd name="connsiteX22" fmla="*/ 921721 w 1583134"/>
                <a:gd name="connsiteY22" fmla="*/ 775392 h 2165748"/>
                <a:gd name="connsiteX23" fmla="*/ 658877 w 1583134"/>
                <a:gd name="connsiteY23" fmla="*/ 772763 h 2165748"/>
                <a:gd name="connsiteX24" fmla="*/ 554845 w 1583134"/>
                <a:gd name="connsiteY24" fmla="*/ 742226 h 2165748"/>
                <a:gd name="connsiteX25" fmla="*/ 550154 w 1583134"/>
                <a:gd name="connsiteY25" fmla="*/ 758665 h 2165748"/>
                <a:gd name="connsiteX26" fmla="*/ 550251 w 1583134"/>
                <a:gd name="connsiteY26" fmla="*/ 759264 h 2165748"/>
                <a:gd name="connsiteX27" fmla="*/ 1030428 w 1583134"/>
                <a:gd name="connsiteY27" fmla="*/ 737756 h 2165748"/>
                <a:gd name="connsiteX28" fmla="*/ 1031997 w 1583134"/>
                <a:gd name="connsiteY28" fmla="*/ 747911 h 2165748"/>
                <a:gd name="connsiteX29" fmla="*/ 1031077 w 1583134"/>
                <a:gd name="connsiteY29" fmla="*/ 739313 h 2165748"/>
                <a:gd name="connsiteX30" fmla="*/ 1019582 w 1583134"/>
                <a:gd name="connsiteY30" fmla="*/ 713409 h 2165748"/>
                <a:gd name="connsiteX31" fmla="*/ 1023921 w 1583134"/>
                <a:gd name="connsiteY31" fmla="*/ 722147 h 2165748"/>
                <a:gd name="connsiteX32" fmla="*/ 1020839 w 1583134"/>
                <a:gd name="connsiteY32" fmla="*/ 714753 h 2165748"/>
                <a:gd name="connsiteX33" fmla="*/ 607453 w 1583134"/>
                <a:gd name="connsiteY33" fmla="*/ 700682 h 2165748"/>
                <a:gd name="connsiteX34" fmla="*/ 606256 w 1583134"/>
                <a:gd name="connsiteY34" fmla="*/ 707354 h 2165748"/>
                <a:gd name="connsiteX35" fmla="*/ 614014 w 1583134"/>
                <a:gd name="connsiteY35" fmla="*/ 730081 h 2165748"/>
                <a:gd name="connsiteX36" fmla="*/ 621488 w 1583134"/>
                <a:gd name="connsiteY36" fmla="*/ 739785 h 2165748"/>
                <a:gd name="connsiteX37" fmla="*/ 977582 w 1583134"/>
                <a:gd name="connsiteY37" fmla="*/ 699547 h 2165748"/>
                <a:gd name="connsiteX38" fmla="*/ 971509 w 1583134"/>
                <a:gd name="connsiteY38" fmla="*/ 717381 h 2165748"/>
                <a:gd name="connsiteX39" fmla="*/ 977636 w 1583134"/>
                <a:gd name="connsiteY39" fmla="*/ 699644 h 2165748"/>
                <a:gd name="connsiteX40" fmla="*/ 588159 w 1583134"/>
                <a:gd name="connsiteY40" fmla="*/ 685851 h 2165748"/>
                <a:gd name="connsiteX41" fmla="*/ 563560 w 1583134"/>
                <a:gd name="connsiteY41" fmla="*/ 711682 h 2165748"/>
                <a:gd name="connsiteX42" fmla="*/ 562528 w 1583134"/>
                <a:gd name="connsiteY42" fmla="*/ 715300 h 2165748"/>
                <a:gd name="connsiteX43" fmla="*/ 606383 w 1583134"/>
                <a:gd name="connsiteY43" fmla="*/ 670014 h 2165748"/>
                <a:gd name="connsiteX44" fmla="*/ 599033 w 1583134"/>
                <a:gd name="connsiteY44" fmla="*/ 674432 h 2165748"/>
                <a:gd name="connsiteX45" fmla="*/ 595180 w 1583134"/>
                <a:gd name="connsiteY45" fmla="*/ 678479 h 2165748"/>
                <a:gd name="connsiteX46" fmla="*/ 606379 w 1583134"/>
                <a:gd name="connsiteY46" fmla="*/ 671731 h 2165748"/>
                <a:gd name="connsiteX47" fmla="*/ 977964 w 1583134"/>
                <a:gd name="connsiteY47" fmla="*/ 669717 h 2165748"/>
                <a:gd name="connsiteX48" fmla="*/ 977958 w 1583134"/>
                <a:gd name="connsiteY48" fmla="*/ 671749 h 2165748"/>
                <a:gd name="connsiteX49" fmla="*/ 985941 w 1583134"/>
                <a:gd name="connsiteY49" fmla="*/ 677432 h 2165748"/>
                <a:gd name="connsiteX50" fmla="*/ 979511 w 1583134"/>
                <a:gd name="connsiteY50" fmla="*/ 670555 h 2165748"/>
                <a:gd name="connsiteX51" fmla="*/ 608219 w 1583134"/>
                <a:gd name="connsiteY51" fmla="*/ 0 h 2165748"/>
                <a:gd name="connsiteX52" fmla="*/ 660788 w 1583134"/>
                <a:gd name="connsiteY52" fmla="*/ 75269 h 2165748"/>
                <a:gd name="connsiteX53" fmla="*/ 923633 w 1583134"/>
                <a:gd name="connsiteY53" fmla="*/ 77897 h 2165748"/>
                <a:gd name="connsiteX54" fmla="*/ 980025 w 1583134"/>
                <a:gd name="connsiteY54" fmla="*/ 956 h 2165748"/>
                <a:gd name="connsiteX55" fmla="*/ 978164 w 1583134"/>
                <a:gd name="connsiteY55" fmla="*/ 604799 h 2165748"/>
                <a:gd name="connsiteX56" fmla="*/ 1118933 w 1583134"/>
                <a:gd name="connsiteY56" fmla="*/ 655477 h 2165748"/>
                <a:gd name="connsiteX57" fmla="*/ 1582178 w 1583134"/>
                <a:gd name="connsiteY57" fmla="*/ 1375633 h 2165748"/>
                <a:gd name="connsiteX58" fmla="*/ 1583134 w 1583134"/>
                <a:gd name="connsiteY58" fmla="*/ 1376828 h 2165748"/>
                <a:gd name="connsiteX59" fmla="*/ 783369 w 1583134"/>
                <a:gd name="connsiteY59" fmla="*/ 2165362 h 2165748"/>
                <a:gd name="connsiteX60" fmla="*/ 21879 w 1583134"/>
                <a:gd name="connsiteY60" fmla="*/ 1557856 h 2165748"/>
                <a:gd name="connsiteX61" fmla="*/ 456311 w 1583134"/>
                <a:gd name="connsiteY61" fmla="*/ 656569 h 2165748"/>
                <a:gd name="connsiteX62" fmla="*/ 606564 w 1583134"/>
                <a:gd name="connsiteY62" fmla="*/ 604235 h 216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83134" h="2165748">
                  <a:moveTo>
                    <a:pt x="894235" y="884830"/>
                  </a:moveTo>
                  <a:lnTo>
                    <a:pt x="879957" y="889913"/>
                  </a:lnTo>
                  <a:lnTo>
                    <a:pt x="880727" y="889833"/>
                  </a:lnTo>
                  <a:close/>
                  <a:moveTo>
                    <a:pt x="676802" y="879737"/>
                  </a:moveTo>
                  <a:lnTo>
                    <a:pt x="698438" y="888310"/>
                  </a:lnTo>
                  <a:lnTo>
                    <a:pt x="699805" y="888475"/>
                  </a:lnTo>
                  <a:close/>
                  <a:moveTo>
                    <a:pt x="1015071" y="814547"/>
                  </a:moveTo>
                  <a:lnTo>
                    <a:pt x="1008960" y="821110"/>
                  </a:lnTo>
                  <a:lnTo>
                    <a:pt x="1014886" y="814885"/>
                  </a:lnTo>
                  <a:close/>
                  <a:moveTo>
                    <a:pt x="1028757" y="788960"/>
                  </a:moveTo>
                  <a:lnTo>
                    <a:pt x="1016648" y="811678"/>
                  </a:lnTo>
                  <a:lnTo>
                    <a:pt x="1028534" y="790042"/>
                  </a:lnTo>
                  <a:close/>
                  <a:moveTo>
                    <a:pt x="554217" y="783710"/>
                  </a:moveTo>
                  <a:lnTo>
                    <a:pt x="554414" y="784927"/>
                  </a:lnTo>
                  <a:lnTo>
                    <a:pt x="554426" y="784951"/>
                  </a:lnTo>
                  <a:close/>
                  <a:moveTo>
                    <a:pt x="1033638" y="763240"/>
                  </a:moveTo>
                  <a:lnTo>
                    <a:pt x="1030858" y="778798"/>
                  </a:lnTo>
                  <a:lnTo>
                    <a:pt x="1033786" y="764630"/>
                  </a:lnTo>
                  <a:close/>
                  <a:moveTo>
                    <a:pt x="625236" y="744650"/>
                  </a:moveTo>
                  <a:lnTo>
                    <a:pt x="631898" y="753300"/>
                  </a:lnTo>
                  <a:cubicBezTo>
                    <a:pt x="639432" y="760756"/>
                    <a:pt x="648483" y="767745"/>
                    <a:pt x="658877" y="773719"/>
                  </a:cubicBezTo>
                  <a:cubicBezTo>
                    <a:pt x="741004" y="816682"/>
                    <a:pt x="838758" y="817662"/>
                    <a:pt x="921721" y="776347"/>
                  </a:cubicBezTo>
                  <a:lnTo>
                    <a:pt x="921721" y="775392"/>
                  </a:lnTo>
                  <a:cubicBezTo>
                    <a:pt x="838758" y="816706"/>
                    <a:pt x="741004" y="815727"/>
                    <a:pt x="658877" y="772763"/>
                  </a:cubicBezTo>
                  <a:close/>
                  <a:moveTo>
                    <a:pt x="554845" y="742226"/>
                  </a:moveTo>
                  <a:lnTo>
                    <a:pt x="550154" y="758665"/>
                  </a:lnTo>
                  <a:lnTo>
                    <a:pt x="550251" y="759264"/>
                  </a:lnTo>
                  <a:close/>
                  <a:moveTo>
                    <a:pt x="1030428" y="737756"/>
                  </a:moveTo>
                  <a:lnTo>
                    <a:pt x="1031997" y="747911"/>
                  </a:lnTo>
                  <a:lnTo>
                    <a:pt x="1031077" y="739313"/>
                  </a:lnTo>
                  <a:close/>
                  <a:moveTo>
                    <a:pt x="1019582" y="713409"/>
                  </a:moveTo>
                  <a:lnTo>
                    <a:pt x="1023921" y="722147"/>
                  </a:lnTo>
                  <a:lnTo>
                    <a:pt x="1020839" y="714753"/>
                  </a:lnTo>
                  <a:close/>
                  <a:moveTo>
                    <a:pt x="607453" y="700682"/>
                  </a:moveTo>
                  <a:lnTo>
                    <a:pt x="606256" y="707354"/>
                  </a:lnTo>
                  <a:cubicBezTo>
                    <a:pt x="607040" y="714482"/>
                    <a:pt x="609683" y="722240"/>
                    <a:pt x="614014" y="730081"/>
                  </a:cubicBezTo>
                  <a:lnTo>
                    <a:pt x="621488" y="739785"/>
                  </a:lnTo>
                  <a:close/>
                  <a:moveTo>
                    <a:pt x="977582" y="699547"/>
                  </a:moveTo>
                  <a:lnTo>
                    <a:pt x="971509" y="717381"/>
                  </a:lnTo>
                  <a:lnTo>
                    <a:pt x="977636" y="699644"/>
                  </a:lnTo>
                  <a:close/>
                  <a:moveTo>
                    <a:pt x="588159" y="685851"/>
                  </a:moveTo>
                  <a:lnTo>
                    <a:pt x="563560" y="711682"/>
                  </a:lnTo>
                  <a:lnTo>
                    <a:pt x="562528" y="715300"/>
                  </a:lnTo>
                  <a:close/>
                  <a:moveTo>
                    <a:pt x="606383" y="670014"/>
                  </a:moveTo>
                  <a:lnTo>
                    <a:pt x="599033" y="674432"/>
                  </a:lnTo>
                  <a:lnTo>
                    <a:pt x="595180" y="678479"/>
                  </a:lnTo>
                  <a:lnTo>
                    <a:pt x="606379" y="671731"/>
                  </a:lnTo>
                  <a:close/>
                  <a:moveTo>
                    <a:pt x="977964" y="669717"/>
                  </a:moveTo>
                  <a:lnTo>
                    <a:pt x="977958" y="671749"/>
                  </a:lnTo>
                  <a:lnTo>
                    <a:pt x="985941" y="677432"/>
                  </a:lnTo>
                  <a:lnTo>
                    <a:pt x="979511" y="670555"/>
                  </a:lnTo>
                  <a:close/>
                  <a:moveTo>
                    <a:pt x="608219" y="0"/>
                  </a:moveTo>
                  <a:cubicBezTo>
                    <a:pt x="611087" y="32664"/>
                    <a:pt x="631111" y="61341"/>
                    <a:pt x="660788" y="75269"/>
                  </a:cubicBezTo>
                  <a:cubicBezTo>
                    <a:pt x="742987" y="117991"/>
                    <a:pt x="840598" y="118968"/>
                    <a:pt x="923633" y="77897"/>
                  </a:cubicBezTo>
                  <a:cubicBezTo>
                    <a:pt x="954792" y="64134"/>
                    <a:pt x="976273" y="34820"/>
                    <a:pt x="980025" y="956"/>
                  </a:cubicBezTo>
                  <a:lnTo>
                    <a:pt x="978164" y="604799"/>
                  </a:lnTo>
                  <a:lnTo>
                    <a:pt x="1118933" y="655477"/>
                  </a:lnTo>
                  <a:cubicBezTo>
                    <a:pt x="1426596" y="796662"/>
                    <a:pt x="1586987" y="1090447"/>
                    <a:pt x="1582178" y="1375633"/>
                  </a:cubicBezTo>
                  <a:lnTo>
                    <a:pt x="1583134" y="1376828"/>
                  </a:lnTo>
                  <a:cubicBezTo>
                    <a:pt x="1575010" y="1843019"/>
                    <a:pt x="1181221" y="2178743"/>
                    <a:pt x="783369" y="2165362"/>
                  </a:cubicBezTo>
                  <a:cubicBezTo>
                    <a:pt x="420242" y="2161491"/>
                    <a:pt x="106322" y="1911048"/>
                    <a:pt x="21879" y="1557856"/>
                  </a:cubicBezTo>
                  <a:cubicBezTo>
                    <a:pt x="-67076" y="1185775"/>
                    <a:pt x="122626" y="812250"/>
                    <a:pt x="456311" y="656569"/>
                  </a:cubicBezTo>
                  <a:lnTo>
                    <a:pt x="606564" y="604235"/>
                  </a:lnTo>
                  <a:close/>
                </a:path>
              </a:pathLst>
            </a:custGeom>
            <a:solidFill>
              <a:srgbClr val="D4F5F9">
                <a:alpha val="62000"/>
              </a:srgbClr>
            </a:solidFill>
            <a:ln w="2381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75" name="任意多边形: 形状 74">
              <a:extLst>
                <a:ext uri="{FF2B5EF4-FFF2-40B4-BE49-F238E27FC236}">
                  <a16:creationId xmlns:a16="http://schemas.microsoft.com/office/drawing/2014/main" id="{6955FFF3-368E-7EF9-B444-C341C2F7B079}"/>
                </a:ext>
              </a:extLst>
            </p:cNvPr>
            <p:cNvSpPr/>
            <p:nvPr/>
          </p:nvSpPr>
          <p:spPr>
            <a:xfrm>
              <a:off x="4917101" y="2153377"/>
              <a:ext cx="371756" cy="215431"/>
            </a:xfrm>
            <a:custGeom>
              <a:avLst/>
              <a:gdLst>
                <a:gd name="connsiteX0" fmla="*/ 315356 w 371756"/>
                <a:gd name="connsiteY0" fmla="*/ 185076 h 215431"/>
                <a:gd name="connsiteX1" fmla="*/ 52512 w 371756"/>
                <a:gd name="connsiteY1" fmla="*/ 182447 h 215431"/>
                <a:gd name="connsiteX2" fmla="*/ 56335 w 371756"/>
                <a:gd name="connsiteY2" fmla="*/ 30236 h 215431"/>
                <a:gd name="connsiteX3" fmla="*/ 319180 w 371756"/>
                <a:gd name="connsiteY3" fmla="*/ 32865 h 215431"/>
                <a:gd name="connsiteX4" fmla="*/ 315356 w 371756"/>
                <a:gd name="connsiteY4" fmla="*/ 185076 h 215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756" h="215431">
                  <a:moveTo>
                    <a:pt x="315356" y="185076"/>
                  </a:moveTo>
                  <a:cubicBezTo>
                    <a:pt x="232393" y="226378"/>
                    <a:pt x="134639" y="225401"/>
                    <a:pt x="52512" y="182447"/>
                  </a:cubicBezTo>
                  <a:cubicBezTo>
                    <a:pt x="-19173" y="139675"/>
                    <a:pt x="-17262" y="71575"/>
                    <a:pt x="56335" y="30236"/>
                  </a:cubicBezTo>
                  <a:cubicBezTo>
                    <a:pt x="139298" y="-11066"/>
                    <a:pt x="237053" y="-10089"/>
                    <a:pt x="319180" y="32865"/>
                  </a:cubicBezTo>
                  <a:cubicBezTo>
                    <a:pt x="390626" y="76115"/>
                    <a:pt x="388953" y="144215"/>
                    <a:pt x="315356" y="185076"/>
                  </a:cubicBezTo>
                  <a:close/>
                </a:path>
              </a:pathLst>
            </a:custGeom>
            <a:solidFill>
              <a:srgbClr val="D4F5F9">
                <a:alpha val="62000"/>
              </a:srgbClr>
            </a:solidFill>
            <a:ln w="23813"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0EA490A3-17F2-44B4-972B-809D9361D2C1}"/>
                </a:ext>
              </a:extLst>
            </p:cNvPr>
            <p:cNvSpPr/>
            <p:nvPr/>
          </p:nvSpPr>
          <p:spPr>
            <a:xfrm>
              <a:off x="4846875" y="2113160"/>
              <a:ext cx="512538" cy="296705"/>
            </a:xfrm>
            <a:custGeom>
              <a:avLst/>
              <a:gdLst>
                <a:gd name="connsiteX0" fmla="*/ 440063 w 512538"/>
                <a:gd name="connsiteY0" fmla="*/ 45124 h 296705"/>
                <a:gd name="connsiteX1" fmla="*/ 77576 w 512538"/>
                <a:gd name="connsiteY1" fmla="*/ 41540 h 296705"/>
                <a:gd name="connsiteX2" fmla="*/ 72319 w 512538"/>
                <a:gd name="connsiteY2" fmla="*/ 251337 h 296705"/>
                <a:gd name="connsiteX3" fmla="*/ 434806 w 512538"/>
                <a:gd name="connsiteY3" fmla="*/ 255161 h 296705"/>
                <a:gd name="connsiteX4" fmla="*/ 440063 w 512538"/>
                <a:gd name="connsiteY4" fmla="*/ 45124 h 296705"/>
                <a:gd name="connsiteX5" fmla="*/ 385582 w 512538"/>
                <a:gd name="connsiteY5" fmla="*/ 225292 h 296705"/>
                <a:gd name="connsiteX6" fmla="*/ 122738 w 512538"/>
                <a:gd name="connsiteY6" fmla="*/ 222664 h 296705"/>
                <a:gd name="connsiteX7" fmla="*/ 126561 w 512538"/>
                <a:gd name="connsiteY7" fmla="*/ 70453 h 296705"/>
                <a:gd name="connsiteX8" fmla="*/ 389405 w 512538"/>
                <a:gd name="connsiteY8" fmla="*/ 73081 h 296705"/>
                <a:gd name="connsiteX9" fmla="*/ 385582 w 512538"/>
                <a:gd name="connsiteY9" fmla="*/ 225292 h 29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538" h="296705">
                  <a:moveTo>
                    <a:pt x="440063" y="45124"/>
                  </a:moveTo>
                  <a:cubicBezTo>
                    <a:pt x="341377" y="-13658"/>
                    <a:pt x="179130" y="-15330"/>
                    <a:pt x="77576" y="41540"/>
                  </a:cubicBezTo>
                  <a:cubicBezTo>
                    <a:pt x="-23978" y="98410"/>
                    <a:pt x="-26128" y="192556"/>
                    <a:pt x="72319" y="251337"/>
                  </a:cubicBezTo>
                  <a:cubicBezTo>
                    <a:pt x="170766" y="310119"/>
                    <a:pt x="333252" y="312031"/>
                    <a:pt x="434806" y="255161"/>
                  </a:cubicBezTo>
                  <a:cubicBezTo>
                    <a:pt x="536360" y="198291"/>
                    <a:pt x="538510" y="104144"/>
                    <a:pt x="440063" y="45124"/>
                  </a:cubicBezTo>
                  <a:close/>
                  <a:moveTo>
                    <a:pt x="385582" y="225292"/>
                  </a:moveTo>
                  <a:cubicBezTo>
                    <a:pt x="302619" y="266594"/>
                    <a:pt x="204865" y="265617"/>
                    <a:pt x="122738" y="222664"/>
                  </a:cubicBezTo>
                  <a:cubicBezTo>
                    <a:pt x="51053" y="179891"/>
                    <a:pt x="52964" y="111791"/>
                    <a:pt x="126561" y="70453"/>
                  </a:cubicBezTo>
                  <a:cubicBezTo>
                    <a:pt x="209524" y="29150"/>
                    <a:pt x="307278" y="30127"/>
                    <a:pt x="389405" y="73081"/>
                  </a:cubicBezTo>
                  <a:cubicBezTo>
                    <a:pt x="460851" y="116331"/>
                    <a:pt x="459179" y="184432"/>
                    <a:pt x="385582" y="225292"/>
                  </a:cubicBezTo>
                  <a:close/>
                </a:path>
              </a:pathLst>
            </a:custGeom>
            <a:solidFill>
              <a:srgbClr val="9CE8EF"/>
            </a:solidFill>
            <a:ln w="23813"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C1C9EE92-83D1-4BF4-21E3-A581F308F721}"/>
                </a:ext>
              </a:extLst>
            </p:cNvPr>
            <p:cNvSpPr/>
            <p:nvPr/>
          </p:nvSpPr>
          <p:spPr>
            <a:xfrm>
              <a:off x="4778703" y="2100040"/>
              <a:ext cx="654199" cy="430658"/>
            </a:xfrm>
            <a:custGeom>
              <a:avLst/>
              <a:gdLst>
                <a:gd name="connsiteX0" fmla="*/ 31052 w 654199"/>
                <a:gd name="connsiteY0" fmla="*/ 303645 h 430658"/>
                <a:gd name="connsiteX1" fmla="*/ 535236 w 654199"/>
                <a:gd name="connsiteY1" fmla="*/ 379631 h 430658"/>
                <a:gd name="connsiteX2" fmla="*/ 652800 w 654199"/>
                <a:gd name="connsiteY2" fmla="*/ 201375 h 430658"/>
                <a:gd name="connsiteX3" fmla="*/ 357458 w 654199"/>
                <a:gd name="connsiteY3" fmla="*/ -60 h 430658"/>
                <a:gd name="connsiteX4" fmla="*/ 64983 w 654199"/>
                <a:gd name="connsiteY4" fmla="*/ 85006 h 430658"/>
                <a:gd name="connsiteX5" fmla="*/ 31052 w 654199"/>
                <a:gd name="connsiteY5" fmla="*/ 303645 h 430658"/>
                <a:gd name="connsiteX6" fmla="*/ 502978 w 654199"/>
                <a:gd name="connsiteY6" fmla="*/ 268281 h 430658"/>
                <a:gd name="connsiteX7" fmla="*/ 140491 w 654199"/>
                <a:gd name="connsiteY7" fmla="*/ 264457 h 430658"/>
                <a:gd name="connsiteX8" fmla="*/ 145748 w 654199"/>
                <a:gd name="connsiteY8" fmla="*/ 54660 h 430658"/>
                <a:gd name="connsiteX9" fmla="*/ 508235 w 654199"/>
                <a:gd name="connsiteY9" fmla="*/ 58244 h 430658"/>
                <a:gd name="connsiteX10" fmla="*/ 502978 w 654199"/>
                <a:gd name="connsiteY10" fmla="*/ 268281 h 43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4199" h="430658">
                  <a:moveTo>
                    <a:pt x="31052" y="303645"/>
                  </a:moveTo>
                  <a:cubicBezTo>
                    <a:pt x="112295" y="417146"/>
                    <a:pt x="339059" y="481663"/>
                    <a:pt x="535236" y="379631"/>
                  </a:cubicBezTo>
                  <a:cubicBezTo>
                    <a:pt x="628666" y="325390"/>
                    <a:pt x="661402" y="261590"/>
                    <a:pt x="652800" y="201375"/>
                  </a:cubicBezTo>
                  <a:cubicBezTo>
                    <a:pt x="638463" y="101494"/>
                    <a:pt x="509430" y="896"/>
                    <a:pt x="357458" y="-60"/>
                  </a:cubicBezTo>
                  <a:cubicBezTo>
                    <a:pt x="237983" y="-60"/>
                    <a:pt x="140969" y="13321"/>
                    <a:pt x="64983" y="85006"/>
                  </a:cubicBezTo>
                  <a:cubicBezTo>
                    <a:pt x="-42066" y="186321"/>
                    <a:pt x="10503" y="274971"/>
                    <a:pt x="31052" y="303645"/>
                  </a:cubicBezTo>
                  <a:close/>
                  <a:moveTo>
                    <a:pt x="502978" y="268281"/>
                  </a:moveTo>
                  <a:cubicBezTo>
                    <a:pt x="401424" y="325151"/>
                    <a:pt x="240133" y="323478"/>
                    <a:pt x="140491" y="264457"/>
                  </a:cubicBezTo>
                  <a:cubicBezTo>
                    <a:pt x="40849" y="205437"/>
                    <a:pt x="44911" y="111530"/>
                    <a:pt x="145748" y="54660"/>
                  </a:cubicBezTo>
                  <a:cubicBezTo>
                    <a:pt x="246585" y="-2211"/>
                    <a:pt x="408593" y="-538"/>
                    <a:pt x="508235" y="58244"/>
                  </a:cubicBezTo>
                  <a:cubicBezTo>
                    <a:pt x="607877" y="117025"/>
                    <a:pt x="604532" y="211172"/>
                    <a:pt x="502978" y="268281"/>
                  </a:cubicBezTo>
                  <a:close/>
                </a:path>
              </a:pathLst>
            </a:custGeom>
            <a:solidFill>
              <a:srgbClr val="A9F3FF"/>
            </a:solidFill>
            <a:ln w="23813"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764F4D64-DFC7-DAB7-A1EB-013FE2B671A1}"/>
                </a:ext>
              </a:extLst>
            </p:cNvPr>
            <p:cNvSpPr/>
            <p:nvPr/>
          </p:nvSpPr>
          <p:spPr>
            <a:xfrm>
              <a:off x="4370644" y="3599820"/>
              <a:ext cx="1471691" cy="886611"/>
            </a:xfrm>
            <a:custGeom>
              <a:avLst/>
              <a:gdLst>
                <a:gd name="connsiteX0" fmla="*/ 1471613 w 1471691"/>
                <a:gd name="connsiteY0" fmla="*/ 93238 h 886611"/>
                <a:gd name="connsiteX1" fmla="*/ 735170 w 1471691"/>
                <a:gd name="connsiteY1" fmla="*/ 886551 h 886611"/>
                <a:gd name="connsiteX2" fmla="*/ -78 w 1471691"/>
                <a:gd name="connsiteY2" fmla="*/ 93238 h 886611"/>
                <a:gd name="connsiteX3" fmla="*/ 1471613 w 1471691"/>
                <a:gd name="connsiteY3" fmla="*/ 93238 h 886611"/>
              </a:gdLst>
              <a:ahLst/>
              <a:cxnLst>
                <a:cxn ang="0">
                  <a:pos x="connsiteX0" y="connsiteY0"/>
                </a:cxn>
                <a:cxn ang="0">
                  <a:pos x="connsiteX1" y="connsiteY1"/>
                </a:cxn>
                <a:cxn ang="0">
                  <a:pos x="connsiteX2" y="connsiteY2"/>
                </a:cxn>
                <a:cxn ang="0">
                  <a:pos x="connsiteX3" y="connsiteY3"/>
                </a:cxn>
              </a:cxnLst>
              <a:rect l="l" t="t" r="r" b="b"/>
              <a:pathLst>
                <a:path w="1471691" h="886611">
                  <a:moveTo>
                    <a:pt x="1471613" y="93238"/>
                  </a:moveTo>
                  <a:cubicBezTo>
                    <a:pt x="1471613" y="528843"/>
                    <a:pt x="1141862" y="886551"/>
                    <a:pt x="735170" y="886551"/>
                  </a:cubicBezTo>
                  <a:cubicBezTo>
                    <a:pt x="328477" y="886551"/>
                    <a:pt x="-78" y="552022"/>
                    <a:pt x="-78" y="93238"/>
                  </a:cubicBezTo>
                  <a:cubicBezTo>
                    <a:pt x="-78" y="-34600"/>
                    <a:pt x="1471613" y="-27671"/>
                    <a:pt x="1471613" y="93238"/>
                  </a:cubicBezTo>
                  <a:close/>
                </a:path>
              </a:pathLst>
            </a:custGeom>
            <a:solidFill>
              <a:srgbClr val="3ECCBA"/>
            </a:solidFill>
            <a:ln w="23813"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34EFB0CF-57E3-9086-269E-4838C8FEC6B0}"/>
                </a:ext>
              </a:extLst>
            </p:cNvPr>
            <p:cNvSpPr/>
            <p:nvPr/>
          </p:nvSpPr>
          <p:spPr>
            <a:xfrm>
              <a:off x="4370644" y="3378899"/>
              <a:ext cx="1471691" cy="628676"/>
            </a:xfrm>
            <a:custGeom>
              <a:avLst/>
              <a:gdLst>
                <a:gd name="connsiteX0" fmla="*/ 1471613 w 1471691"/>
                <a:gd name="connsiteY0" fmla="*/ 314159 h 628676"/>
                <a:gd name="connsiteX1" fmla="*/ 735648 w 1471691"/>
                <a:gd name="connsiteY1" fmla="*/ 628617 h 628676"/>
                <a:gd name="connsiteX2" fmla="*/ -78 w 1471691"/>
                <a:gd name="connsiteY2" fmla="*/ 314159 h 628676"/>
                <a:gd name="connsiteX3" fmla="*/ 735648 w 1471691"/>
                <a:gd name="connsiteY3" fmla="*/ -60 h 628676"/>
                <a:gd name="connsiteX4" fmla="*/ 1471613 w 1471691"/>
                <a:gd name="connsiteY4" fmla="*/ 314159 h 62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1691" h="628676">
                  <a:moveTo>
                    <a:pt x="1471613" y="314159"/>
                  </a:moveTo>
                  <a:cubicBezTo>
                    <a:pt x="1471613" y="487875"/>
                    <a:pt x="1142101" y="628617"/>
                    <a:pt x="735648" y="628617"/>
                  </a:cubicBezTo>
                  <a:cubicBezTo>
                    <a:pt x="329194" y="628617"/>
                    <a:pt x="-78" y="488831"/>
                    <a:pt x="-78" y="314159"/>
                  </a:cubicBezTo>
                  <a:cubicBezTo>
                    <a:pt x="-78" y="139487"/>
                    <a:pt x="329433" y="-60"/>
                    <a:pt x="735648" y="-60"/>
                  </a:cubicBezTo>
                  <a:cubicBezTo>
                    <a:pt x="1141862" y="-60"/>
                    <a:pt x="1471613" y="140681"/>
                    <a:pt x="1471613" y="314159"/>
                  </a:cubicBezTo>
                  <a:close/>
                </a:path>
              </a:pathLst>
            </a:custGeom>
            <a:solidFill>
              <a:srgbClr val="50E1C4"/>
            </a:solidFill>
            <a:ln w="23813"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7F7027-8A05-8D74-AF1A-543479348FC4}"/>
                </a:ext>
              </a:extLst>
            </p:cNvPr>
            <p:cNvSpPr/>
            <p:nvPr/>
          </p:nvSpPr>
          <p:spPr>
            <a:xfrm>
              <a:off x="4427049" y="3421842"/>
              <a:ext cx="704332" cy="525424"/>
            </a:xfrm>
            <a:custGeom>
              <a:avLst/>
              <a:gdLst>
                <a:gd name="connsiteX0" fmla="*/ 673508 w 704332"/>
                <a:gd name="connsiteY0" fmla="*/ 725 h 525424"/>
                <a:gd name="connsiteX1" fmla="*/ 73266 w 704332"/>
                <a:gd name="connsiteY1" fmla="*/ 155325 h 525424"/>
                <a:gd name="connsiteX2" fmla="*/ 515562 w 704332"/>
                <a:gd name="connsiteY2" fmla="*/ 524980 h 525424"/>
                <a:gd name="connsiteX3" fmla="*/ 561201 w 704332"/>
                <a:gd name="connsiteY3" fmla="*/ 262136 h 525424"/>
                <a:gd name="connsiteX4" fmla="*/ 673508 w 704332"/>
                <a:gd name="connsiteY4" fmla="*/ 725 h 52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332" h="525424">
                  <a:moveTo>
                    <a:pt x="673508" y="725"/>
                  </a:moveTo>
                  <a:cubicBezTo>
                    <a:pt x="673508" y="725"/>
                    <a:pt x="321774" y="-20303"/>
                    <a:pt x="73266" y="155325"/>
                  </a:cubicBezTo>
                  <a:cubicBezTo>
                    <a:pt x="-175242" y="330953"/>
                    <a:pt x="267293" y="513750"/>
                    <a:pt x="515562" y="524980"/>
                  </a:cubicBezTo>
                  <a:cubicBezTo>
                    <a:pt x="763831" y="536211"/>
                    <a:pt x="754512" y="297739"/>
                    <a:pt x="561201" y="262136"/>
                  </a:cubicBezTo>
                  <a:cubicBezTo>
                    <a:pt x="405167" y="234179"/>
                    <a:pt x="331332" y="31071"/>
                    <a:pt x="673508" y="725"/>
                  </a:cubicBezTo>
                  <a:close/>
                </a:path>
              </a:pathLst>
            </a:custGeom>
            <a:solidFill>
              <a:srgbClr val="FFFFFF">
                <a:alpha val="25000"/>
              </a:srgbClr>
            </a:solidFill>
            <a:ln w="23813" cap="flat">
              <a:noFill/>
              <a:prstDash val="solid"/>
              <a:miter/>
            </a:ln>
          </p:spPr>
          <p:txBody>
            <a:bodyPr rtlCol="0" anchor="ctr"/>
            <a:lstStyle/>
            <a:p>
              <a:endParaRPr lang="zh-CN" altLang="en-US"/>
            </a:p>
          </p:txBody>
        </p:sp>
      </p:grpSp>
      <p:grpSp>
        <p:nvGrpSpPr>
          <p:cNvPr id="181" name="组合 180">
            <a:extLst>
              <a:ext uri="{FF2B5EF4-FFF2-40B4-BE49-F238E27FC236}">
                <a16:creationId xmlns:a16="http://schemas.microsoft.com/office/drawing/2014/main" id="{3BECB4C0-689D-F24B-87EC-CE26A5FE2829}"/>
              </a:ext>
            </a:extLst>
          </p:cNvPr>
          <p:cNvGrpSpPr/>
          <p:nvPr/>
        </p:nvGrpSpPr>
        <p:grpSpPr>
          <a:xfrm>
            <a:off x="660400" y="1118558"/>
            <a:ext cx="10858500" cy="5000452"/>
            <a:chOff x="660400" y="1118558"/>
            <a:chExt cx="10858500" cy="5000452"/>
          </a:xfrm>
        </p:grpSpPr>
        <p:sp>
          <p:nvSpPr>
            <p:cNvPr id="10" name="矩形 9">
              <a:extLst>
                <a:ext uri="{FF2B5EF4-FFF2-40B4-BE49-F238E27FC236}">
                  <a16:creationId xmlns:a16="http://schemas.microsoft.com/office/drawing/2014/main" id="{2BC5227D-1BB0-5BC1-56B3-7870189CE4CB}"/>
                </a:ext>
              </a:extLst>
            </p:cNvPr>
            <p:cNvSpPr>
              <a:spLocks/>
            </p:cNvSpPr>
            <p:nvPr/>
          </p:nvSpPr>
          <p:spPr>
            <a:xfrm>
              <a:off x="660400" y="1118558"/>
              <a:ext cx="4753429"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pPr>
                <a:lnSpc>
                  <a:spcPct val="100000"/>
                </a:lnSpc>
                <a:buSzPct val="25000"/>
              </a:pPr>
              <a:r>
                <a:rPr lang="zh-CN" altLang="en-US" sz="3600" b="1" dirty="0">
                  <a:solidFill>
                    <a:schemeClr val="tx1"/>
                  </a:solidFill>
                </a:rPr>
                <a:t>未来几年的发展规划</a:t>
              </a:r>
              <a:endParaRPr lang="en-US" altLang="zh-CN" sz="4000" b="1" dirty="0">
                <a:solidFill>
                  <a:schemeClr val="tx1"/>
                </a:solidFill>
              </a:endParaRPr>
            </a:p>
          </p:txBody>
        </p:sp>
        <p:grpSp>
          <p:nvGrpSpPr>
            <p:cNvPr id="14" name="组合 13">
              <a:extLst>
                <a:ext uri="{FF2B5EF4-FFF2-40B4-BE49-F238E27FC236}">
                  <a16:creationId xmlns:a16="http://schemas.microsoft.com/office/drawing/2014/main" id="{83631EF9-7F1D-34F2-5B69-BAFC3A22F750}"/>
                </a:ext>
              </a:extLst>
            </p:cNvPr>
            <p:cNvGrpSpPr/>
            <p:nvPr/>
          </p:nvGrpSpPr>
          <p:grpSpPr>
            <a:xfrm>
              <a:off x="5653770" y="1231139"/>
              <a:ext cx="5865129" cy="1429249"/>
              <a:chOff x="5653770" y="1231139"/>
              <a:chExt cx="5865129" cy="1429249"/>
            </a:xfrm>
          </p:grpSpPr>
          <p:sp>
            <p:nvSpPr>
              <p:cNvPr id="18" name="矩形: 圆角 17">
                <a:extLst>
                  <a:ext uri="{FF2B5EF4-FFF2-40B4-BE49-F238E27FC236}">
                    <a16:creationId xmlns:a16="http://schemas.microsoft.com/office/drawing/2014/main" id="{68548854-ED31-B059-1D8B-883C97E6740F}"/>
                  </a:ext>
                </a:extLst>
              </p:cNvPr>
              <p:cNvSpPr/>
              <p:nvPr/>
            </p:nvSpPr>
            <p:spPr>
              <a:xfrm>
                <a:off x="5911850" y="1254558"/>
                <a:ext cx="5607049" cy="1377943"/>
              </a:xfrm>
              <a:prstGeom prst="round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a:extLst>
                  <a:ext uri="{FF2B5EF4-FFF2-40B4-BE49-F238E27FC236}">
                    <a16:creationId xmlns:a16="http://schemas.microsoft.com/office/drawing/2014/main" id="{685F5F48-56E1-191F-EBE8-7B1539FB7D71}"/>
                  </a:ext>
                </a:extLst>
              </p:cNvPr>
              <p:cNvGrpSpPr/>
              <p:nvPr/>
            </p:nvGrpSpPr>
            <p:grpSpPr>
              <a:xfrm>
                <a:off x="5653770" y="1673529"/>
                <a:ext cx="540000" cy="540000"/>
                <a:chOff x="5653770" y="1791047"/>
                <a:chExt cx="540000" cy="540000"/>
              </a:xfrm>
            </p:grpSpPr>
            <p:sp>
              <p:nvSpPr>
                <p:cNvPr id="27" name="文本框 26">
                  <a:extLst>
                    <a:ext uri="{FF2B5EF4-FFF2-40B4-BE49-F238E27FC236}">
                      <a16:creationId xmlns:a16="http://schemas.microsoft.com/office/drawing/2014/main" id="{3CBCCAC9-FBD5-838A-AAA6-9CBC84123E93}"/>
                    </a:ext>
                  </a:extLst>
                </p:cNvPr>
                <p:cNvSpPr txBox="1">
                  <a:spLocks noChangeAspect="1"/>
                </p:cNvSpPr>
                <p:nvPr/>
              </p:nvSpPr>
              <p:spPr>
                <a:xfrm>
                  <a:off x="5653770" y="1791047"/>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28" name="任意多边形: 形状 27">
                  <a:extLst>
                    <a:ext uri="{FF2B5EF4-FFF2-40B4-BE49-F238E27FC236}">
                      <a16:creationId xmlns:a16="http://schemas.microsoft.com/office/drawing/2014/main" id="{1EFDC133-8109-C046-62AB-B63A883D0E20}"/>
                    </a:ext>
                  </a:extLst>
                </p:cNvPr>
                <p:cNvSpPr/>
                <p:nvPr/>
              </p:nvSpPr>
              <p:spPr>
                <a:xfrm>
                  <a:off x="5810656" y="1923344"/>
                  <a:ext cx="226228" cy="275406"/>
                </a:xfrm>
                <a:custGeom>
                  <a:avLst/>
                  <a:gdLst>
                    <a:gd name="connsiteX0" fmla="*/ 284197 w 438150"/>
                    <a:gd name="connsiteY0" fmla="*/ 621 h 533400"/>
                    <a:gd name="connsiteX1" fmla="*/ 286102 w 438150"/>
                    <a:gd name="connsiteY1" fmla="*/ 621 h 533400"/>
                    <a:gd name="connsiteX2" fmla="*/ 286102 w 438150"/>
                    <a:gd name="connsiteY2" fmla="*/ 124446 h 533400"/>
                    <a:gd name="connsiteX3" fmla="*/ 286102 w 438150"/>
                    <a:gd name="connsiteY3" fmla="*/ 126351 h 533400"/>
                    <a:gd name="connsiteX4" fmla="*/ 314677 w 438150"/>
                    <a:gd name="connsiteY4" fmla="*/ 153021 h 533400"/>
                    <a:gd name="connsiteX5" fmla="*/ 314677 w 438150"/>
                    <a:gd name="connsiteY5" fmla="*/ 153021 h 533400"/>
                    <a:gd name="connsiteX6" fmla="*/ 438502 w 438150"/>
                    <a:gd name="connsiteY6" fmla="*/ 153021 h 533400"/>
                    <a:gd name="connsiteX7" fmla="*/ 438502 w 438150"/>
                    <a:gd name="connsiteY7" fmla="*/ 154926 h 533400"/>
                    <a:gd name="connsiteX8" fmla="*/ 438502 w 438150"/>
                    <a:gd name="connsiteY8" fmla="*/ 505446 h 533400"/>
                    <a:gd name="connsiteX9" fmla="*/ 409927 w 438150"/>
                    <a:gd name="connsiteY9" fmla="*/ 534021 h 533400"/>
                    <a:gd name="connsiteX10" fmla="*/ 28927 w 438150"/>
                    <a:gd name="connsiteY10" fmla="*/ 534021 h 533400"/>
                    <a:gd name="connsiteX11" fmla="*/ 352 w 438150"/>
                    <a:gd name="connsiteY11" fmla="*/ 505446 h 533400"/>
                    <a:gd name="connsiteX12" fmla="*/ 352 w 438150"/>
                    <a:gd name="connsiteY12" fmla="*/ 29196 h 533400"/>
                    <a:gd name="connsiteX13" fmla="*/ 28927 w 438150"/>
                    <a:gd name="connsiteY13" fmla="*/ 621 h 533400"/>
                    <a:gd name="connsiteX14" fmla="*/ 284197 w 438150"/>
                    <a:gd name="connsiteY14" fmla="*/ 621 h 533400"/>
                    <a:gd name="connsiteX15" fmla="*/ 248002 w 438150"/>
                    <a:gd name="connsiteY15" fmla="*/ 200646 h 533400"/>
                    <a:gd name="connsiteX16" fmla="*/ 152752 w 438150"/>
                    <a:gd name="connsiteY16" fmla="*/ 200646 h 533400"/>
                    <a:gd name="connsiteX17" fmla="*/ 152752 w 438150"/>
                    <a:gd name="connsiteY17" fmla="*/ 410196 h 533400"/>
                    <a:gd name="connsiteX18" fmla="*/ 171802 w 438150"/>
                    <a:gd name="connsiteY18" fmla="*/ 410196 h 533400"/>
                    <a:gd name="connsiteX19" fmla="*/ 171802 w 438150"/>
                    <a:gd name="connsiteY19" fmla="*/ 314946 h 533400"/>
                    <a:gd name="connsiteX20" fmla="*/ 248002 w 438150"/>
                    <a:gd name="connsiteY20" fmla="*/ 314946 h 533400"/>
                    <a:gd name="connsiteX21" fmla="*/ 249907 w 438150"/>
                    <a:gd name="connsiteY21" fmla="*/ 314946 h 533400"/>
                    <a:gd name="connsiteX22" fmla="*/ 305152 w 438150"/>
                    <a:gd name="connsiteY22" fmla="*/ 257796 h 533400"/>
                    <a:gd name="connsiteX23" fmla="*/ 248002 w 438150"/>
                    <a:gd name="connsiteY23" fmla="*/ 200646 h 533400"/>
                    <a:gd name="connsiteX24" fmla="*/ 248002 w 438150"/>
                    <a:gd name="connsiteY24" fmla="*/ 200646 h 533400"/>
                    <a:gd name="connsiteX25" fmla="*/ 248002 w 438150"/>
                    <a:gd name="connsiteY25" fmla="*/ 219696 h 533400"/>
                    <a:gd name="connsiteX26" fmla="*/ 286102 w 438150"/>
                    <a:gd name="connsiteY26" fmla="*/ 257796 h 533400"/>
                    <a:gd name="connsiteX27" fmla="*/ 248002 w 438150"/>
                    <a:gd name="connsiteY27" fmla="*/ 295896 h 533400"/>
                    <a:gd name="connsiteX28" fmla="*/ 248002 w 438150"/>
                    <a:gd name="connsiteY28" fmla="*/ 295896 h 533400"/>
                    <a:gd name="connsiteX29" fmla="*/ 171802 w 438150"/>
                    <a:gd name="connsiteY29" fmla="*/ 295896 h 533400"/>
                    <a:gd name="connsiteX30" fmla="*/ 171802 w 438150"/>
                    <a:gd name="connsiteY30" fmla="*/ 219696 h 533400"/>
                    <a:gd name="connsiteX31" fmla="*/ 248002 w 438150"/>
                    <a:gd name="connsiteY31" fmla="*/ 219696 h 533400"/>
                    <a:gd name="connsiteX32" fmla="*/ 428977 w 438150"/>
                    <a:gd name="connsiteY32" fmla="*/ 133971 h 533400"/>
                    <a:gd name="connsiteX33" fmla="*/ 314677 w 438150"/>
                    <a:gd name="connsiteY33" fmla="*/ 133971 h 533400"/>
                    <a:gd name="connsiteX34" fmla="*/ 313724 w 438150"/>
                    <a:gd name="connsiteY34" fmla="*/ 133971 h 533400"/>
                    <a:gd name="connsiteX35" fmla="*/ 305152 w 438150"/>
                    <a:gd name="connsiteY35" fmla="*/ 124446 h 533400"/>
                    <a:gd name="connsiteX36" fmla="*/ 305152 w 438150"/>
                    <a:gd name="connsiteY36" fmla="*/ 124446 h 533400"/>
                    <a:gd name="connsiteX37" fmla="*/ 305152 w 438150"/>
                    <a:gd name="connsiteY37" fmla="*/ 10146 h 533400"/>
                    <a:gd name="connsiteX38" fmla="*/ 428977 w 438150"/>
                    <a:gd name="connsiteY38"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8150" h="533400">
                      <a:moveTo>
                        <a:pt x="284197" y="621"/>
                      </a:moveTo>
                      <a:cubicBezTo>
                        <a:pt x="285149" y="621"/>
                        <a:pt x="286102" y="621"/>
                        <a:pt x="286102" y="621"/>
                      </a:cubicBezTo>
                      <a:lnTo>
                        <a:pt x="286102" y="124446"/>
                      </a:lnTo>
                      <a:lnTo>
                        <a:pt x="286102" y="126351"/>
                      </a:lnTo>
                      <a:cubicBezTo>
                        <a:pt x="287055" y="141591"/>
                        <a:pt x="299437" y="153021"/>
                        <a:pt x="314677" y="153021"/>
                      </a:cubicBezTo>
                      <a:lnTo>
                        <a:pt x="314677" y="153021"/>
                      </a:lnTo>
                      <a:lnTo>
                        <a:pt x="438502" y="153021"/>
                      </a:lnTo>
                      <a:cubicBezTo>
                        <a:pt x="438502" y="153974"/>
                        <a:pt x="438502" y="154926"/>
                        <a:pt x="438502" y="154926"/>
                      </a:cubicBezTo>
                      <a:lnTo>
                        <a:pt x="438502" y="505446"/>
                      </a:lnTo>
                      <a:cubicBezTo>
                        <a:pt x="438502" y="521639"/>
                        <a:pt x="426120" y="534021"/>
                        <a:pt x="409927" y="534021"/>
                      </a:cubicBezTo>
                      <a:lnTo>
                        <a:pt x="28927" y="534021"/>
                      </a:lnTo>
                      <a:cubicBezTo>
                        <a:pt x="12734" y="534021"/>
                        <a:pt x="352" y="521639"/>
                        <a:pt x="352" y="505446"/>
                      </a:cubicBezTo>
                      <a:lnTo>
                        <a:pt x="352" y="29196"/>
                      </a:lnTo>
                      <a:cubicBezTo>
                        <a:pt x="352" y="13004"/>
                        <a:pt x="12734" y="621"/>
                        <a:pt x="28927" y="621"/>
                      </a:cubicBezTo>
                      <a:lnTo>
                        <a:pt x="284197" y="621"/>
                      </a:lnTo>
                      <a:close/>
                      <a:moveTo>
                        <a:pt x="248002" y="200646"/>
                      </a:moveTo>
                      <a:lnTo>
                        <a:pt x="152752" y="200646"/>
                      </a:lnTo>
                      <a:lnTo>
                        <a:pt x="152752" y="410196"/>
                      </a:lnTo>
                      <a:lnTo>
                        <a:pt x="171802" y="410196"/>
                      </a:lnTo>
                      <a:lnTo>
                        <a:pt x="171802" y="314946"/>
                      </a:lnTo>
                      <a:lnTo>
                        <a:pt x="248002" y="314946"/>
                      </a:lnTo>
                      <a:lnTo>
                        <a:pt x="249907" y="314946"/>
                      </a:lnTo>
                      <a:cubicBezTo>
                        <a:pt x="280387" y="313994"/>
                        <a:pt x="305152" y="288276"/>
                        <a:pt x="305152" y="257796"/>
                      </a:cubicBezTo>
                      <a:cubicBezTo>
                        <a:pt x="305152" y="226364"/>
                        <a:pt x="279434" y="200646"/>
                        <a:pt x="248002" y="200646"/>
                      </a:cubicBezTo>
                      <a:lnTo>
                        <a:pt x="248002" y="200646"/>
                      </a:lnTo>
                      <a:close/>
                      <a:moveTo>
                        <a:pt x="248002" y="219696"/>
                      </a:moveTo>
                      <a:cubicBezTo>
                        <a:pt x="268957" y="219696"/>
                        <a:pt x="286102" y="236841"/>
                        <a:pt x="286102" y="257796"/>
                      </a:cubicBezTo>
                      <a:cubicBezTo>
                        <a:pt x="286102" y="278751"/>
                        <a:pt x="268957" y="295896"/>
                        <a:pt x="248002" y="295896"/>
                      </a:cubicBezTo>
                      <a:lnTo>
                        <a:pt x="248002" y="295896"/>
                      </a:lnTo>
                      <a:lnTo>
                        <a:pt x="171802" y="295896"/>
                      </a:lnTo>
                      <a:lnTo>
                        <a:pt x="171802" y="219696"/>
                      </a:lnTo>
                      <a:lnTo>
                        <a:pt x="248002" y="219696"/>
                      </a:lnTo>
                      <a:close/>
                      <a:moveTo>
                        <a:pt x="428977" y="133971"/>
                      </a:moveTo>
                      <a:lnTo>
                        <a:pt x="314677" y="133971"/>
                      </a:lnTo>
                      <a:lnTo>
                        <a:pt x="313724" y="133971"/>
                      </a:lnTo>
                      <a:cubicBezTo>
                        <a:pt x="308962" y="133019"/>
                        <a:pt x="305152" y="129209"/>
                        <a:pt x="305152" y="124446"/>
                      </a:cubicBezTo>
                      <a:lnTo>
                        <a:pt x="305152" y="124446"/>
                      </a:lnTo>
                      <a:lnTo>
                        <a:pt x="305152" y="10146"/>
                      </a:lnTo>
                      <a:lnTo>
                        <a:pt x="428977" y="1339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 name="文本框 1">
                <a:extLst>
                  <a:ext uri="{FF2B5EF4-FFF2-40B4-BE49-F238E27FC236}">
                    <a16:creationId xmlns:a16="http://schemas.microsoft.com/office/drawing/2014/main" id="{B2F380F2-DC44-4E06-36DC-EFD07CC4D6B7}"/>
                  </a:ext>
                </a:extLst>
              </p:cNvPr>
              <p:cNvSpPr txBox="1">
                <a:spLocks/>
              </p:cNvSpPr>
              <p:nvPr/>
            </p:nvSpPr>
            <p:spPr>
              <a:xfrm>
                <a:off x="6458364" y="1877468"/>
                <a:ext cx="4255846" cy="782920"/>
              </a:xfrm>
              <a:prstGeom prst="rect">
                <a:avLst/>
              </a:prstGeom>
            </p:spPr>
            <p:txBody>
              <a:bodyPr wrap="square" rtlCol="0">
                <a:normAutofit/>
              </a:bodyPr>
              <a:lstStyle>
                <a:defPPr>
                  <a:defRPr lang="zh-CN"/>
                </a:defPPr>
                <a:lvl1pPr>
                  <a:lnSpc>
                    <a:spcPts val="1500"/>
                  </a:lnSpc>
                  <a:defRPr sz="1200"/>
                </a:lvl1pPr>
              </a:lstStyle>
              <a:p>
                <a:pPr>
                  <a:lnSpc>
                    <a:spcPct val="150000"/>
                  </a:lnSpc>
                </a:pPr>
                <a:r>
                  <a:rPr kumimoji="1" lang="zh-CN" altLang="en-US" sz="1400" dirty="0">
                    <a:solidFill>
                      <a:schemeClr val="tx1"/>
                    </a:solidFill>
                  </a:rPr>
                  <a:t>提高学校的教育质量和学生的综合素质，使我们的学生能够在未来的职场中脱颖而出。</a:t>
                </a:r>
                <a:endParaRPr kumimoji="1" lang="en-US" altLang="zh-CN" sz="1400" dirty="0">
                  <a:solidFill>
                    <a:schemeClr val="tx1"/>
                  </a:solidFill>
                </a:endParaRPr>
              </a:p>
            </p:txBody>
          </p:sp>
          <p:sp>
            <p:nvSpPr>
              <p:cNvPr id="3" name="文本框 2">
                <a:extLst>
                  <a:ext uri="{FF2B5EF4-FFF2-40B4-BE49-F238E27FC236}">
                    <a16:creationId xmlns:a16="http://schemas.microsoft.com/office/drawing/2014/main" id="{285E91C2-829F-C39D-3214-9CC750D47C4F}"/>
                  </a:ext>
                </a:extLst>
              </p:cNvPr>
              <p:cNvSpPr txBox="1">
                <a:spLocks/>
              </p:cNvSpPr>
              <p:nvPr/>
            </p:nvSpPr>
            <p:spPr>
              <a:xfrm>
                <a:off x="6458362" y="1231139"/>
                <a:ext cx="4255846" cy="646330"/>
              </a:xfrm>
              <a:prstGeom prst="rect">
                <a:avLst/>
              </a:prstGeom>
              <a:noFill/>
            </p:spPr>
            <p:txBody>
              <a:bodyPr wrap="square" rtlCol="0" anchor="b">
                <a:noAutofit/>
              </a:bodyPr>
              <a:lstStyle/>
              <a:p>
                <a:pPr>
                  <a:lnSpc>
                    <a:spcPct val="100000"/>
                  </a:lnSpc>
                </a:pPr>
                <a:r>
                  <a:rPr lang="zh-CN" altLang="en-US" sz="2400" b="1" dirty="0">
                    <a:solidFill>
                      <a:schemeClr val="accent1"/>
                    </a:solidFill>
                  </a:rPr>
                  <a:t>打造本科教育品牌</a:t>
                </a:r>
                <a:endParaRPr lang="en-US" altLang="zh-CN" sz="2400" b="1" dirty="0">
                  <a:solidFill>
                    <a:schemeClr val="accent1"/>
                  </a:solidFill>
                </a:endParaRPr>
              </a:p>
            </p:txBody>
          </p:sp>
        </p:grpSp>
        <p:grpSp>
          <p:nvGrpSpPr>
            <p:cNvPr id="15" name="组合 14">
              <a:extLst>
                <a:ext uri="{FF2B5EF4-FFF2-40B4-BE49-F238E27FC236}">
                  <a16:creationId xmlns:a16="http://schemas.microsoft.com/office/drawing/2014/main" id="{FBAEF230-E716-E3D1-467A-78B910BA6F47}"/>
                </a:ext>
              </a:extLst>
            </p:cNvPr>
            <p:cNvGrpSpPr/>
            <p:nvPr/>
          </p:nvGrpSpPr>
          <p:grpSpPr>
            <a:xfrm>
              <a:off x="6458460" y="2960451"/>
              <a:ext cx="5060440" cy="1429249"/>
              <a:chOff x="6458460" y="2921233"/>
              <a:chExt cx="5060440" cy="1429249"/>
            </a:xfrm>
          </p:grpSpPr>
          <p:sp>
            <p:nvSpPr>
              <p:cNvPr id="20" name="矩形: 圆角 19">
                <a:extLst>
                  <a:ext uri="{FF2B5EF4-FFF2-40B4-BE49-F238E27FC236}">
                    <a16:creationId xmlns:a16="http://schemas.microsoft.com/office/drawing/2014/main" id="{ADFCFD51-1EF9-7912-0531-C4CD70369489}"/>
                  </a:ext>
                </a:extLst>
              </p:cNvPr>
              <p:cNvSpPr/>
              <p:nvPr/>
            </p:nvSpPr>
            <p:spPr>
              <a:xfrm>
                <a:off x="6733310" y="2964916"/>
                <a:ext cx="4785590" cy="1377943"/>
              </a:xfrm>
              <a:prstGeom prst="roundRect">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a16="http://schemas.microsoft.com/office/drawing/2014/main" id="{C92505D0-31C8-ABAA-4B20-20E93E278AE6}"/>
                  </a:ext>
                </a:extLst>
              </p:cNvPr>
              <p:cNvGrpSpPr/>
              <p:nvPr/>
            </p:nvGrpSpPr>
            <p:grpSpPr>
              <a:xfrm>
                <a:off x="6458460" y="3383887"/>
                <a:ext cx="540000" cy="540000"/>
                <a:chOff x="6458460" y="3349892"/>
                <a:chExt cx="540000" cy="540000"/>
              </a:xfrm>
            </p:grpSpPr>
            <p:sp>
              <p:nvSpPr>
                <p:cNvPr id="39" name="文本框 38">
                  <a:extLst>
                    <a:ext uri="{FF2B5EF4-FFF2-40B4-BE49-F238E27FC236}">
                      <a16:creationId xmlns:a16="http://schemas.microsoft.com/office/drawing/2014/main" id="{16CBD84F-BEF7-29C2-2BAD-0E4FB66539A2}"/>
                    </a:ext>
                  </a:extLst>
                </p:cNvPr>
                <p:cNvSpPr txBox="1">
                  <a:spLocks noChangeAspect="1"/>
                </p:cNvSpPr>
                <p:nvPr/>
              </p:nvSpPr>
              <p:spPr>
                <a:xfrm>
                  <a:off x="6458460" y="3349892"/>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41" name="任意多边形: 形状 40">
                  <a:extLst>
                    <a:ext uri="{FF2B5EF4-FFF2-40B4-BE49-F238E27FC236}">
                      <a16:creationId xmlns:a16="http://schemas.microsoft.com/office/drawing/2014/main" id="{BA5A162E-4F24-2334-AC47-DABB77F1A2D8}"/>
                    </a:ext>
                  </a:extLst>
                </p:cNvPr>
                <p:cNvSpPr/>
                <p:nvPr/>
              </p:nvSpPr>
              <p:spPr>
                <a:xfrm>
                  <a:off x="6600593" y="3484648"/>
                  <a:ext cx="255734" cy="270488"/>
                </a:xfrm>
                <a:custGeom>
                  <a:avLst/>
                  <a:gdLst>
                    <a:gd name="connsiteX0" fmla="*/ 371955 w 495300"/>
                    <a:gd name="connsiteY0" fmla="*/ 621 h 523875"/>
                    <a:gd name="connsiteX1" fmla="*/ 400530 w 495300"/>
                    <a:gd name="connsiteY1" fmla="*/ 29196 h 523875"/>
                    <a:gd name="connsiteX2" fmla="*/ 400530 w 495300"/>
                    <a:gd name="connsiteY2" fmla="*/ 133971 h 523875"/>
                    <a:gd name="connsiteX3" fmla="*/ 371955 w 495300"/>
                    <a:gd name="connsiteY3" fmla="*/ 162546 h 523875"/>
                    <a:gd name="connsiteX4" fmla="*/ 257655 w 495300"/>
                    <a:gd name="connsiteY4" fmla="*/ 162546 h 523875"/>
                    <a:gd name="connsiteX5" fmla="*/ 257655 w 495300"/>
                    <a:gd name="connsiteY5" fmla="*/ 286371 h 523875"/>
                    <a:gd name="connsiteX6" fmla="*/ 419580 w 495300"/>
                    <a:gd name="connsiteY6" fmla="*/ 286371 h 523875"/>
                    <a:gd name="connsiteX7" fmla="*/ 457680 w 495300"/>
                    <a:gd name="connsiteY7" fmla="*/ 322566 h 523875"/>
                    <a:gd name="connsiteX8" fmla="*/ 457680 w 495300"/>
                    <a:gd name="connsiteY8" fmla="*/ 324471 h 523875"/>
                    <a:gd name="connsiteX9" fmla="*/ 457680 w 495300"/>
                    <a:gd name="connsiteY9" fmla="*/ 429246 h 523875"/>
                    <a:gd name="connsiteX10" fmla="*/ 476730 w 495300"/>
                    <a:gd name="connsiteY10" fmla="*/ 429246 h 523875"/>
                    <a:gd name="connsiteX11" fmla="*/ 495780 w 495300"/>
                    <a:gd name="connsiteY11" fmla="*/ 448296 h 523875"/>
                    <a:gd name="connsiteX12" fmla="*/ 495780 w 495300"/>
                    <a:gd name="connsiteY12" fmla="*/ 505446 h 523875"/>
                    <a:gd name="connsiteX13" fmla="*/ 476730 w 495300"/>
                    <a:gd name="connsiteY13" fmla="*/ 524496 h 523875"/>
                    <a:gd name="connsiteX14" fmla="*/ 419580 w 495300"/>
                    <a:gd name="connsiteY14" fmla="*/ 524496 h 523875"/>
                    <a:gd name="connsiteX15" fmla="*/ 400530 w 495300"/>
                    <a:gd name="connsiteY15" fmla="*/ 505446 h 523875"/>
                    <a:gd name="connsiteX16" fmla="*/ 400530 w 495300"/>
                    <a:gd name="connsiteY16" fmla="*/ 448296 h 523875"/>
                    <a:gd name="connsiteX17" fmla="*/ 419580 w 495300"/>
                    <a:gd name="connsiteY17" fmla="*/ 429246 h 523875"/>
                    <a:gd name="connsiteX18" fmla="*/ 438630 w 495300"/>
                    <a:gd name="connsiteY18" fmla="*/ 429246 h 523875"/>
                    <a:gd name="connsiteX19" fmla="*/ 438630 w 495300"/>
                    <a:gd name="connsiteY19" fmla="*/ 324471 h 523875"/>
                    <a:gd name="connsiteX20" fmla="*/ 420533 w 495300"/>
                    <a:gd name="connsiteY20" fmla="*/ 305421 h 523875"/>
                    <a:gd name="connsiteX21" fmla="*/ 419580 w 495300"/>
                    <a:gd name="connsiteY21" fmla="*/ 305421 h 523875"/>
                    <a:gd name="connsiteX22" fmla="*/ 257655 w 495300"/>
                    <a:gd name="connsiteY22" fmla="*/ 305421 h 523875"/>
                    <a:gd name="connsiteX23" fmla="*/ 257655 w 495300"/>
                    <a:gd name="connsiteY23" fmla="*/ 429246 h 523875"/>
                    <a:gd name="connsiteX24" fmla="*/ 276705 w 495300"/>
                    <a:gd name="connsiteY24" fmla="*/ 429246 h 523875"/>
                    <a:gd name="connsiteX25" fmla="*/ 295755 w 495300"/>
                    <a:gd name="connsiteY25" fmla="*/ 448296 h 523875"/>
                    <a:gd name="connsiteX26" fmla="*/ 295755 w 495300"/>
                    <a:gd name="connsiteY26" fmla="*/ 505446 h 523875"/>
                    <a:gd name="connsiteX27" fmla="*/ 276705 w 495300"/>
                    <a:gd name="connsiteY27" fmla="*/ 524496 h 523875"/>
                    <a:gd name="connsiteX28" fmla="*/ 219555 w 495300"/>
                    <a:gd name="connsiteY28" fmla="*/ 524496 h 523875"/>
                    <a:gd name="connsiteX29" fmla="*/ 200505 w 495300"/>
                    <a:gd name="connsiteY29" fmla="*/ 505446 h 523875"/>
                    <a:gd name="connsiteX30" fmla="*/ 200505 w 495300"/>
                    <a:gd name="connsiteY30" fmla="*/ 448296 h 523875"/>
                    <a:gd name="connsiteX31" fmla="*/ 219555 w 495300"/>
                    <a:gd name="connsiteY31" fmla="*/ 429246 h 523875"/>
                    <a:gd name="connsiteX32" fmla="*/ 238605 w 495300"/>
                    <a:gd name="connsiteY32" fmla="*/ 429246 h 523875"/>
                    <a:gd name="connsiteX33" fmla="*/ 238605 w 495300"/>
                    <a:gd name="connsiteY33" fmla="*/ 305421 h 523875"/>
                    <a:gd name="connsiteX34" fmla="*/ 76680 w 495300"/>
                    <a:gd name="connsiteY34" fmla="*/ 305421 h 523875"/>
                    <a:gd name="connsiteX35" fmla="*/ 57630 w 495300"/>
                    <a:gd name="connsiteY35" fmla="*/ 323519 h 523875"/>
                    <a:gd name="connsiteX36" fmla="*/ 57630 w 495300"/>
                    <a:gd name="connsiteY36" fmla="*/ 324471 h 523875"/>
                    <a:gd name="connsiteX37" fmla="*/ 57630 w 495300"/>
                    <a:gd name="connsiteY37" fmla="*/ 429246 h 523875"/>
                    <a:gd name="connsiteX38" fmla="*/ 76680 w 495300"/>
                    <a:gd name="connsiteY38" fmla="*/ 429246 h 523875"/>
                    <a:gd name="connsiteX39" fmla="*/ 95730 w 495300"/>
                    <a:gd name="connsiteY39" fmla="*/ 448296 h 523875"/>
                    <a:gd name="connsiteX40" fmla="*/ 95730 w 495300"/>
                    <a:gd name="connsiteY40" fmla="*/ 505446 h 523875"/>
                    <a:gd name="connsiteX41" fmla="*/ 76680 w 495300"/>
                    <a:gd name="connsiteY41" fmla="*/ 524496 h 523875"/>
                    <a:gd name="connsiteX42" fmla="*/ 19530 w 495300"/>
                    <a:gd name="connsiteY42" fmla="*/ 524496 h 523875"/>
                    <a:gd name="connsiteX43" fmla="*/ 480 w 495300"/>
                    <a:gd name="connsiteY43" fmla="*/ 505446 h 523875"/>
                    <a:gd name="connsiteX44" fmla="*/ 480 w 495300"/>
                    <a:gd name="connsiteY44" fmla="*/ 448296 h 523875"/>
                    <a:gd name="connsiteX45" fmla="*/ 19530 w 495300"/>
                    <a:gd name="connsiteY45" fmla="*/ 429246 h 523875"/>
                    <a:gd name="connsiteX46" fmla="*/ 38580 w 495300"/>
                    <a:gd name="connsiteY46" fmla="*/ 429246 h 523875"/>
                    <a:gd name="connsiteX47" fmla="*/ 38580 w 495300"/>
                    <a:gd name="connsiteY47" fmla="*/ 324471 h 523875"/>
                    <a:gd name="connsiteX48" fmla="*/ 74775 w 495300"/>
                    <a:gd name="connsiteY48" fmla="*/ 286371 h 523875"/>
                    <a:gd name="connsiteX49" fmla="*/ 76680 w 495300"/>
                    <a:gd name="connsiteY49" fmla="*/ 286371 h 523875"/>
                    <a:gd name="connsiteX50" fmla="*/ 238605 w 495300"/>
                    <a:gd name="connsiteY50" fmla="*/ 286371 h 523875"/>
                    <a:gd name="connsiteX51" fmla="*/ 238605 w 495300"/>
                    <a:gd name="connsiteY51" fmla="*/ 162546 h 523875"/>
                    <a:gd name="connsiteX52" fmla="*/ 124305 w 495300"/>
                    <a:gd name="connsiteY52" fmla="*/ 162546 h 523875"/>
                    <a:gd name="connsiteX53" fmla="*/ 95730 w 495300"/>
                    <a:gd name="connsiteY53" fmla="*/ 133971 h 523875"/>
                    <a:gd name="connsiteX54" fmla="*/ 95730 w 495300"/>
                    <a:gd name="connsiteY54" fmla="*/ 29196 h 523875"/>
                    <a:gd name="connsiteX55" fmla="*/ 124305 w 495300"/>
                    <a:gd name="connsiteY55" fmla="*/ 621 h 523875"/>
                    <a:gd name="connsiteX56" fmla="*/ 371955 w 495300"/>
                    <a:gd name="connsiteY56" fmla="*/ 621 h 523875"/>
                    <a:gd name="connsiteX57" fmla="*/ 148118 w 495300"/>
                    <a:gd name="connsiteY57" fmla="*/ 95871 h 523875"/>
                    <a:gd name="connsiteX58" fmla="*/ 133830 w 495300"/>
                    <a:gd name="connsiteY58" fmla="*/ 110159 h 523875"/>
                    <a:gd name="connsiteX59" fmla="*/ 148118 w 495300"/>
                    <a:gd name="connsiteY59" fmla="*/ 124446 h 523875"/>
                    <a:gd name="connsiteX60" fmla="*/ 162405 w 495300"/>
                    <a:gd name="connsiteY60" fmla="*/ 110159 h 523875"/>
                    <a:gd name="connsiteX61" fmla="*/ 148118 w 495300"/>
                    <a:gd name="connsiteY61" fmla="*/ 9587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95300" h="523875">
                      <a:moveTo>
                        <a:pt x="371955" y="621"/>
                      </a:moveTo>
                      <a:cubicBezTo>
                        <a:pt x="388148" y="621"/>
                        <a:pt x="400530" y="13004"/>
                        <a:pt x="400530" y="29196"/>
                      </a:cubicBezTo>
                      <a:lnTo>
                        <a:pt x="400530" y="133971"/>
                      </a:lnTo>
                      <a:cubicBezTo>
                        <a:pt x="400530" y="150164"/>
                        <a:pt x="388148" y="162546"/>
                        <a:pt x="371955" y="162546"/>
                      </a:cubicBezTo>
                      <a:lnTo>
                        <a:pt x="257655" y="162546"/>
                      </a:lnTo>
                      <a:lnTo>
                        <a:pt x="257655" y="286371"/>
                      </a:lnTo>
                      <a:lnTo>
                        <a:pt x="419580" y="286371"/>
                      </a:lnTo>
                      <a:cubicBezTo>
                        <a:pt x="439583" y="286371"/>
                        <a:pt x="456727" y="302564"/>
                        <a:pt x="457680" y="322566"/>
                      </a:cubicBezTo>
                      <a:lnTo>
                        <a:pt x="457680" y="324471"/>
                      </a:lnTo>
                      <a:lnTo>
                        <a:pt x="457680" y="429246"/>
                      </a:lnTo>
                      <a:lnTo>
                        <a:pt x="476730" y="429246"/>
                      </a:lnTo>
                      <a:cubicBezTo>
                        <a:pt x="487208" y="429246"/>
                        <a:pt x="495780" y="437819"/>
                        <a:pt x="495780" y="448296"/>
                      </a:cubicBezTo>
                      <a:lnTo>
                        <a:pt x="495780" y="505446"/>
                      </a:lnTo>
                      <a:cubicBezTo>
                        <a:pt x="495780" y="515924"/>
                        <a:pt x="487208" y="524496"/>
                        <a:pt x="476730" y="524496"/>
                      </a:cubicBezTo>
                      <a:lnTo>
                        <a:pt x="419580" y="524496"/>
                      </a:lnTo>
                      <a:cubicBezTo>
                        <a:pt x="409102" y="524496"/>
                        <a:pt x="400530" y="515924"/>
                        <a:pt x="400530" y="505446"/>
                      </a:cubicBezTo>
                      <a:lnTo>
                        <a:pt x="400530" y="448296"/>
                      </a:lnTo>
                      <a:cubicBezTo>
                        <a:pt x="400530" y="437819"/>
                        <a:pt x="409102" y="429246"/>
                        <a:pt x="419580" y="429246"/>
                      </a:cubicBezTo>
                      <a:lnTo>
                        <a:pt x="438630" y="429246"/>
                      </a:lnTo>
                      <a:lnTo>
                        <a:pt x="438630" y="324471"/>
                      </a:lnTo>
                      <a:cubicBezTo>
                        <a:pt x="438630" y="313994"/>
                        <a:pt x="431010" y="306374"/>
                        <a:pt x="420533" y="305421"/>
                      </a:cubicBezTo>
                      <a:lnTo>
                        <a:pt x="419580" y="305421"/>
                      </a:lnTo>
                      <a:lnTo>
                        <a:pt x="257655" y="305421"/>
                      </a:lnTo>
                      <a:lnTo>
                        <a:pt x="257655" y="429246"/>
                      </a:lnTo>
                      <a:lnTo>
                        <a:pt x="276705" y="429246"/>
                      </a:lnTo>
                      <a:cubicBezTo>
                        <a:pt x="287183" y="429246"/>
                        <a:pt x="295755" y="437819"/>
                        <a:pt x="295755" y="448296"/>
                      </a:cubicBezTo>
                      <a:lnTo>
                        <a:pt x="295755" y="505446"/>
                      </a:lnTo>
                      <a:cubicBezTo>
                        <a:pt x="295755" y="515924"/>
                        <a:pt x="287183" y="524496"/>
                        <a:pt x="276705" y="524496"/>
                      </a:cubicBezTo>
                      <a:lnTo>
                        <a:pt x="219555" y="524496"/>
                      </a:lnTo>
                      <a:cubicBezTo>
                        <a:pt x="209077" y="524496"/>
                        <a:pt x="200505" y="515924"/>
                        <a:pt x="200505" y="505446"/>
                      </a:cubicBezTo>
                      <a:lnTo>
                        <a:pt x="200505" y="448296"/>
                      </a:lnTo>
                      <a:cubicBezTo>
                        <a:pt x="200505" y="437819"/>
                        <a:pt x="209077" y="429246"/>
                        <a:pt x="219555" y="429246"/>
                      </a:cubicBezTo>
                      <a:lnTo>
                        <a:pt x="238605" y="429246"/>
                      </a:lnTo>
                      <a:lnTo>
                        <a:pt x="238605" y="305421"/>
                      </a:lnTo>
                      <a:lnTo>
                        <a:pt x="76680" y="305421"/>
                      </a:lnTo>
                      <a:cubicBezTo>
                        <a:pt x="66202" y="305421"/>
                        <a:pt x="58583" y="313041"/>
                        <a:pt x="57630" y="323519"/>
                      </a:cubicBezTo>
                      <a:lnTo>
                        <a:pt x="57630" y="324471"/>
                      </a:lnTo>
                      <a:lnTo>
                        <a:pt x="57630" y="429246"/>
                      </a:lnTo>
                      <a:lnTo>
                        <a:pt x="76680" y="429246"/>
                      </a:lnTo>
                      <a:cubicBezTo>
                        <a:pt x="87158" y="429246"/>
                        <a:pt x="95730" y="437819"/>
                        <a:pt x="95730" y="448296"/>
                      </a:cubicBezTo>
                      <a:lnTo>
                        <a:pt x="95730" y="505446"/>
                      </a:lnTo>
                      <a:cubicBezTo>
                        <a:pt x="95730" y="515924"/>
                        <a:pt x="87158" y="524496"/>
                        <a:pt x="76680" y="524496"/>
                      </a:cubicBezTo>
                      <a:lnTo>
                        <a:pt x="19530" y="524496"/>
                      </a:lnTo>
                      <a:cubicBezTo>
                        <a:pt x="9052" y="524496"/>
                        <a:pt x="480" y="515924"/>
                        <a:pt x="480" y="505446"/>
                      </a:cubicBezTo>
                      <a:lnTo>
                        <a:pt x="480" y="448296"/>
                      </a:lnTo>
                      <a:cubicBezTo>
                        <a:pt x="480" y="437819"/>
                        <a:pt x="9052" y="429246"/>
                        <a:pt x="19530" y="429246"/>
                      </a:cubicBezTo>
                      <a:lnTo>
                        <a:pt x="38580" y="429246"/>
                      </a:lnTo>
                      <a:lnTo>
                        <a:pt x="38580" y="324471"/>
                      </a:lnTo>
                      <a:cubicBezTo>
                        <a:pt x="38580" y="304469"/>
                        <a:pt x="54773" y="287324"/>
                        <a:pt x="74775" y="286371"/>
                      </a:cubicBezTo>
                      <a:lnTo>
                        <a:pt x="76680" y="286371"/>
                      </a:lnTo>
                      <a:lnTo>
                        <a:pt x="238605" y="286371"/>
                      </a:lnTo>
                      <a:lnTo>
                        <a:pt x="238605" y="162546"/>
                      </a:lnTo>
                      <a:lnTo>
                        <a:pt x="124305" y="162546"/>
                      </a:lnTo>
                      <a:cubicBezTo>
                        <a:pt x="108112" y="162546"/>
                        <a:pt x="95730" y="150164"/>
                        <a:pt x="95730" y="133971"/>
                      </a:cubicBezTo>
                      <a:lnTo>
                        <a:pt x="95730" y="29196"/>
                      </a:lnTo>
                      <a:cubicBezTo>
                        <a:pt x="95730" y="13004"/>
                        <a:pt x="108112" y="621"/>
                        <a:pt x="124305" y="621"/>
                      </a:cubicBezTo>
                      <a:lnTo>
                        <a:pt x="371955" y="621"/>
                      </a:lnTo>
                      <a:close/>
                      <a:moveTo>
                        <a:pt x="148118" y="95871"/>
                      </a:moveTo>
                      <a:cubicBezTo>
                        <a:pt x="140498" y="95871"/>
                        <a:pt x="133830" y="102539"/>
                        <a:pt x="133830" y="110159"/>
                      </a:cubicBezTo>
                      <a:cubicBezTo>
                        <a:pt x="133830" y="117779"/>
                        <a:pt x="140498" y="124446"/>
                        <a:pt x="148118" y="124446"/>
                      </a:cubicBezTo>
                      <a:cubicBezTo>
                        <a:pt x="155737" y="124446"/>
                        <a:pt x="162405" y="117779"/>
                        <a:pt x="162405" y="110159"/>
                      </a:cubicBezTo>
                      <a:cubicBezTo>
                        <a:pt x="162405" y="102539"/>
                        <a:pt x="155737" y="95871"/>
                        <a:pt x="148118" y="958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5" name="文本框 4">
                <a:extLst>
                  <a:ext uri="{FF2B5EF4-FFF2-40B4-BE49-F238E27FC236}">
                    <a16:creationId xmlns:a16="http://schemas.microsoft.com/office/drawing/2014/main" id="{7DF76C49-D541-E4B2-F38C-21DEB0F1F061}"/>
                  </a:ext>
                </a:extLst>
              </p:cNvPr>
              <p:cNvSpPr txBox="1">
                <a:spLocks/>
              </p:cNvSpPr>
              <p:nvPr/>
            </p:nvSpPr>
            <p:spPr>
              <a:xfrm>
                <a:off x="7263054" y="3567562"/>
                <a:ext cx="4255846" cy="782920"/>
              </a:xfrm>
              <a:prstGeom prst="rect">
                <a:avLst/>
              </a:prstGeom>
            </p:spPr>
            <p:txBody>
              <a:bodyPr wrap="square" rtlCol="0">
                <a:normAutofit/>
              </a:bodyPr>
              <a:lstStyle>
                <a:defPPr>
                  <a:defRPr lang="zh-CN"/>
                </a:defPPr>
                <a:lvl1pPr>
                  <a:lnSpc>
                    <a:spcPts val="1500"/>
                  </a:lnSpc>
                  <a:defRPr sz="1200"/>
                </a:lvl1pPr>
              </a:lstStyle>
              <a:p>
                <a:pPr>
                  <a:lnSpc>
                    <a:spcPct val="150000"/>
                  </a:lnSpc>
                </a:pPr>
                <a:r>
                  <a:rPr kumimoji="1" lang="zh-CN" altLang="en-US" sz="1400" dirty="0">
                    <a:solidFill>
                      <a:schemeClr val="tx1"/>
                    </a:solidFill>
                  </a:rPr>
                  <a:t>提高教师的教学水平和科研能力，为学生提供更好的教育服务。</a:t>
                </a:r>
                <a:endParaRPr kumimoji="1" lang="en-US" altLang="zh-CN" sz="1400" dirty="0">
                  <a:solidFill>
                    <a:schemeClr val="tx1"/>
                  </a:solidFill>
                </a:endParaRPr>
              </a:p>
            </p:txBody>
          </p:sp>
          <p:sp>
            <p:nvSpPr>
              <p:cNvPr id="6" name="文本框 5">
                <a:extLst>
                  <a:ext uri="{FF2B5EF4-FFF2-40B4-BE49-F238E27FC236}">
                    <a16:creationId xmlns:a16="http://schemas.microsoft.com/office/drawing/2014/main" id="{D0DFC93A-FDA9-6C6D-69AC-B2C1615FE856}"/>
                  </a:ext>
                </a:extLst>
              </p:cNvPr>
              <p:cNvSpPr txBox="1">
                <a:spLocks/>
              </p:cNvSpPr>
              <p:nvPr/>
            </p:nvSpPr>
            <p:spPr>
              <a:xfrm>
                <a:off x="7263052" y="2921233"/>
                <a:ext cx="4255846" cy="646330"/>
              </a:xfrm>
              <a:prstGeom prst="rect">
                <a:avLst/>
              </a:prstGeom>
              <a:noFill/>
            </p:spPr>
            <p:txBody>
              <a:bodyPr wrap="square" rtlCol="0" anchor="b">
                <a:noAutofit/>
              </a:bodyPr>
              <a:lstStyle/>
              <a:p>
                <a:pPr>
                  <a:lnSpc>
                    <a:spcPct val="100000"/>
                  </a:lnSpc>
                </a:pPr>
                <a:r>
                  <a:rPr lang="zh-CN" altLang="en-US" sz="2400" b="1">
                    <a:solidFill>
                      <a:schemeClr val="accent2"/>
                    </a:solidFill>
                  </a:rPr>
                  <a:t>提高师资质量</a:t>
                </a:r>
                <a:endParaRPr lang="en-US" altLang="zh-CN" sz="2400" b="1" dirty="0">
                  <a:solidFill>
                    <a:schemeClr val="accent2"/>
                  </a:solidFill>
                </a:endParaRPr>
              </a:p>
            </p:txBody>
          </p:sp>
        </p:grpSp>
        <p:grpSp>
          <p:nvGrpSpPr>
            <p:cNvPr id="16" name="组合 15">
              <a:extLst>
                <a:ext uri="{FF2B5EF4-FFF2-40B4-BE49-F238E27FC236}">
                  <a16:creationId xmlns:a16="http://schemas.microsoft.com/office/drawing/2014/main" id="{96323186-6AB5-094F-4AE5-A0B226B777DB}"/>
                </a:ext>
              </a:extLst>
            </p:cNvPr>
            <p:cNvGrpSpPr/>
            <p:nvPr/>
          </p:nvGrpSpPr>
          <p:grpSpPr>
            <a:xfrm>
              <a:off x="5653770" y="4689762"/>
              <a:ext cx="5865129" cy="1429248"/>
              <a:chOff x="5653770" y="4557233"/>
              <a:chExt cx="5865129" cy="1429248"/>
            </a:xfrm>
          </p:grpSpPr>
          <p:sp>
            <p:nvSpPr>
              <p:cNvPr id="21" name="矩形: 圆角 20">
                <a:extLst>
                  <a:ext uri="{FF2B5EF4-FFF2-40B4-BE49-F238E27FC236}">
                    <a16:creationId xmlns:a16="http://schemas.microsoft.com/office/drawing/2014/main" id="{4E1D915A-F75C-BC78-9B8A-32BE76A065B2}"/>
                  </a:ext>
                </a:extLst>
              </p:cNvPr>
              <p:cNvSpPr/>
              <p:nvPr/>
            </p:nvSpPr>
            <p:spPr>
              <a:xfrm>
                <a:off x="5911850" y="4593090"/>
                <a:ext cx="5607049" cy="1377943"/>
              </a:xfrm>
              <a:prstGeom prst="roundRect">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a:extLst>
                  <a:ext uri="{FF2B5EF4-FFF2-40B4-BE49-F238E27FC236}">
                    <a16:creationId xmlns:a16="http://schemas.microsoft.com/office/drawing/2014/main" id="{BE23215E-DA38-306F-0CEC-5145F4CBF473}"/>
                  </a:ext>
                </a:extLst>
              </p:cNvPr>
              <p:cNvGrpSpPr/>
              <p:nvPr/>
            </p:nvGrpSpPr>
            <p:grpSpPr>
              <a:xfrm>
                <a:off x="5653770" y="4893236"/>
                <a:ext cx="540000" cy="540000"/>
                <a:chOff x="5653770" y="4893236"/>
                <a:chExt cx="540000" cy="540000"/>
              </a:xfrm>
            </p:grpSpPr>
            <p:sp>
              <p:nvSpPr>
                <p:cNvPr id="30" name="文本框 29">
                  <a:extLst>
                    <a:ext uri="{FF2B5EF4-FFF2-40B4-BE49-F238E27FC236}">
                      <a16:creationId xmlns:a16="http://schemas.microsoft.com/office/drawing/2014/main" id="{042A7D29-4B66-462D-D640-43304A68D4F7}"/>
                    </a:ext>
                  </a:extLst>
                </p:cNvPr>
                <p:cNvSpPr txBox="1">
                  <a:spLocks noChangeAspect="1"/>
                </p:cNvSpPr>
                <p:nvPr/>
              </p:nvSpPr>
              <p:spPr>
                <a:xfrm>
                  <a:off x="5653770" y="4893236"/>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31" name="任意多边形: 形状 30">
                  <a:extLst>
                    <a:ext uri="{FF2B5EF4-FFF2-40B4-BE49-F238E27FC236}">
                      <a16:creationId xmlns:a16="http://schemas.microsoft.com/office/drawing/2014/main" id="{CDA25E39-7B5D-C89F-DF08-0905A34C5761}"/>
                    </a:ext>
                  </a:extLst>
                </p:cNvPr>
                <p:cNvSpPr/>
                <p:nvPr/>
              </p:nvSpPr>
              <p:spPr>
                <a:xfrm>
                  <a:off x="5786067" y="5059959"/>
                  <a:ext cx="275406" cy="206554"/>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133 w 533400"/>
                    <a:gd name="connsiteY9" fmla="*/ 198741 h 400050"/>
                    <a:gd name="connsiteX10" fmla="*/ 351128 w 533400"/>
                    <a:gd name="connsiteY10" fmla="*/ 204456 h 400050"/>
                    <a:gd name="connsiteX11" fmla="*/ 351128 w 533400"/>
                    <a:gd name="connsiteY11" fmla="*/ 204456 h 400050"/>
                    <a:gd name="connsiteX12" fmla="*/ 267308 w 533400"/>
                    <a:gd name="connsiteY12" fmla="*/ 315899 h 400050"/>
                    <a:gd name="connsiteX13" fmla="*/ 264451 w 533400"/>
                    <a:gd name="connsiteY13" fmla="*/ 318756 h 400050"/>
                    <a:gd name="connsiteX14" fmla="*/ 224446 w 533400"/>
                    <a:gd name="connsiteY14" fmla="*/ 318756 h 400050"/>
                    <a:gd name="connsiteX15" fmla="*/ 224446 w 533400"/>
                    <a:gd name="connsiteY15" fmla="*/ 318756 h 400050"/>
                    <a:gd name="connsiteX16" fmla="*/ 162533 w 533400"/>
                    <a:gd name="connsiteY16" fmla="*/ 257796 h 400050"/>
                    <a:gd name="connsiteX17" fmla="*/ 160628 w 533400"/>
                    <a:gd name="connsiteY17" fmla="*/ 255891 h 400050"/>
                    <a:gd name="connsiteX18" fmla="*/ 120623 w 533400"/>
                    <a:gd name="connsiteY18" fmla="*/ 259701 h 400050"/>
                    <a:gd name="connsiteX19" fmla="*/ 120623 w 533400"/>
                    <a:gd name="connsiteY19" fmla="*/ 259701 h 400050"/>
                    <a:gd name="connsiteX20" fmla="*/ 32993 w 533400"/>
                    <a:gd name="connsiteY20" fmla="*/ 366381 h 400050"/>
                    <a:gd name="connsiteX21" fmla="*/ 31088 w 533400"/>
                    <a:gd name="connsiteY21" fmla="*/ 372096 h 400050"/>
                    <a:gd name="connsiteX22" fmla="*/ 40613 w 533400"/>
                    <a:gd name="connsiteY22" fmla="*/ 381621 h 400050"/>
                    <a:gd name="connsiteX23" fmla="*/ 40613 w 533400"/>
                    <a:gd name="connsiteY23" fmla="*/ 381621 h 400050"/>
                    <a:gd name="connsiteX24" fmla="*/ 497813 w 533400"/>
                    <a:gd name="connsiteY24" fmla="*/ 381621 h 400050"/>
                    <a:gd name="connsiteX25" fmla="*/ 503528 w 533400"/>
                    <a:gd name="connsiteY25" fmla="*/ 379716 h 400050"/>
                    <a:gd name="connsiteX26" fmla="*/ 506386 w 533400"/>
                    <a:gd name="connsiteY26" fmla="*/ 366381 h 400050"/>
                    <a:gd name="connsiteX27" fmla="*/ 506386 w 533400"/>
                    <a:gd name="connsiteY27" fmla="*/ 366381 h 400050"/>
                    <a:gd name="connsiteX28" fmla="*/ 398753 w 533400"/>
                    <a:gd name="connsiteY28" fmla="*/ 205409 h 400050"/>
                    <a:gd name="connsiteX29" fmla="*/ 391133 w 533400"/>
                    <a:gd name="connsiteY29" fmla="*/ 198741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626" y="621"/>
                        <a:pt x="534008" y="13004"/>
                        <a:pt x="534008" y="29196"/>
                      </a:cubicBezTo>
                      <a:lnTo>
                        <a:pt x="534008" y="372096"/>
                      </a:lnTo>
                      <a:cubicBezTo>
                        <a:pt x="534008" y="388289"/>
                        <a:pt x="521626" y="400671"/>
                        <a:pt x="505433" y="400671"/>
                      </a:cubicBezTo>
                      <a:lnTo>
                        <a:pt x="29183" y="400671"/>
                      </a:lnTo>
                      <a:cubicBezTo>
                        <a:pt x="12990" y="400671"/>
                        <a:pt x="608" y="388289"/>
                        <a:pt x="608" y="372096"/>
                      </a:cubicBezTo>
                      <a:lnTo>
                        <a:pt x="608" y="29196"/>
                      </a:lnTo>
                      <a:cubicBezTo>
                        <a:pt x="608" y="13004"/>
                        <a:pt x="12990" y="621"/>
                        <a:pt x="29183" y="621"/>
                      </a:cubicBezTo>
                      <a:lnTo>
                        <a:pt x="505433" y="621"/>
                      </a:lnTo>
                      <a:close/>
                      <a:moveTo>
                        <a:pt x="391133" y="198741"/>
                      </a:moveTo>
                      <a:cubicBezTo>
                        <a:pt x="378751" y="189216"/>
                        <a:pt x="360653" y="192074"/>
                        <a:pt x="351128" y="204456"/>
                      </a:cubicBezTo>
                      <a:lnTo>
                        <a:pt x="351128" y="204456"/>
                      </a:lnTo>
                      <a:lnTo>
                        <a:pt x="267308" y="315899"/>
                      </a:lnTo>
                      <a:cubicBezTo>
                        <a:pt x="266355" y="316851"/>
                        <a:pt x="265403" y="317804"/>
                        <a:pt x="264451" y="318756"/>
                      </a:cubicBezTo>
                      <a:cubicBezTo>
                        <a:pt x="253021" y="330186"/>
                        <a:pt x="234923" y="330186"/>
                        <a:pt x="224446" y="318756"/>
                      </a:cubicBezTo>
                      <a:lnTo>
                        <a:pt x="224446" y="318756"/>
                      </a:lnTo>
                      <a:lnTo>
                        <a:pt x="162533" y="257796"/>
                      </a:lnTo>
                      <a:cubicBezTo>
                        <a:pt x="161580" y="256844"/>
                        <a:pt x="161580" y="256844"/>
                        <a:pt x="160628" y="255891"/>
                      </a:cubicBezTo>
                      <a:cubicBezTo>
                        <a:pt x="148246" y="245414"/>
                        <a:pt x="130148" y="247319"/>
                        <a:pt x="120623" y="259701"/>
                      </a:cubicBezTo>
                      <a:lnTo>
                        <a:pt x="120623" y="259701"/>
                      </a:lnTo>
                      <a:lnTo>
                        <a:pt x="32993" y="366381"/>
                      </a:lnTo>
                      <a:cubicBezTo>
                        <a:pt x="32040" y="368286"/>
                        <a:pt x="31088" y="370191"/>
                        <a:pt x="31088" y="372096"/>
                      </a:cubicBezTo>
                      <a:cubicBezTo>
                        <a:pt x="31088" y="377811"/>
                        <a:pt x="34898" y="381621"/>
                        <a:pt x="40613" y="381621"/>
                      </a:cubicBezTo>
                      <a:lnTo>
                        <a:pt x="40613" y="381621"/>
                      </a:lnTo>
                      <a:lnTo>
                        <a:pt x="497813" y="381621"/>
                      </a:lnTo>
                      <a:cubicBezTo>
                        <a:pt x="499718" y="381621"/>
                        <a:pt x="501623" y="380669"/>
                        <a:pt x="503528" y="379716"/>
                      </a:cubicBezTo>
                      <a:cubicBezTo>
                        <a:pt x="508290" y="376859"/>
                        <a:pt x="509243" y="371144"/>
                        <a:pt x="506386" y="366381"/>
                      </a:cubicBezTo>
                      <a:lnTo>
                        <a:pt x="506386" y="366381"/>
                      </a:lnTo>
                      <a:lnTo>
                        <a:pt x="398753" y="205409"/>
                      </a:lnTo>
                      <a:cubicBezTo>
                        <a:pt x="395896" y="202551"/>
                        <a:pt x="393990" y="200646"/>
                        <a:pt x="391133" y="198741"/>
                      </a:cubicBezTo>
                      <a:close/>
                      <a:moveTo>
                        <a:pt x="95858" y="57771"/>
                      </a:moveTo>
                      <a:cubicBezTo>
                        <a:pt x="74903" y="57771"/>
                        <a:pt x="57758" y="74916"/>
                        <a:pt x="57758" y="95871"/>
                      </a:cubicBezTo>
                      <a:cubicBezTo>
                        <a:pt x="57758" y="116826"/>
                        <a:pt x="74903" y="133971"/>
                        <a:pt x="95858" y="133971"/>
                      </a:cubicBezTo>
                      <a:cubicBezTo>
                        <a:pt x="116813" y="133971"/>
                        <a:pt x="133958" y="116826"/>
                        <a:pt x="133958" y="95871"/>
                      </a:cubicBezTo>
                      <a:cubicBezTo>
                        <a:pt x="133958" y="74916"/>
                        <a:pt x="116813" y="57771"/>
                        <a:pt x="95858" y="577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7" name="文本框 6">
                <a:extLst>
                  <a:ext uri="{FF2B5EF4-FFF2-40B4-BE49-F238E27FC236}">
                    <a16:creationId xmlns:a16="http://schemas.microsoft.com/office/drawing/2014/main" id="{AA8100B1-7802-88BF-F0A0-838854C3A166}"/>
                  </a:ext>
                </a:extLst>
              </p:cNvPr>
              <p:cNvSpPr txBox="1">
                <a:spLocks/>
              </p:cNvSpPr>
              <p:nvPr/>
            </p:nvSpPr>
            <p:spPr>
              <a:xfrm>
                <a:off x="6458364" y="5203561"/>
                <a:ext cx="4255846" cy="782920"/>
              </a:xfrm>
              <a:prstGeom prst="rect">
                <a:avLst/>
              </a:prstGeom>
            </p:spPr>
            <p:txBody>
              <a:bodyPr wrap="square" rtlCol="0">
                <a:normAutofit/>
              </a:bodyPr>
              <a:lstStyle>
                <a:defPPr>
                  <a:defRPr lang="zh-CN"/>
                </a:defPPr>
                <a:lvl1pPr>
                  <a:lnSpc>
                    <a:spcPts val="1500"/>
                  </a:lnSpc>
                  <a:defRPr sz="1200"/>
                </a:lvl1pPr>
              </a:lstStyle>
              <a:p>
                <a:pPr>
                  <a:lnSpc>
                    <a:spcPct val="150000"/>
                  </a:lnSpc>
                </a:pPr>
                <a:r>
                  <a:rPr kumimoji="1" lang="zh-CN" altLang="en-US" sz="1400" dirty="0">
                    <a:solidFill>
                      <a:schemeClr val="tx1"/>
                    </a:solidFill>
                  </a:rPr>
                  <a:t>提高学校的科技创新能力和竞争力。</a:t>
                </a:r>
                <a:endParaRPr kumimoji="1" lang="en-US" altLang="zh-CN" sz="1400" dirty="0">
                  <a:solidFill>
                    <a:schemeClr val="tx1"/>
                  </a:solidFill>
                </a:endParaRPr>
              </a:p>
            </p:txBody>
          </p:sp>
          <p:sp>
            <p:nvSpPr>
              <p:cNvPr id="8" name="文本框 7">
                <a:extLst>
                  <a:ext uri="{FF2B5EF4-FFF2-40B4-BE49-F238E27FC236}">
                    <a16:creationId xmlns:a16="http://schemas.microsoft.com/office/drawing/2014/main" id="{41FFA6D5-9514-AFD0-ABFE-AF096FCAECDA}"/>
                  </a:ext>
                </a:extLst>
              </p:cNvPr>
              <p:cNvSpPr txBox="1">
                <a:spLocks/>
              </p:cNvSpPr>
              <p:nvPr/>
            </p:nvSpPr>
            <p:spPr>
              <a:xfrm>
                <a:off x="6458362" y="4557233"/>
                <a:ext cx="4255846" cy="646330"/>
              </a:xfrm>
              <a:prstGeom prst="rect">
                <a:avLst/>
              </a:prstGeom>
              <a:noFill/>
            </p:spPr>
            <p:txBody>
              <a:bodyPr wrap="square" rtlCol="0" anchor="b">
                <a:noAutofit/>
              </a:bodyPr>
              <a:lstStyle/>
              <a:p>
                <a:pPr>
                  <a:lnSpc>
                    <a:spcPct val="100000"/>
                  </a:lnSpc>
                </a:pPr>
                <a:r>
                  <a:rPr lang="zh-CN" altLang="en-US" sz="2400" b="1" dirty="0">
                    <a:solidFill>
                      <a:schemeClr val="accent3"/>
                    </a:solidFill>
                  </a:rPr>
                  <a:t>加强科学研究</a:t>
                </a:r>
                <a:endParaRPr lang="en-US" altLang="zh-CN" sz="2400" b="1" dirty="0">
                  <a:solidFill>
                    <a:schemeClr val="accent3"/>
                  </a:solidFill>
                </a:endParaRPr>
              </a:p>
            </p:txBody>
          </p:sp>
        </p:grpSp>
        <p:grpSp>
          <p:nvGrpSpPr>
            <p:cNvPr id="17" name="组合 16">
              <a:extLst>
                <a:ext uri="{FF2B5EF4-FFF2-40B4-BE49-F238E27FC236}">
                  <a16:creationId xmlns:a16="http://schemas.microsoft.com/office/drawing/2014/main" id="{FA3F5717-D07F-66C2-41CA-ACDDD6527491}"/>
                </a:ext>
              </a:extLst>
            </p:cNvPr>
            <p:cNvGrpSpPr>
              <a:grpSpLocks noChangeAspect="1"/>
            </p:cNvGrpSpPr>
            <p:nvPr/>
          </p:nvGrpSpPr>
          <p:grpSpPr>
            <a:xfrm>
              <a:off x="1442623" y="2213529"/>
              <a:ext cx="2773700" cy="3723097"/>
              <a:chOff x="6524487" y="331931"/>
              <a:chExt cx="2416784" cy="3244013"/>
            </a:xfrm>
          </p:grpSpPr>
          <p:grpSp>
            <p:nvGrpSpPr>
              <p:cNvPr id="19" name="组合 18">
                <a:extLst>
                  <a:ext uri="{FF2B5EF4-FFF2-40B4-BE49-F238E27FC236}">
                    <a16:creationId xmlns:a16="http://schemas.microsoft.com/office/drawing/2014/main" id="{E0DBD5DF-FD35-69DB-2F52-38814EF8D573}"/>
                  </a:ext>
                </a:extLst>
              </p:cNvPr>
              <p:cNvGrpSpPr/>
              <p:nvPr/>
            </p:nvGrpSpPr>
            <p:grpSpPr>
              <a:xfrm>
                <a:off x="6874531" y="500621"/>
                <a:ext cx="1944415" cy="3075322"/>
                <a:chOff x="6874531" y="500621"/>
                <a:chExt cx="1944415" cy="3075322"/>
              </a:xfrm>
            </p:grpSpPr>
            <p:sp>
              <p:nvSpPr>
                <p:cNvPr id="171" name="任意多边形: 形状 170">
                  <a:extLst>
                    <a:ext uri="{FF2B5EF4-FFF2-40B4-BE49-F238E27FC236}">
                      <a16:creationId xmlns:a16="http://schemas.microsoft.com/office/drawing/2014/main" id="{AF187286-EF5F-1A62-EF8B-E8998654870B}"/>
                    </a:ext>
                  </a:extLst>
                </p:cNvPr>
                <p:cNvSpPr/>
                <p:nvPr/>
              </p:nvSpPr>
              <p:spPr>
                <a:xfrm>
                  <a:off x="6874531" y="3327052"/>
                  <a:ext cx="1944414" cy="248892"/>
                </a:xfrm>
                <a:custGeom>
                  <a:avLst/>
                  <a:gdLst>
                    <a:gd name="connsiteX0" fmla="*/ 0 w 1944414"/>
                    <a:gd name="connsiteY0" fmla="*/ 0 h 248892"/>
                    <a:gd name="connsiteX1" fmla="*/ 1944415 w 1944414"/>
                    <a:gd name="connsiteY1" fmla="*/ 0 h 248892"/>
                    <a:gd name="connsiteX2" fmla="*/ 1944415 w 1944414"/>
                    <a:gd name="connsiteY2" fmla="*/ 248892 h 248892"/>
                    <a:gd name="connsiteX3" fmla="*/ 0 w 1944414"/>
                    <a:gd name="connsiteY3" fmla="*/ 248892 h 248892"/>
                  </a:gdLst>
                  <a:ahLst/>
                  <a:cxnLst>
                    <a:cxn ang="0">
                      <a:pos x="connsiteX0" y="connsiteY0"/>
                    </a:cxn>
                    <a:cxn ang="0">
                      <a:pos x="connsiteX1" y="connsiteY1"/>
                    </a:cxn>
                    <a:cxn ang="0">
                      <a:pos x="connsiteX2" y="connsiteY2"/>
                    </a:cxn>
                    <a:cxn ang="0">
                      <a:pos x="connsiteX3" y="connsiteY3"/>
                    </a:cxn>
                  </a:cxnLst>
                  <a:rect l="l" t="t" r="r" b="b"/>
                  <a:pathLst>
                    <a:path w="1944414" h="248892">
                      <a:moveTo>
                        <a:pt x="0" y="0"/>
                      </a:moveTo>
                      <a:lnTo>
                        <a:pt x="1944415" y="0"/>
                      </a:lnTo>
                      <a:lnTo>
                        <a:pt x="1944415" y="248892"/>
                      </a:lnTo>
                      <a:lnTo>
                        <a:pt x="0" y="248892"/>
                      </a:lnTo>
                      <a:close/>
                    </a:path>
                  </a:pathLst>
                </a:custGeom>
                <a:solidFill>
                  <a:schemeClr val="accent1"/>
                </a:solidFill>
                <a:ln w="3810" cap="flat">
                  <a:noFill/>
                  <a:prstDash val="solid"/>
                  <a:miter/>
                </a:ln>
              </p:spPr>
              <p:txBody>
                <a:bodyPr rtlCol="0" anchor="ctr"/>
                <a:lstStyle/>
                <a:p>
                  <a:endParaRPr lang="zh-CN" altLang="en-US"/>
                </a:p>
              </p:txBody>
            </p:sp>
            <p:grpSp>
              <p:nvGrpSpPr>
                <p:cNvPr id="172" name="组合 171">
                  <a:extLst>
                    <a:ext uri="{FF2B5EF4-FFF2-40B4-BE49-F238E27FC236}">
                      <a16:creationId xmlns:a16="http://schemas.microsoft.com/office/drawing/2014/main" id="{5627C552-A13F-550D-460B-D41B99B62556}"/>
                    </a:ext>
                  </a:extLst>
                </p:cNvPr>
                <p:cNvGrpSpPr/>
                <p:nvPr/>
              </p:nvGrpSpPr>
              <p:grpSpPr>
                <a:xfrm>
                  <a:off x="6951169" y="3370184"/>
                  <a:ext cx="1775562" cy="176673"/>
                  <a:chOff x="6951169" y="3370184"/>
                  <a:chExt cx="1775562" cy="176673"/>
                </a:xfrm>
              </p:grpSpPr>
              <p:sp>
                <p:nvSpPr>
                  <p:cNvPr id="174" name="任意多边形: 形状 173">
                    <a:extLst>
                      <a:ext uri="{FF2B5EF4-FFF2-40B4-BE49-F238E27FC236}">
                        <a16:creationId xmlns:a16="http://schemas.microsoft.com/office/drawing/2014/main" id="{68FED977-F3C9-2B60-F5B2-4A1246366F18}"/>
                      </a:ext>
                    </a:extLst>
                  </p:cNvPr>
                  <p:cNvSpPr/>
                  <p:nvPr/>
                </p:nvSpPr>
                <p:spPr>
                  <a:xfrm>
                    <a:off x="8425148" y="3392943"/>
                    <a:ext cx="140463" cy="131163"/>
                  </a:xfrm>
                  <a:custGeom>
                    <a:avLst/>
                    <a:gdLst>
                      <a:gd name="connsiteX0" fmla="*/ 135560 w 140463"/>
                      <a:gd name="connsiteY0" fmla="*/ 57910 h 131163"/>
                      <a:gd name="connsiteX1" fmla="*/ 11998 w 140463"/>
                      <a:gd name="connsiteY1" fmla="*/ 791 h 131163"/>
                      <a:gd name="connsiteX2" fmla="*/ 0 w 140463"/>
                      <a:gd name="connsiteY2" fmla="*/ 8464 h 131163"/>
                      <a:gd name="connsiteX3" fmla="*/ 0 w 140463"/>
                      <a:gd name="connsiteY3" fmla="*/ 122703 h 131163"/>
                      <a:gd name="connsiteX4" fmla="*/ 11998 w 140463"/>
                      <a:gd name="connsiteY4" fmla="*/ 130373 h 131163"/>
                      <a:gd name="connsiteX5" fmla="*/ 135560 w 140463"/>
                      <a:gd name="connsiteY5" fmla="*/ 73253 h 131163"/>
                      <a:gd name="connsiteX6" fmla="*/ 135560 w 140463"/>
                      <a:gd name="connsiteY6" fmla="*/ 57910 h 13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3" h="131163">
                        <a:moveTo>
                          <a:pt x="135560" y="57910"/>
                        </a:moveTo>
                        <a:lnTo>
                          <a:pt x="11998" y="791"/>
                        </a:lnTo>
                        <a:cubicBezTo>
                          <a:pt x="6397" y="-1800"/>
                          <a:pt x="0" y="2292"/>
                          <a:pt x="0" y="8464"/>
                        </a:cubicBezTo>
                        <a:lnTo>
                          <a:pt x="0" y="122703"/>
                        </a:lnTo>
                        <a:cubicBezTo>
                          <a:pt x="0" y="128875"/>
                          <a:pt x="6397" y="132963"/>
                          <a:pt x="11998" y="130373"/>
                        </a:cubicBezTo>
                        <a:lnTo>
                          <a:pt x="135560" y="73253"/>
                        </a:lnTo>
                        <a:cubicBezTo>
                          <a:pt x="142098" y="70228"/>
                          <a:pt x="142098" y="60931"/>
                          <a:pt x="135560" y="57910"/>
                        </a:cubicBezTo>
                        <a:close/>
                      </a:path>
                    </a:pathLst>
                  </a:custGeom>
                  <a:solidFill>
                    <a:srgbClr val="323232"/>
                  </a:solidFill>
                  <a:ln w="3810"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3FDB3D8D-C3AE-34A4-959B-BE8C514ED884}"/>
                      </a:ext>
                    </a:extLst>
                  </p:cNvPr>
                  <p:cNvSpPr/>
                  <p:nvPr/>
                </p:nvSpPr>
                <p:spPr>
                  <a:xfrm>
                    <a:off x="6951169" y="3370184"/>
                    <a:ext cx="176673" cy="176673"/>
                  </a:xfrm>
                  <a:custGeom>
                    <a:avLst/>
                    <a:gdLst>
                      <a:gd name="connsiteX0" fmla="*/ 175919 w 176673"/>
                      <a:gd name="connsiteY0" fmla="*/ 99921 h 176673"/>
                      <a:gd name="connsiteX1" fmla="*/ 176673 w 176673"/>
                      <a:gd name="connsiteY1" fmla="*/ 88339 h 176673"/>
                      <a:gd name="connsiteX2" fmla="*/ 175919 w 176673"/>
                      <a:gd name="connsiteY2" fmla="*/ 76756 h 176673"/>
                      <a:gd name="connsiteX3" fmla="*/ 154846 w 176673"/>
                      <a:gd name="connsiteY3" fmla="*/ 66728 h 176673"/>
                      <a:gd name="connsiteX4" fmla="*/ 150651 w 176673"/>
                      <a:gd name="connsiteY4" fmla="*/ 56620 h 176673"/>
                      <a:gd name="connsiteX5" fmla="*/ 158458 w 176673"/>
                      <a:gd name="connsiteY5" fmla="*/ 34618 h 176673"/>
                      <a:gd name="connsiteX6" fmla="*/ 142060 w 176673"/>
                      <a:gd name="connsiteY6" fmla="*/ 18219 h 176673"/>
                      <a:gd name="connsiteX7" fmla="*/ 120057 w 176673"/>
                      <a:gd name="connsiteY7" fmla="*/ 26026 h 176673"/>
                      <a:gd name="connsiteX8" fmla="*/ 120057 w 176673"/>
                      <a:gd name="connsiteY8" fmla="*/ 26026 h 176673"/>
                      <a:gd name="connsiteX9" fmla="*/ 109949 w 176673"/>
                      <a:gd name="connsiteY9" fmla="*/ 21831 h 176673"/>
                      <a:gd name="connsiteX10" fmla="*/ 99921 w 176673"/>
                      <a:gd name="connsiteY10" fmla="*/ 758 h 176673"/>
                      <a:gd name="connsiteX11" fmla="*/ 88339 w 176673"/>
                      <a:gd name="connsiteY11" fmla="*/ 0 h 176673"/>
                      <a:gd name="connsiteX12" fmla="*/ 76756 w 176673"/>
                      <a:gd name="connsiteY12" fmla="*/ 758 h 176673"/>
                      <a:gd name="connsiteX13" fmla="*/ 66728 w 176673"/>
                      <a:gd name="connsiteY13" fmla="*/ 21831 h 176673"/>
                      <a:gd name="connsiteX14" fmla="*/ 66732 w 176673"/>
                      <a:gd name="connsiteY14" fmla="*/ 21831 h 176673"/>
                      <a:gd name="connsiteX15" fmla="*/ 56620 w 176673"/>
                      <a:gd name="connsiteY15" fmla="*/ 26026 h 176673"/>
                      <a:gd name="connsiteX16" fmla="*/ 34618 w 176673"/>
                      <a:gd name="connsiteY16" fmla="*/ 18219 h 176673"/>
                      <a:gd name="connsiteX17" fmla="*/ 18219 w 176673"/>
                      <a:gd name="connsiteY17" fmla="*/ 34618 h 176673"/>
                      <a:gd name="connsiteX18" fmla="*/ 26026 w 176673"/>
                      <a:gd name="connsiteY18" fmla="*/ 56620 h 176673"/>
                      <a:gd name="connsiteX19" fmla="*/ 26026 w 176673"/>
                      <a:gd name="connsiteY19" fmla="*/ 56620 h 176673"/>
                      <a:gd name="connsiteX20" fmla="*/ 21831 w 176673"/>
                      <a:gd name="connsiteY20" fmla="*/ 66728 h 176673"/>
                      <a:gd name="connsiteX21" fmla="*/ 758 w 176673"/>
                      <a:gd name="connsiteY21" fmla="*/ 76756 h 176673"/>
                      <a:gd name="connsiteX22" fmla="*/ 0 w 176673"/>
                      <a:gd name="connsiteY22" fmla="*/ 88339 h 176673"/>
                      <a:gd name="connsiteX23" fmla="*/ 758 w 176673"/>
                      <a:gd name="connsiteY23" fmla="*/ 99921 h 176673"/>
                      <a:gd name="connsiteX24" fmla="*/ 21831 w 176673"/>
                      <a:gd name="connsiteY24" fmla="*/ 109949 h 176673"/>
                      <a:gd name="connsiteX25" fmla="*/ 21831 w 176673"/>
                      <a:gd name="connsiteY25" fmla="*/ 109949 h 176673"/>
                      <a:gd name="connsiteX26" fmla="*/ 26026 w 176673"/>
                      <a:gd name="connsiteY26" fmla="*/ 120057 h 176673"/>
                      <a:gd name="connsiteX27" fmla="*/ 26026 w 176673"/>
                      <a:gd name="connsiteY27" fmla="*/ 120057 h 176673"/>
                      <a:gd name="connsiteX28" fmla="*/ 18219 w 176673"/>
                      <a:gd name="connsiteY28" fmla="*/ 142060 h 176673"/>
                      <a:gd name="connsiteX29" fmla="*/ 34618 w 176673"/>
                      <a:gd name="connsiteY29" fmla="*/ 158458 h 176673"/>
                      <a:gd name="connsiteX30" fmla="*/ 56620 w 176673"/>
                      <a:gd name="connsiteY30" fmla="*/ 150651 h 176673"/>
                      <a:gd name="connsiteX31" fmla="*/ 66728 w 176673"/>
                      <a:gd name="connsiteY31" fmla="*/ 154846 h 176673"/>
                      <a:gd name="connsiteX32" fmla="*/ 76756 w 176673"/>
                      <a:gd name="connsiteY32" fmla="*/ 175919 h 176673"/>
                      <a:gd name="connsiteX33" fmla="*/ 88339 w 176673"/>
                      <a:gd name="connsiteY33" fmla="*/ 176674 h 176673"/>
                      <a:gd name="connsiteX34" fmla="*/ 99921 w 176673"/>
                      <a:gd name="connsiteY34" fmla="*/ 175919 h 176673"/>
                      <a:gd name="connsiteX35" fmla="*/ 109949 w 176673"/>
                      <a:gd name="connsiteY35" fmla="*/ 154846 h 176673"/>
                      <a:gd name="connsiteX36" fmla="*/ 120061 w 176673"/>
                      <a:gd name="connsiteY36" fmla="*/ 150651 h 176673"/>
                      <a:gd name="connsiteX37" fmla="*/ 120057 w 176673"/>
                      <a:gd name="connsiteY37" fmla="*/ 150651 h 176673"/>
                      <a:gd name="connsiteX38" fmla="*/ 142060 w 176673"/>
                      <a:gd name="connsiteY38" fmla="*/ 158458 h 176673"/>
                      <a:gd name="connsiteX39" fmla="*/ 158458 w 176673"/>
                      <a:gd name="connsiteY39" fmla="*/ 142060 h 176673"/>
                      <a:gd name="connsiteX40" fmla="*/ 150651 w 176673"/>
                      <a:gd name="connsiteY40" fmla="*/ 120057 h 176673"/>
                      <a:gd name="connsiteX41" fmla="*/ 154846 w 176673"/>
                      <a:gd name="connsiteY41" fmla="*/ 109949 h 176673"/>
                      <a:gd name="connsiteX42" fmla="*/ 175919 w 176673"/>
                      <a:gd name="connsiteY42" fmla="*/ 99921 h 176673"/>
                      <a:gd name="connsiteX43" fmla="*/ 88343 w 176673"/>
                      <a:gd name="connsiteY43" fmla="*/ 117321 h 176673"/>
                      <a:gd name="connsiteX44" fmla="*/ 59364 w 176673"/>
                      <a:gd name="connsiteY44" fmla="*/ 88343 h 176673"/>
                      <a:gd name="connsiteX45" fmla="*/ 88343 w 176673"/>
                      <a:gd name="connsiteY45" fmla="*/ 59364 h 176673"/>
                      <a:gd name="connsiteX46" fmla="*/ 117321 w 176673"/>
                      <a:gd name="connsiteY46" fmla="*/ 88343 h 176673"/>
                      <a:gd name="connsiteX47" fmla="*/ 88343 w 176673"/>
                      <a:gd name="connsiteY47" fmla="*/ 117321 h 17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673" h="176673">
                        <a:moveTo>
                          <a:pt x="175919" y="99921"/>
                        </a:moveTo>
                        <a:cubicBezTo>
                          <a:pt x="176414" y="96130"/>
                          <a:pt x="176673" y="92267"/>
                          <a:pt x="176673" y="88339"/>
                        </a:cubicBezTo>
                        <a:cubicBezTo>
                          <a:pt x="176673" y="84414"/>
                          <a:pt x="176414" y="80547"/>
                          <a:pt x="175919" y="76756"/>
                        </a:cubicBezTo>
                        <a:lnTo>
                          <a:pt x="154846" y="66728"/>
                        </a:lnTo>
                        <a:cubicBezTo>
                          <a:pt x="153711" y="63227"/>
                          <a:pt x="152301" y="59855"/>
                          <a:pt x="150651" y="56620"/>
                        </a:cubicBezTo>
                        <a:lnTo>
                          <a:pt x="158458" y="34618"/>
                        </a:lnTo>
                        <a:cubicBezTo>
                          <a:pt x="153733" y="28461"/>
                          <a:pt x="148217" y="22944"/>
                          <a:pt x="142060" y="18219"/>
                        </a:cubicBezTo>
                        <a:lnTo>
                          <a:pt x="120057" y="26026"/>
                        </a:lnTo>
                        <a:cubicBezTo>
                          <a:pt x="120057" y="26026"/>
                          <a:pt x="120057" y="26026"/>
                          <a:pt x="120057" y="26026"/>
                        </a:cubicBezTo>
                        <a:cubicBezTo>
                          <a:pt x="116822" y="24376"/>
                          <a:pt x="113447" y="22967"/>
                          <a:pt x="109949" y="21831"/>
                        </a:cubicBezTo>
                        <a:lnTo>
                          <a:pt x="99921" y="758"/>
                        </a:lnTo>
                        <a:cubicBezTo>
                          <a:pt x="96130" y="263"/>
                          <a:pt x="92267" y="0"/>
                          <a:pt x="88339" y="0"/>
                        </a:cubicBezTo>
                        <a:cubicBezTo>
                          <a:pt x="84411" y="0"/>
                          <a:pt x="80547" y="259"/>
                          <a:pt x="76756" y="758"/>
                        </a:cubicBezTo>
                        <a:lnTo>
                          <a:pt x="66728" y="21831"/>
                        </a:lnTo>
                        <a:cubicBezTo>
                          <a:pt x="66728" y="21831"/>
                          <a:pt x="66728" y="21831"/>
                          <a:pt x="66732" y="21831"/>
                        </a:cubicBezTo>
                        <a:cubicBezTo>
                          <a:pt x="63231" y="22967"/>
                          <a:pt x="59855" y="24376"/>
                          <a:pt x="56620" y="26026"/>
                        </a:cubicBezTo>
                        <a:lnTo>
                          <a:pt x="34618" y="18219"/>
                        </a:lnTo>
                        <a:cubicBezTo>
                          <a:pt x="28461" y="22944"/>
                          <a:pt x="22944" y="28461"/>
                          <a:pt x="18219" y="34618"/>
                        </a:cubicBezTo>
                        <a:lnTo>
                          <a:pt x="26026" y="56620"/>
                        </a:lnTo>
                        <a:cubicBezTo>
                          <a:pt x="26026" y="56620"/>
                          <a:pt x="26026" y="56620"/>
                          <a:pt x="26026" y="56620"/>
                        </a:cubicBezTo>
                        <a:cubicBezTo>
                          <a:pt x="24377" y="59855"/>
                          <a:pt x="22971" y="63231"/>
                          <a:pt x="21831" y="66728"/>
                        </a:cubicBezTo>
                        <a:lnTo>
                          <a:pt x="758" y="76756"/>
                        </a:lnTo>
                        <a:cubicBezTo>
                          <a:pt x="263" y="80547"/>
                          <a:pt x="0" y="84414"/>
                          <a:pt x="0" y="88339"/>
                        </a:cubicBezTo>
                        <a:cubicBezTo>
                          <a:pt x="0" y="92267"/>
                          <a:pt x="259" y="96130"/>
                          <a:pt x="758" y="99921"/>
                        </a:cubicBezTo>
                        <a:lnTo>
                          <a:pt x="21831" y="109949"/>
                        </a:lnTo>
                        <a:cubicBezTo>
                          <a:pt x="21831" y="109949"/>
                          <a:pt x="21831" y="109949"/>
                          <a:pt x="21831" y="109949"/>
                        </a:cubicBezTo>
                        <a:cubicBezTo>
                          <a:pt x="22967" y="113451"/>
                          <a:pt x="24377" y="116826"/>
                          <a:pt x="26026" y="120057"/>
                        </a:cubicBezTo>
                        <a:cubicBezTo>
                          <a:pt x="26026" y="120057"/>
                          <a:pt x="26026" y="120057"/>
                          <a:pt x="26026" y="120057"/>
                        </a:cubicBezTo>
                        <a:lnTo>
                          <a:pt x="18219" y="142060"/>
                        </a:lnTo>
                        <a:cubicBezTo>
                          <a:pt x="22944" y="148217"/>
                          <a:pt x="28461" y="153734"/>
                          <a:pt x="34618" y="158458"/>
                        </a:cubicBezTo>
                        <a:lnTo>
                          <a:pt x="56620" y="150651"/>
                        </a:lnTo>
                        <a:cubicBezTo>
                          <a:pt x="59855" y="152301"/>
                          <a:pt x="63227" y="153711"/>
                          <a:pt x="66728" y="154846"/>
                        </a:cubicBezTo>
                        <a:lnTo>
                          <a:pt x="76756" y="175919"/>
                        </a:lnTo>
                        <a:cubicBezTo>
                          <a:pt x="80547" y="176415"/>
                          <a:pt x="84414" y="176674"/>
                          <a:pt x="88339" y="176674"/>
                        </a:cubicBezTo>
                        <a:cubicBezTo>
                          <a:pt x="92267" y="176674"/>
                          <a:pt x="96130" y="176415"/>
                          <a:pt x="99921" y="175919"/>
                        </a:cubicBezTo>
                        <a:lnTo>
                          <a:pt x="109949" y="154846"/>
                        </a:lnTo>
                        <a:cubicBezTo>
                          <a:pt x="113450" y="153711"/>
                          <a:pt x="116826" y="152301"/>
                          <a:pt x="120061" y="150651"/>
                        </a:cubicBezTo>
                        <a:cubicBezTo>
                          <a:pt x="120061" y="150651"/>
                          <a:pt x="120061" y="150651"/>
                          <a:pt x="120057" y="150651"/>
                        </a:cubicBezTo>
                        <a:lnTo>
                          <a:pt x="142060" y="158458"/>
                        </a:lnTo>
                        <a:cubicBezTo>
                          <a:pt x="148217" y="153734"/>
                          <a:pt x="153733" y="148217"/>
                          <a:pt x="158458" y="142060"/>
                        </a:cubicBezTo>
                        <a:lnTo>
                          <a:pt x="150651" y="120057"/>
                        </a:lnTo>
                        <a:cubicBezTo>
                          <a:pt x="152301" y="116822"/>
                          <a:pt x="153707" y="113451"/>
                          <a:pt x="154846" y="109949"/>
                        </a:cubicBezTo>
                        <a:lnTo>
                          <a:pt x="175919" y="99921"/>
                        </a:lnTo>
                        <a:close/>
                        <a:moveTo>
                          <a:pt x="88343" y="117321"/>
                        </a:moveTo>
                        <a:cubicBezTo>
                          <a:pt x="72337" y="117321"/>
                          <a:pt x="59364" y="104345"/>
                          <a:pt x="59364" y="88343"/>
                        </a:cubicBezTo>
                        <a:cubicBezTo>
                          <a:pt x="59364" y="72337"/>
                          <a:pt x="72341" y="59364"/>
                          <a:pt x="88343" y="59364"/>
                        </a:cubicBezTo>
                        <a:cubicBezTo>
                          <a:pt x="104344" y="59364"/>
                          <a:pt x="117321" y="72337"/>
                          <a:pt x="117321" y="88343"/>
                        </a:cubicBezTo>
                        <a:cubicBezTo>
                          <a:pt x="117321" y="104345"/>
                          <a:pt x="104349" y="117321"/>
                          <a:pt x="88343" y="117321"/>
                        </a:cubicBezTo>
                        <a:close/>
                      </a:path>
                    </a:pathLst>
                  </a:custGeom>
                  <a:solidFill>
                    <a:srgbClr val="323232"/>
                  </a:solidFill>
                  <a:ln w="3810" cap="flat">
                    <a:noFill/>
                    <a:prstDash val="solid"/>
                    <a:miter/>
                  </a:ln>
                </p:spPr>
                <p:txBody>
                  <a:bodyPr rtlCol="0" anchor="ctr"/>
                  <a:lstStyle/>
                  <a:p>
                    <a:endParaRPr lang="zh-CN" altLang="en-US"/>
                  </a:p>
                </p:txBody>
              </p:sp>
              <p:grpSp>
                <p:nvGrpSpPr>
                  <p:cNvPr id="176" name="组合 175">
                    <a:extLst>
                      <a:ext uri="{FF2B5EF4-FFF2-40B4-BE49-F238E27FC236}">
                        <a16:creationId xmlns:a16="http://schemas.microsoft.com/office/drawing/2014/main" id="{88C5E4ED-1A5A-E15F-50D4-1E3F73B9A282}"/>
                      </a:ext>
                    </a:extLst>
                  </p:cNvPr>
                  <p:cNvGrpSpPr/>
                  <p:nvPr/>
                </p:nvGrpSpPr>
                <p:grpSpPr>
                  <a:xfrm>
                    <a:off x="8644752" y="3400028"/>
                    <a:ext cx="81979" cy="116989"/>
                    <a:chOff x="8644752" y="3400028"/>
                    <a:chExt cx="81979" cy="116989"/>
                  </a:xfrm>
                </p:grpSpPr>
                <p:sp>
                  <p:nvSpPr>
                    <p:cNvPr id="179" name="任意多边形: 形状 178">
                      <a:extLst>
                        <a:ext uri="{FF2B5EF4-FFF2-40B4-BE49-F238E27FC236}">
                          <a16:creationId xmlns:a16="http://schemas.microsoft.com/office/drawing/2014/main" id="{E7B78262-4180-D2DB-43E6-37E1EAF9E4D1}"/>
                        </a:ext>
                      </a:extLst>
                    </p:cNvPr>
                    <p:cNvSpPr/>
                    <p:nvPr/>
                  </p:nvSpPr>
                  <p:spPr>
                    <a:xfrm>
                      <a:off x="8644752" y="3400028"/>
                      <a:ext cx="3810" cy="116989"/>
                    </a:xfrm>
                    <a:custGeom>
                      <a:avLst/>
                      <a:gdLst>
                        <a:gd name="connsiteX0" fmla="*/ 0 w 3810"/>
                        <a:gd name="connsiteY0" fmla="*/ 0 h 116989"/>
                        <a:gd name="connsiteX1" fmla="*/ 0 w 3810"/>
                        <a:gd name="connsiteY1" fmla="*/ 116990 h 116989"/>
                      </a:gdLst>
                      <a:ahLst/>
                      <a:cxnLst>
                        <a:cxn ang="0">
                          <a:pos x="connsiteX0" y="connsiteY0"/>
                        </a:cxn>
                        <a:cxn ang="0">
                          <a:pos x="connsiteX1" y="connsiteY1"/>
                        </a:cxn>
                      </a:cxnLst>
                      <a:rect l="l" t="t" r="r" b="b"/>
                      <a:pathLst>
                        <a:path w="3810" h="116989">
                          <a:moveTo>
                            <a:pt x="0" y="0"/>
                          </a:moveTo>
                          <a:lnTo>
                            <a:pt x="0" y="116990"/>
                          </a:lnTo>
                        </a:path>
                      </a:pathLst>
                    </a:custGeom>
                    <a:ln w="34426" cap="rnd">
                      <a:solidFill>
                        <a:srgbClr val="323232"/>
                      </a:solidFill>
                      <a:prstDash val="solid"/>
                      <a:round/>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13B70A-D331-D18C-2212-C9364F0F6513}"/>
                        </a:ext>
                      </a:extLst>
                    </p:cNvPr>
                    <p:cNvSpPr/>
                    <p:nvPr/>
                  </p:nvSpPr>
                  <p:spPr>
                    <a:xfrm>
                      <a:off x="8726732" y="3400028"/>
                      <a:ext cx="3810" cy="116989"/>
                    </a:xfrm>
                    <a:custGeom>
                      <a:avLst/>
                      <a:gdLst>
                        <a:gd name="connsiteX0" fmla="*/ 0 w 3810"/>
                        <a:gd name="connsiteY0" fmla="*/ 0 h 116989"/>
                        <a:gd name="connsiteX1" fmla="*/ 0 w 3810"/>
                        <a:gd name="connsiteY1" fmla="*/ 116990 h 116989"/>
                      </a:gdLst>
                      <a:ahLst/>
                      <a:cxnLst>
                        <a:cxn ang="0">
                          <a:pos x="connsiteX0" y="connsiteY0"/>
                        </a:cxn>
                        <a:cxn ang="0">
                          <a:pos x="connsiteX1" y="connsiteY1"/>
                        </a:cxn>
                      </a:cxnLst>
                      <a:rect l="l" t="t" r="r" b="b"/>
                      <a:pathLst>
                        <a:path w="3810" h="116989">
                          <a:moveTo>
                            <a:pt x="0" y="0"/>
                          </a:moveTo>
                          <a:lnTo>
                            <a:pt x="0" y="116990"/>
                          </a:lnTo>
                        </a:path>
                      </a:pathLst>
                    </a:custGeom>
                    <a:ln w="34426" cap="rnd">
                      <a:solidFill>
                        <a:srgbClr val="323232"/>
                      </a:solidFill>
                      <a:prstDash val="solid"/>
                      <a:round/>
                    </a:ln>
                  </p:spPr>
                  <p:txBody>
                    <a:bodyPr rtlCol="0" anchor="ctr"/>
                    <a:lstStyle/>
                    <a:p>
                      <a:endParaRPr lang="zh-CN" altLang="en-US"/>
                    </a:p>
                  </p:txBody>
                </p:sp>
              </p:grpSp>
              <p:sp>
                <p:nvSpPr>
                  <p:cNvPr id="177" name="任意多边形: 形状 176">
                    <a:extLst>
                      <a:ext uri="{FF2B5EF4-FFF2-40B4-BE49-F238E27FC236}">
                        <a16:creationId xmlns:a16="http://schemas.microsoft.com/office/drawing/2014/main" id="{A2880C96-0761-875F-9B2A-0428954170ED}"/>
                      </a:ext>
                    </a:extLst>
                  </p:cNvPr>
                  <p:cNvSpPr/>
                  <p:nvPr/>
                </p:nvSpPr>
                <p:spPr>
                  <a:xfrm>
                    <a:off x="7235106" y="3419455"/>
                    <a:ext cx="1093984" cy="76321"/>
                  </a:xfrm>
                  <a:custGeom>
                    <a:avLst/>
                    <a:gdLst>
                      <a:gd name="connsiteX0" fmla="*/ 1083804 w 1093984"/>
                      <a:gd name="connsiteY0" fmla="*/ 76322 h 76321"/>
                      <a:gd name="connsiteX1" fmla="*/ 10180 w 1093984"/>
                      <a:gd name="connsiteY1" fmla="*/ 76322 h 76321"/>
                      <a:gd name="connsiteX2" fmla="*/ 0 w 1093984"/>
                      <a:gd name="connsiteY2" fmla="*/ 66142 h 76321"/>
                      <a:gd name="connsiteX3" fmla="*/ 0 w 1093984"/>
                      <a:gd name="connsiteY3" fmla="*/ 10180 h 76321"/>
                      <a:gd name="connsiteX4" fmla="*/ 10180 w 1093984"/>
                      <a:gd name="connsiteY4" fmla="*/ 0 h 76321"/>
                      <a:gd name="connsiteX5" fmla="*/ 1083804 w 1093984"/>
                      <a:gd name="connsiteY5" fmla="*/ 0 h 76321"/>
                      <a:gd name="connsiteX6" fmla="*/ 1093984 w 1093984"/>
                      <a:gd name="connsiteY6" fmla="*/ 10180 h 76321"/>
                      <a:gd name="connsiteX7" fmla="*/ 1093984 w 1093984"/>
                      <a:gd name="connsiteY7" fmla="*/ 66142 h 76321"/>
                      <a:gd name="connsiteX8" fmla="*/ 1083804 w 1093984"/>
                      <a:gd name="connsiteY8" fmla="*/ 76322 h 7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984" h="76321">
                        <a:moveTo>
                          <a:pt x="1083804" y="76322"/>
                        </a:moveTo>
                        <a:lnTo>
                          <a:pt x="10180" y="76322"/>
                        </a:lnTo>
                        <a:cubicBezTo>
                          <a:pt x="4556" y="76322"/>
                          <a:pt x="0" y="71765"/>
                          <a:pt x="0" y="66142"/>
                        </a:cubicBezTo>
                        <a:lnTo>
                          <a:pt x="0" y="10180"/>
                        </a:lnTo>
                        <a:cubicBezTo>
                          <a:pt x="0" y="4557"/>
                          <a:pt x="4556" y="0"/>
                          <a:pt x="10180" y="0"/>
                        </a:cubicBezTo>
                        <a:lnTo>
                          <a:pt x="1083804" y="0"/>
                        </a:lnTo>
                        <a:cubicBezTo>
                          <a:pt x="1089428" y="0"/>
                          <a:pt x="1093984" y="4557"/>
                          <a:pt x="1093984" y="10180"/>
                        </a:cubicBezTo>
                        <a:lnTo>
                          <a:pt x="1093984" y="66142"/>
                        </a:lnTo>
                        <a:cubicBezTo>
                          <a:pt x="1093984" y="71765"/>
                          <a:pt x="1089428" y="76322"/>
                          <a:pt x="1083804" y="76322"/>
                        </a:cubicBezTo>
                        <a:close/>
                      </a:path>
                    </a:pathLst>
                  </a:custGeom>
                  <a:solidFill>
                    <a:srgbClr val="FFFFFF"/>
                  </a:solidFill>
                  <a:ln w="3810"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FEC4CD84-6227-CD6B-6149-74FFF5E250DA}"/>
                      </a:ext>
                    </a:extLst>
                  </p:cNvPr>
                  <p:cNvSpPr/>
                  <p:nvPr/>
                </p:nvSpPr>
                <p:spPr>
                  <a:xfrm>
                    <a:off x="7481041" y="3382411"/>
                    <a:ext cx="94229" cy="152224"/>
                  </a:xfrm>
                  <a:custGeom>
                    <a:avLst/>
                    <a:gdLst>
                      <a:gd name="connsiteX0" fmla="*/ 72851 w 94229"/>
                      <a:gd name="connsiteY0" fmla="*/ 152225 h 152224"/>
                      <a:gd name="connsiteX1" fmla="*/ 21378 w 94229"/>
                      <a:gd name="connsiteY1" fmla="*/ 152225 h 152224"/>
                      <a:gd name="connsiteX2" fmla="*/ 0 w 94229"/>
                      <a:gd name="connsiteY2" fmla="*/ 130847 h 152224"/>
                      <a:gd name="connsiteX3" fmla="*/ 0 w 94229"/>
                      <a:gd name="connsiteY3" fmla="*/ 21378 h 152224"/>
                      <a:gd name="connsiteX4" fmla="*/ 21378 w 94229"/>
                      <a:gd name="connsiteY4" fmla="*/ 0 h 152224"/>
                      <a:gd name="connsiteX5" fmla="*/ 72851 w 94229"/>
                      <a:gd name="connsiteY5" fmla="*/ 0 h 152224"/>
                      <a:gd name="connsiteX6" fmla="*/ 94229 w 94229"/>
                      <a:gd name="connsiteY6" fmla="*/ 21378 h 152224"/>
                      <a:gd name="connsiteX7" fmla="*/ 94229 w 94229"/>
                      <a:gd name="connsiteY7" fmla="*/ 130847 h 152224"/>
                      <a:gd name="connsiteX8" fmla="*/ 72851 w 94229"/>
                      <a:gd name="connsiteY8" fmla="*/ 152225 h 1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229" h="152224">
                        <a:moveTo>
                          <a:pt x="72851" y="152225"/>
                        </a:moveTo>
                        <a:lnTo>
                          <a:pt x="21378" y="152225"/>
                        </a:lnTo>
                        <a:cubicBezTo>
                          <a:pt x="9571" y="152225"/>
                          <a:pt x="0" y="142654"/>
                          <a:pt x="0" y="130847"/>
                        </a:cubicBezTo>
                        <a:lnTo>
                          <a:pt x="0" y="21378"/>
                        </a:lnTo>
                        <a:cubicBezTo>
                          <a:pt x="0" y="9571"/>
                          <a:pt x="9571" y="0"/>
                          <a:pt x="21378" y="0"/>
                        </a:cubicBezTo>
                        <a:lnTo>
                          <a:pt x="72851" y="0"/>
                        </a:lnTo>
                        <a:cubicBezTo>
                          <a:pt x="84659" y="0"/>
                          <a:pt x="94229" y="9571"/>
                          <a:pt x="94229" y="21378"/>
                        </a:cubicBezTo>
                        <a:lnTo>
                          <a:pt x="94229" y="130847"/>
                        </a:lnTo>
                        <a:cubicBezTo>
                          <a:pt x="94229" y="142654"/>
                          <a:pt x="84659" y="152225"/>
                          <a:pt x="72851" y="152225"/>
                        </a:cubicBezTo>
                        <a:close/>
                      </a:path>
                    </a:pathLst>
                  </a:custGeom>
                  <a:solidFill>
                    <a:srgbClr val="323232"/>
                  </a:solidFill>
                  <a:ln w="3810" cap="flat">
                    <a:noFill/>
                    <a:prstDash val="solid"/>
                    <a:miter/>
                  </a:ln>
                </p:spPr>
                <p:txBody>
                  <a:bodyPr rtlCol="0" anchor="ctr"/>
                  <a:lstStyle/>
                  <a:p>
                    <a:endParaRPr lang="zh-CN" altLang="en-US"/>
                  </a:p>
                </p:txBody>
              </p:sp>
            </p:grpSp>
            <p:sp>
              <p:nvSpPr>
                <p:cNvPr id="173" name="任意多边形: 形状 172">
                  <a:extLst>
                    <a:ext uri="{FF2B5EF4-FFF2-40B4-BE49-F238E27FC236}">
                      <a16:creationId xmlns:a16="http://schemas.microsoft.com/office/drawing/2014/main" id="{170DCE09-5CC3-ACD4-CF6B-DE230BE8CB32}"/>
                    </a:ext>
                  </a:extLst>
                </p:cNvPr>
                <p:cNvSpPr/>
                <p:nvPr/>
              </p:nvSpPr>
              <p:spPr>
                <a:xfrm rot="5400000">
                  <a:off x="6309873" y="1066869"/>
                  <a:ext cx="3075321" cy="1942825"/>
                </a:xfrm>
                <a:custGeom>
                  <a:avLst/>
                  <a:gdLst>
                    <a:gd name="connsiteX0" fmla="*/ 0 w 3075321"/>
                    <a:gd name="connsiteY0" fmla="*/ 0 h 1942825"/>
                    <a:gd name="connsiteX1" fmla="*/ 3075321 w 3075321"/>
                    <a:gd name="connsiteY1" fmla="*/ 0 h 1942825"/>
                    <a:gd name="connsiteX2" fmla="*/ 3075321 w 3075321"/>
                    <a:gd name="connsiteY2" fmla="*/ 1942826 h 1942825"/>
                    <a:gd name="connsiteX3" fmla="*/ 0 w 3075321"/>
                    <a:gd name="connsiteY3" fmla="*/ 1942826 h 1942825"/>
                  </a:gdLst>
                  <a:ahLst/>
                  <a:cxnLst>
                    <a:cxn ang="0">
                      <a:pos x="connsiteX0" y="connsiteY0"/>
                    </a:cxn>
                    <a:cxn ang="0">
                      <a:pos x="connsiteX1" y="connsiteY1"/>
                    </a:cxn>
                    <a:cxn ang="0">
                      <a:pos x="connsiteX2" y="connsiteY2"/>
                    </a:cxn>
                    <a:cxn ang="0">
                      <a:pos x="connsiteX3" y="connsiteY3"/>
                    </a:cxn>
                  </a:cxnLst>
                  <a:rect l="l" t="t" r="r" b="b"/>
                  <a:pathLst>
                    <a:path w="3075321" h="1942825">
                      <a:moveTo>
                        <a:pt x="0" y="0"/>
                      </a:moveTo>
                      <a:lnTo>
                        <a:pt x="3075321" y="0"/>
                      </a:lnTo>
                      <a:lnTo>
                        <a:pt x="3075321" y="1942826"/>
                      </a:lnTo>
                      <a:lnTo>
                        <a:pt x="0" y="1942826"/>
                      </a:lnTo>
                      <a:close/>
                    </a:path>
                  </a:pathLst>
                </a:custGeom>
                <a:noFill/>
                <a:ln w="11430" cap="rnd">
                  <a:solidFill>
                    <a:srgbClr val="323232"/>
                  </a:solidFill>
                  <a:prstDash val="solid"/>
                  <a:round/>
                </a:ln>
              </p:spPr>
              <p:txBody>
                <a:bodyPr rtlCol="0" anchor="ctr"/>
                <a:lstStyle/>
                <a:p>
                  <a:endParaRPr lang="zh-CN" altLang="en-US"/>
                </a:p>
              </p:txBody>
            </p:sp>
          </p:grpSp>
          <p:grpSp>
            <p:nvGrpSpPr>
              <p:cNvPr id="22" name="组合 21">
                <a:extLst>
                  <a:ext uri="{FF2B5EF4-FFF2-40B4-BE49-F238E27FC236}">
                    <a16:creationId xmlns:a16="http://schemas.microsoft.com/office/drawing/2014/main" id="{296A715F-2882-344B-1B34-5C67E83105AC}"/>
                  </a:ext>
                </a:extLst>
              </p:cNvPr>
              <p:cNvGrpSpPr/>
              <p:nvPr/>
            </p:nvGrpSpPr>
            <p:grpSpPr>
              <a:xfrm>
                <a:off x="7100677" y="1591402"/>
                <a:ext cx="314721" cy="559711"/>
                <a:chOff x="7100677" y="1591402"/>
                <a:chExt cx="314721" cy="559711"/>
              </a:xfrm>
              <a:noFill/>
            </p:grpSpPr>
            <p:sp>
              <p:nvSpPr>
                <p:cNvPr id="155" name="任意多边形: 形状 154">
                  <a:extLst>
                    <a:ext uri="{FF2B5EF4-FFF2-40B4-BE49-F238E27FC236}">
                      <a16:creationId xmlns:a16="http://schemas.microsoft.com/office/drawing/2014/main" id="{36F7880D-78AA-9824-EFB6-6661D83FB5A0}"/>
                    </a:ext>
                  </a:extLst>
                </p:cNvPr>
                <p:cNvSpPr/>
                <p:nvPr/>
              </p:nvSpPr>
              <p:spPr>
                <a:xfrm>
                  <a:off x="7186425" y="1772320"/>
                  <a:ext cx="111880" cy="378793"/>
                </a:xfrm>
                <a:custGeom>
                  <a:avLst/>
                  <a:gdLst>
                    <a:gd name="connsiteX0" fmla="*/ 55938 w 111880"/>
                    <a:gd name="connsiteY0" fmla="*/ 378794 h 378793"/>
                    <a:gd name="connsiteX1" fmla="*/ 55938 w 111880"/>
                    <a:gd name="connsiteY1" fmla="*/ 378794 h 378793"/>
                    <a:gd name="connsiteX2" fmla="*/ 0 w 111880"/>
                    <a:gd name="connsiteY2" fmla="*/ 322856 h 378793"/>
                    <a:gd name="connsiteX3" fmla="*/ 0 w 111880"/>
                    <a:gd name="connsiteY3" fmla="*/ 0 h 378793"/>
                    <a:gd name="connsiteX4" fmla="*/ 111881 w 111880"/>
                    <a:gd name="connsiteY4" fmla="*/ 0 h 378793"/>
                    <a:gd name="connsiteX5" fmla="*/ 111881 w 111880"/>
                    <a:gd name="connsiteY5" fmla="*/ 322856 h 378793"/>
                    <a:gd name="connsiteX6" fmla="*/ 55938 w 111880"/>
                    <a:gd name="connsiteY6" fmla="*/ 378794 h 37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80" h="378793">
                      <a:moveTo>
                        <a:pt x="55938" y="378794"/>
                      </a:moveTo>
                      <a:lnTo>
                        <a:pt x="55938" y="378794"/>
                      </a:lnTo>
                      <a:cubicBezTo>
                        <a:pt x="25043" y="378794"/>
                        <a:pt x="0" y="353747"/>
                        <a:pt x="0" y="322856"/>
                      </a:cubicBezTo>
                      <a:lnTo>
                        <a:pt x="0" y="0"/>
                      </a:lnTo>
                      <a:lnTo>
                        <a:pt x="111881" y="0"/>
                      </a:lnTo>
                      <a:lnTo>
                        <a:pt x="111881" y="322856"/>
                      </a:lnTo>
                      <a:cubicBezTo>
                        <a:pt x="111881" y="353747"/>
                        <a:pt x="86833" y="378794"/>
                        <a:pt x="55938" y="378794"/>
                      </a:cubicBezTo>
                      <a:close/>
                    </a:path>
                  </a:pathLst>
                </a:custGeom>
                <a:noFill/>
                <a:ln w="11430" cap="rnd">
                  <a:solidFill>
                    <a:srgbClr val="323232"/>
                  </a:solidFill>
                  <a:prstDash val="solid"/>
                  <a:round/>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CB861EF8-E7D5-216A-6157-5E9D262A99FE}"/>
                    </a:ext>
                  </a:extLst>
                </p:cNvPr>
                <p:cNvSpPr/>
                <p:nvPr/>
              </p:nvSpPr>
              <p:spPr>
                <a:xfrm>
                  <a:off x="7141193" y="1678091"/>
                  <a:ext cx="203534" cy="94228"/>
                </a:xfrm>
                <a:custGeom>
                  <a:avLst/>
                  <a:gdLst>
                    <a:gd name="connsiteX0" fmla="*/ 194112 w 203534"/>
                    <a:gd name="connsiteY0" fmla="*/ 94229 h 94228"/>
                    <a:gd name="connsiteX1" fmla="*/ 9426 w 203534"/>
                    <a:gd name="connsiteY1" fmla="*/ 94229 h 94228"/>
                    <a:gd name="connsiteX2" fmla="*/ 0 w 203534"/>
                    <a:gd name="connsiteY2" fmla="*/ 0 h 94228"/>
                    <a:gd name="connsiteX3" fmla="*/ 203534 w 203534"/>
                    <a:gd name="connsiteY3" fmla="*/ 0 h 94228"/>
                  </a:gdLst>
                  <a:ahLst/>
                  <a:cxnLst>
                    <a:cxn ang="0">
                      <a:pos x="connsiteX0" y="connsiteY0"/>
                    </a:cxn>
                    <a:cxn ang="0">
                      <a:pos x="connsiteX1" y="connsiteY1"/>
                    </a:cxn>
                    <a:cxn ang="0">
                      <a:pos x="connsiteX2" y="connsiteY2"/>
                    </a:cxn>
                    <a:cxn ang="0">
                      <a:pos x="connsiteX3" y="connsiteY3"/>
                    </a:cxn>
                  </a:cxnLst>
                  <a:rect l="l" t="t" r="r" b="b"/>
                  <a:pathLst>
                    <a:path w="203534" h="94228">
                      <a:moveTo>
                        <a:pt x="194112" y="94229"/>
                      </a:moveTo>
                      <a:lnTo>
                        <a:pt x="9426" y="94229"/>
                      </a:lnTo>
                      <a:lnTo>
                        <a:pt x="0" y="0"/>
                      </a:lnTo>
                      <a:lnTo>
                        <a:pt x="203534" y="0"/>
                      </a:lnTo>
                      <a:close/>
                    </a:path>
                  </a:pathLst>
                </a:custGeom>
                <a:noFill/>
                <a:ln w="11430" cap="rnd">
                  <a:solidFill>
                    <a:srgbClr val="323232"/>
                  </a:solidFill>
                  <a:prstDash val="solid"/>
                  <a:round/>
                </a:ln>
              </p:spPr>
              <p:txBody>
                <a:bodyPr rtlCol="0" anchor="ctr"/>
                <a:lstStyle/>
                <a:p>
                  <a:endParaRPr lang="zh-CN" altLang="en-US"/>
                </a:p>
              </p:txBody>
            </p:sp>
            <p:grpSp>
              <p:nvGrpSpPr>
                <p:cNvPr id="157" name="组合 156">
                  <a:extLst>
                    <a:ext uri="{FF2B5EF4-FFF2-40B4-BE49-F238E27FC236}">
                      <a16:creationId xmlns:a16="http://schemas.microsoft.com/office/drawing/2014/main" id="{DC77898D-9D6C-A3C8-8A52-999A90467DF4}"/>
                    </a:ext>
                  </a:extLst>
                </p:cNvPr>
                <p:cNvGrpSpPr/>
                <p:nvPr/>
              </p:nvGrpSpPr>
              <p:grpSpPr>
                <a:xfrm>
                  <a:off x="7360744" y="1877853"/>
                  <a:ext cx="54654" cy="54654"/>
                  <a:chOff x="7360744" y="1877853"/>
                  <a:chExt cx="54654" cy="54654"/>
                </a:xfrm>
              </p:grpSpPr>
              <p:sp>
                <p:nvSpPr>
                  <p:cNvPr id="169" name="任意多边形: 形状 168">
                    <a:extLst>
                      <a:ext uri="{FF2B5EF4-FFF2-40B4-BE49-F238E27FC236}">
                        <a16:creationId xmlns:a16="http://schemas.microsoft.com/office/drawing/2014/main" id="{5BAE2D8F-D609-6672-4030-4A69F00B41D9}"/>
                      </a:ext>
                    </a:extLst>
                  </p:cNvPr>
                  <p:cNvSpPr/>
                  <p:nvPr/>
                </p:nvSpPr>
                <p:spPr>
                  <a:xfrm>
                    <a:off x="7388070" y="1877853"/>
                    <a:ext cx="3810" cy="54654"/>
                  </a:xfrm>
                  <a:custGeom>
                    <a:avLst/>
                    <a:gdLst>
                      <a:gd name="connsiteX0" fmla="*/ 0 w 3810"/>
                      <a:gd name="connsiteY0" fmla="*/ 0 h 54654"/>
                      <a:gd name="connsiteX1" fmla="*/ 0 w 3810"/>
                      <a:gd name="connsiteY1" fmla="*/ 54654 h 54654"/>
                    </a:gdLst>
                    <a:ahLst/>
                    <a:cxnLst>
                      <a:cxn ang="0">
                        <a:pos x="connsiteX0" y="connsiteY0"/>
                      </a:cxn>
                      <a:cxn ang="0">
                        <a:pos x="connsiteX1" y="connsiteY1"/>
                      </a:cxn>
                    </a:cxnLst>
                    <a:rect l="l" t="t" r="r" b="b"/>
                    <a:pathLst>
                      <a:path w="3810" h="54654">
                        <a:moveTo>
                          <a:pt x="0" y="0"/>
                        </a:moveTo>
                        <a:lnTo>
                          <a:pt x="0" y="54654"/>
                        </a:lnTo>
                      </a:path>
                    </a:pathLst>
                  </a:custGeom>
                  <a:ln w="11430" cap="rnd">
                    <a:solidFill>
                      <a:srgbClr val="323232"/>
                    </a:solidFill>
                    <a:prstDash val="solid"/>
                    <a:round/>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6D11521B-F17E-0BE2-6FDF-76419CFECDA1}"/>
                      </a:ext>
                    </a:extLst>
                  </p:cNvPr>
                  <p:cNvSpPr/>
                  <p:nvPr/>
                </p:nvSpPr>
                <p:spPr>
                  <a:xfrm>
                    <a:off x="7360744" y="1905179"/>
                    <a:ext cx="54654" cy="3810"/>
                  </a:xfrm>
                  <a:custGeom>
                    <a:avLst/>
                    <a:gdLst>
                      <a:gd name="connsiteX0" fmla="*/ 0 w 54654"/>
                      <a:gd name="connsiteY0" fmla="*/ 0 h 3810"/>
                      <a:gd name="connsiteX1" fmla="*/ 54654 w 54654"/>
                      <a:gd name="connsiteY1" fmla="*/ 0 h 3810"/>
                    </a:gdLst>
                    <a:ahLst/>
                    <a:cxnLst>
                      <a:cxn ang="0">
                        <a:pos x="connsiteX0" y="connsiteY0"/>
                      </a:cxn>
                      <a:cxn ang="0">
                        <a:pos x="connsiteX1" y="connsiteY1"/>
                      </a:cxn>
                    </a:cxnLst>
                    <a:rect l="l" t="t" r="r" b="b"/>
                    <a:pathLst>
                      <a:path w="54654" h="3810">
                        <a:moveTo>
                          <a:pt x="0" y="0"/>
                        </a:moveTo>
                        <a:lnTo>
                          <a:pt x="54654" y="0"/>
                        </a:lnTo>
                      </a:path>
                    </a:pathLst>
                  </a:custGeom>
                  <a:ln w="11430" cap="rnd">
                    <a:solidFill>
                      <a:srgbClr val="323232"/>
                    </a:solidFill>
                    <a:prstDash val="solid"/>
                    <a:round/>
                  </a:ln>
                </p:spPr>
                <p:txBody>
                  <a:bodyPr rtlCol="0" anchor="ctr"/>
                  <a:lstStyle/>
                  <a:p>
                    <a:endParaRPr lang="zh-CN" altLang="en-US"/>
                  </a:p>
                </p:txBody>
              </p:sp>
            </p:grpSp>
            <p:grpSp>
              <p:nvGrpSpPr>
                <p:cNvPr id="158" name="组合 157">
                  <a:extLst>
                    <a:ext uri="{FF2B5EF4-FFF2-40B4-BE49-F238E27FC236}">
                      <a16:creationId xmlns:a16="http://schemas.microsoft.com/office/drawing/2014/main" id="{35D41D1E-CF8B-5337-4B6E-29F5BA1BB1DE}"/>
                    </a:ext>
                  </a:extLst>
                </p:cNvPr>
                <p:cNvGrpSpPr/>
                <p:nvPr/>
              </p:nvGrpSpPr>
              <p:grpSpPr>
                <a:xfrm>
                  <a:off x="7100677" y="2006003"/>
                  <a:ext cx="54650" cy="54654"/>
                  <a:chOff x="7100677" y="2006003"/>
                  <a:chExt cx="54650" cy="54654"/>
                </a:xfrm>
              </p:grpSpPr>
              <p:sp>
                <p:nvSpPr>
                  <p:cNvPr id="167" name="任意多边形: 形状 166">
                    <a:extLst>
                      <a:ext uri="{FF2B5EF4-FFF2-40B4-BE49-F238E27FC236}">
                        <a16:creationId xmlns:a16="http://schemas.microsoft.com/office/drawing/2014/main" id="{DD6E14DC-C24D-F40B-566C-D0810571AC6B}"/>
                      </a:ext>
                    </a:extLst>
                  </p:cNvPr>
                  <p:cNvSpPr/>
                  <p:nvPr/>
                </p:nvSpPr>
                <p:spPr>
                  <a:xfrm>
                    <a:off x="7128003" y="2006003"/>
                    <a:ext cx="3810" cy="54654"/>
                  </a:xfrm>
                  <a:custGeom>
                    <a:avLst/>
                    <a:gdLst>
                      <a:gd name="connsiteX0" fmla="*/ 0 w 3810"/>
                      <a:gd name="connsiteY0" fmla="*/ 0 h 54654"/>
                      <a:gd name="connsiteX1" fmla="*/ 0 w 3810"/>
                      <a:gd name="connsiteY1" fmla="*/ 54654 h 54654"/>
                    </a:gdLst>
                    <a:ahLst/>
                    <a:cxnLst>
                      <a:cxn ang="0">
                        <a:pos x="connsiteX0" y="connsiteY0"/>
                      </a:cxn>
                      <a:cxn ang="0">
                        <a:pos x="connsiteX1" y="connsiteY1"/>
                      </a:cxn>
                    </a:cxnLst>
                    <a:rect l="l" t="t" r="r" b="b"/>
                    <a:pathLst>
                      <a:path w="3810" h="54654">
                        <a:moveTo>
                          <a:pt x="0" y="0"/>
                        </a:moveTo>
                        <a:lnTo>
                          <a:pt x="0" y="54654"/>
                        </a:lnTo>
                      </a:path>
                    </a:pathLst>
                  </a:custGeom>
                  <a:ln w="11430" cap="rnd">
                    <a:solidFill>
                      <a:srgbClr val="323232"/>
                    </a:solidFill>
                    <a:prstDash val="solid"/>
                    <a:round/>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6715E3A5-1AC4-6D38-2DAA-F421FE70F797}"/>
                      </a:ext>
                    </a:extLst>
                  </p:cNvPr>
                  <p:cNvSpPr/>
                  <p:nvPr/>
                </p:nvSpPr>
                <p:spPr>
                  <a:xfrm>
                    <a:off x="7100677" y="2033328"/>
                    <a:ext cx="54650" cy="3810"/>
                  </a:xfrm>
                  <a:custGeom>
                    <a:avLst/>
                    <a:gdLst>
                      <a:gd name="connsiteX0" fmla="*/ 0 w 54650"/>
                      <a:gd name="connsiteY0" fmla="*/ 0 h 3810"/>
                      <a:gd name="connsiteX1" fmla="*/ 54650 w 54650"/>
                      <a:gd name="connsiteY1" fmla="*/ 0 h 3810"/>
                    </a:gdLst>
                    <a:ahLst/>
                    <a:cxnLst>
                      <a:cxn ang="0">
                        <a:pos x="connsiteX0" y="connsiteY0"/>
                      </a:cxn>
                      <a:cxn ang="0">
                        <a:pos x="connsiteX1" y="connsiteY1"/>
                      </a:cxn>
                    </a:cxnLst>
                    <a:rect l="l" t="t" r="r" b="b"/>
                    <a:pathLst>
                      <a:path w="54650" h="3810">
                        <a:moveTo>
                          <a:pt x="0" y="0"/>
                        </a:moveTo>
                        <a:lnTo>
                          <a:pt x="54650" y="0"/>
                        </a:lnTo>
                      </a:path>
                    </a:pathLst>
                  </a:custGeom>
                  <a:ln w="11430" cap="rnd">
                    <a:solidFill>
                      <a:srgbClr val="323232"/>
                    </a:solidFill>
                    <a:prstDash val="solid"/>
                    <a:round/>
                  </a:ln>
                </p:spPr>
                <p:txBody>
                  <a:bodyPr rtlCol="0" anchor="ctr"/>
                  <a:lstStyle/>
                  <a:p>
                    <a:endParaRPr lang="zh-CN" altLang="en-US"/>
                  </a:p>
                </p:txBody>
              </p:sp>
            </p:grpSp>
            <p:sp>
              <p:nvSpPr>
                <p:cNvPr id="159" name="任意多边形: 形状 158">
                  <a:extLst>
                    <a:ext uri="{FF2B5EF4-FFF2-40B4-BE49-F238E27FC236}">
                      <a16:creationId xmlns:a16="http://schemas.microsoft.com/office/drawing/2014/main" id="{0D744191-690F-DA16-F71A-EA5A2DAD9410}"/>
                    </a:ext>
                  </a:extLst>
                </p:cNvPr>
                <p:cNvSpPr/>
                <p:nvPr/>
              </p:nvSpPr>
              <p:spPr>
                <a:xfrm>
                  <a:off x="7115750" y="1868431"/>
                  <a:ext cx="28270" cy="28270"/>
                </a:xfrm>
                <a:custGeom>
                  <a:avLst/>
                  <a:gdLst>
                    <a:gd name="connsiteX0" fmla="*/ 28270 w 28270"/>
                    <a:gd name="connsiteY0" fmla="*/ 14135 h 28270"/>
                    <a:gd name="connsiteX1" fmla="*/ 14135 w 28270"/>
                    <a:gd name="connsiteY1" fmla="*/ 28270 h 28270"/>
                    <a:gd name="connsiteX2" fmla="*/ 0 w 28270"/>
                    <a:gd name="connsiteY2" fmla="*/ 14135 h 28270"/>
                    <a:gd name="connsiteX3" fmla="*/ 14135 w 28270"/>
                    <a:gd name="connsiteY3" fmla="*/ 0 h 28270"/>
                    <a:gd name="connsiteX4" fmla="*/ 28270 w 28270"/>
                    <a:gd name="connsiteY4" fmla="*/ 14135 h 28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70" h="28270">
                      <a:moveTo>
                        <a:pt x="28270" y="14135"/>
                      </a:moveTo>
                      <a:cubicBezTo>
                        <a:pt x="28270" y="21942"/>
                        <a:pt x="21942" y="28270"/>
                        <a:pt x="14135" y="28270"/>
                      </a:cubicBezTo>
                      <a:cubicBezTo>
                        <a:pt x="6328" y="28270"/>
                        <a:pt x="0" y="21942"/>
                        <a:pt x="0" y="14135"/>
                      </a:cubicBezTo>
                      <a:cubicBezTo>
                        <a:pt x="0" y="6328"/>
                        <a:pt x="6328" y="0"/>
                        <a:pt x="14135" y="0"/>
                      </a:cubicBezTo>
                      <a:cubicBezTo>
                        <a:pt x="21942" y="0"/>
                        <a:pt x="28270" y="6328"/>
                        <a:pt x="28270" y="14135"/>
                      </a:cubicBezTo>
                      <a:close/>
                    </a:path>
                  </a:pathLst>
                </a:custGeom>
                <a:noFill/>
                <a:ln w="11430" cap="rnd">
                  <a:solidFill>
                    <a:srgbClr val="323232"/>
                  </a:solidFill>
                  <a:prstDash val="solid"/>
                  <a:round/>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BCDF44AA-6E9D-F905-1974-71714DAF2942}"/>
                    </a:ext>
                  </a:extLst>
                </p:cNvPr>
                <p:cNvSpPr/>
                <p:nvPr/>
              </p:nvSpPr>
              <p:spPr>
                <a:xfrm>
                  <a:off x="7370166" y="1728974"/>
                  <a:ext cx="28270" cy="28270"/>
                </a:xfrm>
                <a:custGeom>
                  <a:avLst/>
                  <a:gdLst>
                    <a:gd name="connsiteX0" fmla="*/ 28270 w 28270"/>
                    <a:gd name="connsiteY0" fmla="*/ 14135 h 28270"/>
                    <a:gd name="connsiteX1" fmla="*/ 14135 w 28270"/>
                    <a:gd name="connsiteY1" fmla="*/ 28270 h 28270"/>
                    <a:gd name="connsiteX2" fmla="*/ 0 w 28270"/>
                    <a:gd name="connsiteY2" fmla="*/ 14135 h 28270"/>
                    <a:gd name="connsiteX3" fmla="*/ 14135 w 28270"/>
                    <a:gd name="connsiteY3" fmla="*/ 0 h 28270"/>
                    <a:gd name="connsiteX4" fmla="*/ 28270 w 28270"/>
                    <a:gd name="connsiteY4" fmla="*/ 14135 h 28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70" h="28270">
                      <a:moveTo>
                        <a:pt x="28270" y="14135"/>
                      </a:moveTo>
                      <a:cubicBezTo>
                        <a:pt x="28270" y="21942"/>
                        <a:pt x="21942" y="28270"/>
                        <a:pt x="14135" y="28270"/>
                      </a:cubicBezTo>
                      <a:cubicBezTo>
                        <a:pt x="6328" y="28270"/>
                        <a:pt x="0" y="21942"/>
                        <a:pt x="0" y="14135"/>
                      </a:cubicBezTo>
                      <a:cubicBezTo>
                        <a:pt x="0" y="6328"/>
                        <a:pt x="6328" y="0"/>
                        <a:pt x="14135" y="0"/>
                      </a:cubicBezTo>
                      <a:cubicBezTo>
                        <a:pt x="21942" y="0"/>
                        <a:pt x="28270" y="6328"/>
                        <a:pt x="28270" y="14135"/>
                      </a:cubicBezTo>
                      <a:close/>
                    </a:path>
                  </a:pathLst>
                </a:custGeom>
                <a:noFill/>
                <a:ln w="11430" cap="rnd">
                  <a:solidFill>
                    <a:srgbClr val="323232"/>
                  </a:solidFill>
                  <a:prstDash val="solid"/>
                  <a:round/>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9F6ADA61-3183-6EC3-D171-BAC9EF832AB8}"/>
                    </a:ext>
                  </a:extLst>
                </p:cNvPr>
                <p:cNvSpPr/>
                <p:nvPr/>
              </p:nvSpPr>
              <p:spPr>
                <a:xfrm>
                  <a:off x="7338128" y="2030501"/>
                  <a:ext cx="28270" cy="28270"/>
                </a:xfrm>
                <a:custGeom>
                  <a:avLst/>
                  <a:gdLst>
                    <a:gd name="connsiteX0" fmla="*/ 28270 w 28270"/>
                    <a:gd name="connsiteY0" fmla="*/ 14135 h 28270"/>
                    <a:gd name="connsiteX1" fmla="*/ 14135 w 28270"/>
                    <a:gd name="connsiteY1" fmla="*/ 28270 h 28270"/>
                    <a:gd name="connsiteX2" fmla="*/ 0 w 28270"/>
                    <a:gd name="connsiteY2" fmla="*/ 14135 h 28270"/>
                    <a:gd name="connsiteX3" fmla="*/ 14135 w 28270"/>
                    <a:gd name="connsiteY3" fmla="*/ 0 h 28270"/>
                    <a:gd name="connsiteX4" fmla="*/ 28270 w 28270"/>
                    <a:gd name="connsiteY4" fmla="*/ 14135 h 28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70" h="28270">
                      <a:moveTo>
                        <a:pt x="28270" y="14135"/>
                      </a:moveTo>
                      <a:cubicBezTo>
                        <a:pt x="28270" y="21942"/>
                        <a:pt x="21942" y="28270"/>
                        <a:pt x="14135" y="28270"/>
                      </a:cubicBezTo>
                      <a:cubicBezTo>
                        <a:pt x="6328" y="28270"/>
                        <a:pt x="0" y="21942"/>
                        <a:pt x="0" y="14135"/>
                      </a:cubicBezTo>
                      <a:cubicBezTo>
                        <a:pt x="0" y="6328"/>
                        <a:pt x="6328" y="0"/>
                        <a:pt x="14135" y="0"/>
                      </a:cubicBezTo>
                      <a:cubicBezTo>
                        <a:pt x="21942" y="0"/>
                        <a:pt x="28270" y="6328"/>
                        <a:pt x="28270" y="14135"/>
                      </a:cubicBezTo>
                      <a:close/>
                    </a:path>
                  </a:pathLst>
                </a:custGeom>
                <a:noFill/>
                <a:ln w="11430" cap="rnd">
                  <a:solidFill>
                    <a:srgbClr val="323232"/>
                  </a:solidFill>
                  <a:prstDash val="solid"/>
                  <a:round/>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CA3067B-F6D5-F1BE-B24D-091C55B56B5E}"/>
                    </a:ext>
                  </a:extLst>
                </p:cNvPr>
                <p:cNvSpPr/>
                <p:nvPr/>
              </p:nvSpPr>
              <p:spPr>
                <a:xfrm>
                  <a:off x="7231650" y="1591402"/>
                  <a:ext cx="28269" cy="28270"/>
                </a:xfrm>
                <a:custGeom>
                  <a:avLst/>
                  <a:gdLst>
                    <a:gd name="connsiteX0" fmla="*/ 28270 w 28269"/>
                    <a:gd name="connsiteY0" fmla="*/ 14135 h 28270"/>
                    <a:gd name="connsiteX1" fmla="*/ 14135 w 28269"/>
                    <a:gd name="connsiteY1" fmla="*/ 28270 h 28270"/>
                    <a:gd name="connsiteX2" fmla="*/ 0 w 28269"/>
                    <a:gd name="connsiteY2" fmla="*/ 14135 h 28270"/>
                    <a:gd name="connsiteX3" fmla="*/ 14135 w 28269"/>
                    <a:gd name="connsiteY3" fmla="*/ 0 h 28270"/>
                    <a:gd name="connsiteX4" fmla="*/ 28270 w 28269"/>
                    <a:gd name="connsiteY4" fmla="*/ 14135 h 28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28270">
                      <a:moveTo>
                        <a:pt x="28270" y="14135"/>
                      </a:moveTo>
                      <a:cubicBezTo>
                        <a:pt x="28270" y="21942"/>
                        <a:pt x="21941" y="28270"/>
                        <a:pt x="14135" y="28270"/>
                      </a:cubicBezTo>
                      <a:cubicBezTo>
                        <a:pt x="6328" y="28270"/>
                        <a:pt x="0" y="21942"/>
                        <a:pt x="0" y="14135"/>
                      </a:cubicBezTo>
                      <a:cubicBezTo>
                        <a:pt x="0" y="6328"/>
                        <a:pt x="6328" y="0"/>
                        <a:pt x="14135" y="0"/>
                      </a:cubicBezTo>
                      <a:cubicBezTo>
                        <a:pt x="21941" y="0"/>
                        <a:pt x="28270" y="6328"/>
                        <a:pt x="28270" y="14135"/>
                      </a:cubicBezTo>
                      <a:close/>
                    </a:path>
                  </a:pathLst>
                </a:custGeom>
                <a:noFill/>
                <a:ln w="11430" cap="rnd">
                  <a:solidFill>
                    <a:srgbClr val="323232"/>
                  </a:solidFill>
                  <a:prstDash val="solid"/>
                  <a:round/>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700CCBBE-CB79-69C2-6A51-D067C853721C}"/>
                    </a:ext>
                  </a:extLst>
                </p:cNvPr>
                <p:cNvSpPr/>
                <p:nvPr/>
              </p:nvSpPr>
              <p:spPr>
                <a:xfrm>
                  <a:off x="7180771" y="1678091"/>
                  <a:ext cx="5654" cy="94228"/>
                </a:xfrm>
                <a:custGeom>
                  <a:avLst/>
                  <a:gdLst>
                    <a:gd name="connsiteX0" fmla="*/ 0 w 5654"/>
                    <a:gd name="connsiteY0" fmla="*/ 0 h 94228"/>
                    <a:gd name="connsiteX1" fmla="*/ 5654 w 5654"/>
                    <a:gd name="connsiteY1" fmla="*/ 94229 h 94228"/>
                  </a:gdLst>
                  <a:ahLst/>
                  <a:cxnLst>
                    <a:cxn ang="0">
                      <a:pos x="connsiteX0" y="connsiteY0"/>
                    </a:cxn>
                    <a:cxn ang="0">
                      <a:pos x="connsiteX1" y="connsiteY1"/>
                    </a:cxn>
                  </a:cxnLst>
                  <a:rect l="l" t="t" r="r" b="b"/>
                  <a:pathLst>
                    <a:path w="5654" h="94228">
                      <a:moveTo>
                        <a:pt x="0" y="0"/>
                      </a:moveTo>
                      <a:lnTo>
                        <a:pt x="5654" y="94229"/>
                      </a:lnTo>
                    </a:path>
                  </a:pathLst>
                </a:custGeom>
                <a:ln w="11430" cap="rnd">
                  <a:solidFill>
                    <a:srgbClr val="323232"/>
                  </a:solidFill>
                  <a:prstDash val="solid"/>
                  <a:round/>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9A51141C-FFF8-16DE-FA4B-348E0F0F9A6E}"/>
                    </a:ext>
                  </a:extLst>
                </p:cNvPr>
                <p:cNvSpPr/>
                <p:nvPr/>
              </p:nvSpPr>
              <p:spPr>
                <a:xfrm>
                  <a:off x="7298306" y="1681231"/>
                  <a:ext cx="7471" cy="91089"/>
                </a:xfrm>
                <a:custGeom>
                  <a:avLst/>
                  <a:gdLst>
                    <a:gd name="connsiteX0" fmla="*/ 7471 w 7471"/>
                    <a:gd name="connsiteY0" fmla="*/ 0 h 91089"/>
                    <a:gd name="connsiteX1" fmla="*/ 0 w 7471"/>
                    <a:gd name="connsiteY1" fmla="*/ 91089 h 91089"/>
                  </a:gdLst>
                  <a:ahLst/>
                  <a:cxnLst>
                    <a:cxn ang="0">
                      <a:pos x="connsiteX0" y="connsiteY0"/>
                    </a:cxn>
                    <a:cxn ang="0">
                      <a:pos x="connsiteX1" y="connsiteY1"/>
                    </a:cxn>
                  </a:cxnLst>
                  <a:rect l="l" t="t" r="r" b="b"/>
                  <a:pathLst>
                    <a:path w="7471" h="91089">
                      <a:moveTo>
                        <a:pt x="7471" y="0"/>
                      </a:moveTo>
                      <a:lnTo>
                        <a:pt x="0" y="91089"/>
                      </a:lnTo>
                    </a:path>
                  </a:pathLst>
                </a:custGeom>
                <a:ln w="11430" cap="rnd">
                  <a:solidFill>
                    <a:srgbClr val="323232"/>
                  </a:solidFill>
                  <a:prstDash val="solid"/>
                  <a:round/>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96542269-C6F9-097E-D857-A2544AFE135A}"/>
                    </a:ext>
                  </a:extLst>
                </p:cNvPr>
                <p:cNvSpPr/>
                <p:nvPr/>
              </p:nvSpPr>
              <p:spPr>
                <a:xfrm>
                  <a:off x="7264946" y="1681859"/>
                  <a:ext cx="2514" cy="87946"/>
                </a:xfrm>
                <a:custGeom>
                  <a:avLst/>
                  <a:gdLst>
                    <a:gd name="connsiteX0" fmla="*/ 2514 w 2514"/>
                    <a:gd name="connsiteY0" fmla="*/ 0 h 87946"/>
                    <a:gd name="connsiteX1" fmla="*/ 0 w 2514"/>
                    <a:gd name="connsiteY1" fmla="*/ 87946 h 87946"/>
                  </a:gdLst>
                  <a:ahLst/>
                  <a:cxnLst>
                    <a:cxn ang="0">
                      <a:pos x="connsiteX0" y="connsiteY0"/>
                    </a:cxn>
                    <a:cxn ang="0">
                      <a:pos x="connsiteX1" y="connsiteY1"/>
                    </a:cxn>
                  </a:cxnLst>
                  <a:rect l="l" t="t" r="r" b="b"/>
                  <a:pathLst>
                    <a:path w="2514" h="87946">
                      <a:moveTo>
                        <a:pt x="2514" y="0"/>
                      </a:moveTo>
                      <a:lnTo>
                        <a:pt x="0" y="87946"/>
                      </a:lnTo>
                    </a:path>
                  </a:pathLst>
                </a:custGeom>
                <a:ln w="11430" cap="rnd">
                  <a:solidFill>
                    <a:srgbClr val="323232"/>
                  </a:solidFill>
                  <a:prstDash val="solid"/>
                  <a:round/>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C4F0969C-9F8E-5F9D-E57A-9914730B4B1B}"/>
                    </a:ext>
                  </a:extLst>
                </p:cNvPr>
                <p:cNvSpPr/>
                <p:nvPr/>
              </p:nvSpPr>
              <p:spPr>
                <a:xfrm>
                  <a:off x="7224114" y="1679977"/>
                  <a:ext cx="3771" cy="91085"/>
                </a:xfrm>
                <a:custGeom>
                  <a:avLst/>
                  <a:gdLst>
                    <a:gd name="connsiteX0" fmla="*/ 0 w 3771"/>
                    <a:gd name="connsiteY0" fmla="*/ 0 h 91085"/>
                    <a:gd name="connsiteX1" fmla="*/ 3772 w 3771"/>
                    <a:gd name="connsiteY1" fmla="*/ 91086 h 91085"/>
                  </a:gdLst>
                  <a:ahLst/>
                  <a:cxnLst>
                    <a:cxn ang="0">
                      <a:pos x="connsiteX0" y="connsiteY0"/>
                    </a:cxn>
                    <a:cxn ang="0">
                      <a:pos x="connsiteX1" y="connsiteY1"/>
                    </a:cxn>
                  </a:cxnLst>
                  <a:rect l="l" t="t" r="r" b="b"/>
                  <a:pathLst>
                    <a:path w="3771" h="91085">
                      <a:moveTo>
                        <a:pt x="0" y="0"/>
                      </a:moveTo>
                      <a:lnTo>
                        <a:pt x="3772" y="91086"/>
                      </a:lnTo>
                    </a:path>
                  </a:pathLst>
                </a:custGeom>
                <a:ln w="11430" cap="rnd">
                  <a:solidFill>
                    <a:srgbClr val="323232"/>
                  </a:solidFill>
                  <a:prstDash val="solid"/>
                  <a:round/>
                </a:ln>
              </p:spPr>
              <p:txBody>
                <a:bodyPr rtlCol="0" anchor="ctr"/>
                <a:lstStyle/>
                <a:p>
                  <a:endParaRPr lang="zh-CN" altLang="en-US"/>
                </a:p>
              </p:txBody>
            </p:sp>
          </p:grpSp>
          <p:grpSp>
            <p:nvGrpSpPr>
              <p:cNvPr id="32" name="组合 31">
                <a:extLst>
                  <a:ext uri="{FF2B5EF4-FFF2-40B4-BE49-F238E27FC236}">
                    <a16:creationId xmlns:a16="http://schemas.microsoft.com/office/drawing/2014/main" id="{E0B25A10-4FF8-5FC3-4E79-E677754BDF20}"/>
                  </a:ext>
                </a:extLst>
              </p:cNvPr>
              <p:cNvGrpSpPr/>
              <p:nvPr/>
            </p:nvGrpSpPr>
            <p:grpSpPr>
              <a:xfrm>
                <a:off x="8307419" y="665157"/>
                <a:ext cx="418067" cy="361675"/>
                <a:chOff x="8307419" y="665157"/>
                <a:chExt cx="418067" cy="361675"/>
              </a:xfrm>
              <a:noFill/>
            </p:grpSpPr>
            <p:sp>
              <p:nvSpPr>
                <p:cNvPr id="146" name="任意多边形: 形状 145">
                  <a:extLst>
                    <a:ext uri="{FF2B5EF4-FFF2-40B4-BE49-F238E27FC236}">
                      <a16:creationId xmlns:a16="http://schemas.microsoft.com/office/drawing/2014/main" id="{91B67672-33C2-FEB0-8FE1-D39BD9133C8B}"/>
                    </a:ext>
                  </a:extLst>
                </p:cNvPr>
                <p:cNvSpPr/>
                <p:nvPr/>
              </p:nvSpPr>
              <p:spPr>
                <a:xfrm>
                  <a:off x="8387475" y="833810"/>
                  <a:ext cx="167734" cy="193022"/>
                </a:xfrm>
                <a:custGeom>
                  <a:avLst/>
                  <a:gdLst>
                    <a:gd name="connsiteX0" fmla="*/ 84441 w 167734"/>
                    <a:gd name="connsiteY0" fmla="*/ 0 h 193022"/>
                    <a:gd name="connsiteX1" fmla="*/ 571 w 167734"/>
                    <a:gd name="connsiteY1" fmla="*/ 47758 h 193022"/>
                    <a:gd name="connsiteX2" fmla="*/ 0 w 167734"/>
                    <a:gd name="connsiteY2" fmla="*/ 144273 h 193022"/>
                    <a:gd name="connsiteX3" fmla="*/ 83294 w 167734"/>
                    <a:gd name="connsiteY3" fmla="*/ 193022 h 193022"/>
                    <a:gd name="connsiteX4" fmla="*/ 167164 w 167734"/>
                    <a:gd name="connsiteY4" fmla="*/ 145264 h 193022"/>
                    <a:gd name="connsiteX5" fmla="*/ 167735 w 167734"/>
                    <a:gd name="connsiteY5" fmla="*/ 48753 h 19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34" h="193022">
                      <a:moveTo>
                        <a:pt x="84441" y="0"/>
                      </a:moveTo>
                      <a:lnTo>
                        <a:pt x="571" y="47758"/>
                      </a:lnTo>
                      <a:lnTo>
                        <a:pt x="0" y="144273"/>
                      </a:lnTo>
                      <a:lnTo>
                        <a:pt x="83294" y="193022"/>
                      </a:lnTo>
                      <a:lnTo>
                        <a:pt x="167164" y="145264"/>
                      </a:lnTo>
                      <a:lnTo>
                        <a:pt x="167735" y="48753"/>
                      </a:lnTo>
                      <a:close/>
                    </a:path>
                  </a:pathLst>
                </a:custGeom>
                <a:noFill/>
                <a:ln w="11430" cap="rnd">
                  <a:solidFill>
                    <a:srgbClr val="323232"/>
                  </a:solidFill>
                  <a:prstDash val="solid"/>
                  <a:round/>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BB21DE69-76D9-70C2-0D97-518EAB41EF71}"/>
                    </a:ext>
                  </a:extLst>
                </p:cNvPr>
                <p:cNvSpPr/>
                <p:nvPr/>
              </p:nvSpPr>
              <p:spPr>
                <a:xfrm>
                  <a:off x="8474583" y="689476"/>
                  <a:ext cx="167731" cy="193026"/>
                </a:xfrm>
                <a:custGeom>
                  <a:avLst/>
                  <a:gdLst>
                    <a:gd name="connsiteX0" fmla="*/ 84437 w 167731"/>
                    <a:gd name="connsiteY0" fmla="*/ 0 h 193026"/>
                    <a:gd name="connsiteX1" fmla="*/ 571 w 167731"/>
                    <a:gd name="connsiteY1" fmla="*/ 47762 h 193026"/>
                    <a:gd name="connsiteX2" fmla="*/ 0 w 167731"/>
                    <a:gd name="connsiteY2" fmla="*/ 144273 h 193026"/>
                    <a:gd name="connsiteX3" fmla="*/ 83294 w 167731"/>
                    <a:gd name="connsiteY3" fmla="*/ 193026 h 193026"/>
                    <a:gd name="connsiteX4" fmla="*/ 167160 w 167731"/>
                    <a:gd name="connsiteY4" fmla="*/ 145264 h 193026"/>
                    <a:gd name="connsiteX5" fmla="*/ 167731 w 167731"/>
                    <a:gd name="connsiteY5" fmla="*/ 48753 h 19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31" h="193026">
                      <a:moveTo>
                        <a:pt x="84437" y="0"/>
                      </a:moveTo>
                      <a:lnTo>
                        <a:pt x="571" y="47762"/>
                      </a:lnTo>
                      <a:lnTo>
                        <a:pt x="0" y="144273"/>
                      </a:lnTo>
                      <a:lnTo>
                        <a:pt x="83294" y="193026"/>
                      </a:lnTo>
                      <a:lnTo>
                        <a:pt x="167160" y="145264"/>
                      </a:lnTo>
                      <a:lnTo>
                        <a:pt x="167731" y="48753"/>
                      </a:lnTo>
                      <a:close/>
                    </a:path>
                  </a:pathLst>
                </a:custGeom>
                <a:noFill/>
                <a:ln w="11430" cap="rnd">
                  <a:solidFill>
                    <a:srgbClr val="323232"/>
                  </a:solidFill>
                  <a:prstDash val="solid"/>
                  <a:round/>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62DF4BDD-633B-5DA8-D2BC-72B70E96D1A3}"/>
                    </a:ext>
                  </a:extLst>
                </p:cNvPr>
                <p:cNvSpPr/>
                <p:nvPr/>
              </p:nvSpPr>
              <p:spPr>
                <a:xfrm>
                  <a:off x="8641045" y="690867"/>
                  <a:ext cx="84441" cy="144269"/>
                </a:xfrm>
                <a:custGeom>
                  <a:avLst/>
                  <a:gdLst>
                    <a:gd name="connsiteX0" fmla="*/ 84441 w 84441"/>
                    <a:gd name="connsiteY0" fmla="*/ 0 h 144269"/>
                    <a:gd name="connsiteX1" fmla="*/ 576 w 84441"/>
                    <a:gd name="connsiteY1" fmla="*/ 47758 h 144269"/>
                    <a:gd name="connsiteX2" fmla="*/ 0 w 84441"/>
                    <a:gd name="connsiteY2" fmla="*/ 144269 h 144269"/>
                  </a:gdLst>
                  <a:ahLst/>
                  <a:cxnLst>
                    <a:cxn ang="0">
                      <a:pos x="connsiteX0" y="connsiteY0"/>
                    </a:cxn>
                    <a:cxn ang="0">
                      <a:pos x="connsiteX1" y="connsiteY1"/>
                    </a:cxn>
                    <a:cxn ang="0">
                      <a:pos x="connsiteX2" y="connsiteY2"/>
                    </a:cxn>
                  </a:cxnLst>
                  <a:rect l="l" t="t" r="r" b="b"/>
                  <a:pathLst>
                    <a:path w="84441" h="144269">
                      <a:moveTo>
                        <a:pt x="84441" y="0"/>
                      </a:moveTo>
                      <a:lnTo>
                        <a:pt x="576" y="47758"/>
                      </a:lnTo>
                      <a:lnTo>
                        <a:pt x="0" y="144269"/>
                      </a:lnTo>
                    </a:path>
                  </a:pathLst>
                </a:custGeom>
                <a:noFill/>
                <a:ln w="11430" cap="rnd">
                  <a:solidFill>
                    <a:srgbClr val="323232"/>
                  </a:solidFill>
                  <a:prstDash val="solid"/>
                  <a:round/>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471B43A4-0928-0BC6-F650-2E351D706FDF}"/>
                    </a:ext>
                  </a:extLst>
                </p:cNvPr>
                <p:cNvSpPr/>
                <p:nvPr/>
              </p:nvSpPr>
              <p:spPr>
                <a:xfrm>
                  <a:off x="8307419" y="688486"/>
                  <a:ext cx="167734" cy="193022"/>
                </a:xfrm>
                <a:custGeom>
                  <a:avLst/>
                  <a:gdLst>
                    <a:gd name="connsiteX0" fmla="*/ 0 w 167734"/>
                    <a:gd name="connsiteY0" fmla="*/ 144273 h 193022"/>
                    <a:gd name="connsiteX1" fmla="*/ 83294 w 167734"/>
                    <a:gd name="connsiteY1" fmla="*/ 193022 h 193022"/>
                    <a:gd name="connsiteX2" fmla="*/ 167164 w 167734"/>
                    <a:gd name="connsiteY2" fmla="*/ 145264 h 193022"/>
                    <a:gd name="connsiteX3" fmla="*/ 167735 w 167734"/>
                    <a:gd name="connsiteY3" fmla="*/ 48753 h 193022"/>
                    <a:gd name="connsiteX4" fmla="*/ 84440 w 167734"/>
                    <a:gd name="connsiteY4" fmla="*/ 0 h 19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34" h="193022">
                      <a:moveTo>
                        <a:pt x="0" y="144273"/>
                      </a:moveTo>
                      <a:lnTo>
                        <a:pt x="83294" y="193022"/>
                      </a:lnTo>
                      <a:lnTo>
                        <a:pt x="167164" y="145264"/>
                      </a:lnTo>
                      <a:lnTo>
                        <a:pt x="167735" y="48753"/>
                      </a:lnTo>
                      <a:lnTo>
                        <a:pt x="84440" y="0"/>
                      </a:lnTo>
                    </a:path>
                  </a:pathLst>
                </a:custGeom>
                <a:noFill/>
                <a:ln w="11430" cap="rnd">
                  <a:solidFill>
                    <a:srgbClr val="323232"/>
                  </a:solidFill>
                  <a:prstDash val="solid"/>
                  <a:round/>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245C2A9C-F7B5-22AA-33BD-AD6B73F3DF98}"/>
                    </a:ext>
                  </a:extLst>
                </p:cNvPr>
                <p:cNvSpPr/>
                <p:nvPr/>
              </p:nvSpPr>
              <p:spPr>
                <a:xfrm>
                  <a:off x="8406403" y="962253"/>
                  <a:ext cx="63527" cy="35391"/>
                </a:xfrm>
                <a:custGeom>
                  <a:avLst/>
                  <a:gdLst>
                    <a:gd name="connsiteX0" fmla="*/ 0 w 63527"/>
                    <a:gd name="connsiteY0" fmla="*/ 0 h 35391"/>
                    <a:gd name="connsiteX1" fmla="*/ 63528 w 63527"/>
                    <a:gd name="connsiteY1" fmla="*/ 35391 h 35391"/>
                  </a:gdLst>
                  <a:ahLst/>
                  <a:cxnLst>
                    <a:cxn ang="0">
                      <a:pos x="connsiteX0" y="connsiteY0"/>
                    </a:cxn>
                    <a:cxn ang="0">
                      <a:pos x="connsiteX1" y="connsiteY1"/>
                    </a:cxn>
                  </a:cxnLst>
                  <a:rect l="l" t="t" r="r" b="b"/>
                  <a:pathLst>
                    <a:path w="63527" h="35391">
                      <a:moveTo>
                        <a:pt x="0" y="0"/>
                      </a:moveTo>
                      <a:lnTo>
                        <a:pt x="63528" y="35391"/>
                      </a:lnTo>
                    </a:path>
                  </a:pathLst>
                </a:custGeom>
                <a:ln w="11430" cap="rnd">
                  <a:solidFill>
                    <a:srgbClr val="323232"/>
                  </a:solidFill>
                  <a:prstDash val="solid"/>
                  <a:round/>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00786562-1D6F-1E98-8E29-0876B8FDF16F}"/>
                    </a:ext>
                  </a:extLst>
                </p:cNvPr>
                <p:cNvSpPr/>
                <p:nvPr/>
              </p:nvSpPr>
              <p:spPr>
                <a:xfrm>
                  <a:off x="8318033" y="810886"/>
                  <a:ext cx="74969" cy="44058"/>
                </a:xfrm>
                <a:custGeom>
                  <a:avLst/>
                  <a:gdLst>
                    <a:gd name="connsiteX0" fmla="*/ 0 w 74969"/>
                    <a:gd name="connsiteY0" fmla="*/ 0 h 44058"/>
                    <a:gd name="connsiteX1" fmla="*/ 74969 w 74969"/>
                    <a:gd name="connsiteY1" fmla="*/ 44059 h 44058"/>
                  </a:gdLst>
                  <a:ahLst/>
                  <a:cxnLst>
                    <a:cxn ang="0">
                      <a:pos x="connsiteX0" y="connsiteY0"/>
                    </a:cxn>
                    <a:cxn ang="0">
                      <a:pos x="connsiteX1" y="connsiteY1"/>
                    </a:cxn>
                  </a:cxnLst>
                  <a:rect l="l" t="t" r="r" b="b"/>
                  <a:pathLst>
                    <a:path w="74969" h="44058">
                      <a:moveTo>
                        <a:pt x="0" y="0"/>
                      </a:moveTo>
                      <a:lnTo>
                        <a:pt x="74969" y="44059"/>
                      </a:lnTo>
                    </a:path>
                  </a:pathLst>
                </a:custGeom>
                <a:ln w="11430" cap="rnd">
                  <a:solidFill>
                    <a:srgbClr val="323232"/>
                  </a:solidFill>
                  <a:prstDash val="solid"/>
                  <a:round/>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6FF727FD-B46B-6B9E-07DC-E2A29BAD59BB}"/>
                    </a:ext>
                  </a:extLst>
                </p:cNvPr>
                <p:cNvSpPr/>
                <p:nvPr/>
              </p:nvSpPr>
              <p:spPr>
                <a:xfrm>
                  <a:off x="8496719" y="743833"/>
                  <a:ext cx="4324" cy="79945"/>
                </a:xfrm>
                <a:custGeom>
                  <a:avLst/>
                  <a:gdLst>
                    <a:gd name="connsiteX0" fmla="*/ 0 w 4324"/>
                    <a:gd name="connsiteY0" fmla="*/ 0 h 79945"/>
                    <a:gd name="connsiteX1" fmla="*/ 4325 w 4324"/>
                    <a:gd name="connsiteY1" fmla="*/ 79945 h 79945"/>
                  </a:gdLst>
                  <a:ahLst/>
                  <a:cxnLst>
                    <a:cxn ang="0">
                      <a:pos x="connsiteX0" y="connsiteY0"/>
                    </a:cxn>
                    <a:cxn ang="0">
                      <a:pos x="connsiteX1" y="connsiteY1"/>
                    </a:cxn>
                  </a:cxnLst>
                  <a:rect l="l" t="t" r="r" b="b"/>
                  <a:pathLst>
                    <a:path w="4324" h="79945">
                      <a:moveTo>
                        <a:pt x="0" y="0"/>
                      </a:moveTo>
                      <a:lnTo>
                        <a:pt x="4325" y="79945"/>
                      </a:lnTo>
                    </a:path>
                  </a:pathLst>
                </a:custGeom>
                <a:ln w="11430" cap="rnd">
                  <a:solidFill>
                    <a:srgbClr val="323232"/>
                  </a:solidFill>
                  <a:prstDash val="solid"/>
                  <a:round/>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4232D404-2D31-2969-7410-B6B159C24F3A}"/>
                    </a:ext>
                  </a:extLst>
                </p:cNvPr>
                <p:cNvSpPr/>
                <p:nvPr/>
              </p:nvSpPr>
              <p:spPr>
                <a:xfrm>
                  <a:off x="8406372" y="665157"/>
                  <a:ext cx="67257" cy="41940"/>
                </a:xfrm>
                <a:custGeom>
                  <a:avLst/>
                  <a:gdLst>
                    <a:gd name="connsiteX0" fmla="*/ 0 w 67257"/>
                    <a:gd name="connsiteY0" fmla="*/ 0 h 41940"/>
                    <a:gd name="connsiteX1" fmla="*/ 67258 w 67257"/>
                    <a:gd name="connsiteY1" fmla="*/ 41940 h 41940"/>
                  </a:gdLst>
                  <a:ahLst/>
                  <a:cxnLst>
                    <a:cxn ang="0">
                      <a:pos x="connsiteX0" y="connsiteY0"/>
                    </a:cxn>
                    <a:cxn ang="0">
                      <a:pos x="connsiteX1" y="connsiteY1"/>
                    </a:cxn>
                  </a:cxnLst>
                  <a:rect l="l" t="t" r="r" b="b"/>
                  <a:pathLst>
                    <a:path w="67257" h="41940">
                      <a:moveTo>
                        <a:pt x="0" y="0"/>
                      </a:moveTo>
                      <a:lnTo>
                        <a:pt x="67258" y="41940"/>
                      </a:lnTo>
                    </a:path>
                  </a:pathLst>
                </a:custGeom>
                <a:ln w="11430" cap="rnd">
                  <a:solidFill>
                    <a:srgbClr val="323232"/>
                  </a:solidFill>
                  <a:prstDash val="solid"/>
                  <a:round/>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BF29904E-D31A-3C66-CACE-6F35AC0E40DB}"/>
                    </a:ext>
                  </a:extLst>
                </p:cNvPr>
                <p:cNvSpPr/>
                <p:nvPr/>
              </p:nvSpPr>
              <p:spPr>
                <a:xfrm>
                  <a:off x="8526654" y="891604"/>
                  <a:ext cx="2228" cy="72466"/>
                </a:xfrm>
                <a:custGeom>
                  <a:avLst/>
                  <a:gdLst>
                    <a:gd name="connsiteX0" fmla="*/ 0 w 2228"/>
                    <a:gd name="connsiteY0" fmla="*/ 0 h 72466"/>
                    <a:gd name="connsiteX1" fmla="*/ 2229 w 2228"/>
                    <a:gd name="connsiteY1" fmla="*/ 72466 h 72466"/>
                  </a:gdLst>
                  <a:ahLst/>
                  <a:cxnLst>
                    <a:cxn ang="0">
                      <a:pos x="connsiteX0" y="connsiteY0"/>
                    </a:cxn>
                    <a:cxn ang="0">
                      <a:pos x="connsiteX1" y="connsiteY1"/>
                    </a:cxn>
                  </a:cxnLst>
                  <a:rect l="l" t="t" r="r" b="b"/>
                  <a:pathLst>
                    <a:path w="2228" h="72466">
                      <a:moveTo>
                        <a:pt x="0" y="0"/>
                      </a:moveTo>
                      <a:lnTo>
                        <a:pt x="2229" y="72466"/>
                      </a:lnTo>
                    </a:path>
                  </a:pathLst>
                </a:custGeom>
                <a:ln w="11430" cap="rnd">
                  <a:solidFill>
                    <a:srgbClr val="323232"/>
                  </a:solidFill>
                  <a:prstDash val="solid"/>
                  <a:round/>
                </a:ln>
              </p:spPr>
              <p:txBody>
                <a:bodyPr rtlCol="0" anchor="ctr"/>
                <a:lstStyle/>
                <a:p>
                  <a:endParaRPr lang="zh-CN" altLang="en-US"/>
                </a:p>
              </p:txBody>
            </p:sp>
          </p:grpSp>
          <p:grpSp>
            <p:nvGrpSpPr>
              <p:cNvPr id="34" name="组合 33">
                <a:extLst>
                  <a:ext uri="{FF2B5EF4-FFF2-40B4-BE49-F238E27FC236}">
                    <a16:creationId xmlns:a16="http://schemas.microsoft.com/office/drawing/2014/main" id="{90719F63-A11B-76E2-552A-BCBE845643D3}"/>
                  </a:ext>
                </a:extLst>
              </p:cNvPr>
              <p:cNvGrpSpPr/>
              <p:nvPr/>
            </p:nvGrpSpPr>
            <p:grpSpPr>
              <a:xfrm>
                <a:off x="8228239" y="1390639"/>
                <a:ext cx="455832" cy="453224"/>
                <a:chOff x="8228239" y="1390639"/>
                <a:chExt cx="455832" cy="453224"/>
              </a:xfrm>
            </p:grpSpPr>
            <p:sp>
              <p:nvSpPr>
                <p:cNvPr id="138" name="任意多边形: 形状 137">
                  <a:extLst>
                    <a:ext uri="{FF2B5EF4-FFF2-40B4-BE49-F238E27FC236}">
                      <a16:creationId xmlns:a16="http://schemas.microsoft.com/office/drawing/2014/main" id="{F5C5EB36-9440-DC13-A43D-AF8560D162CD}"/>
                    </a:ext>
                  </a:extLst>
                </p:cNvPr>
                <p:cNvSpPr/>
                <p:nvPr/>
              </p:nvSpPr>
              <p:spPr>
                <a:xfrm rot="-4815871">
                  <a:off x="8237616" y="1551292"/>
                  <a:ext cx="437213" cy="131917"/>
                </a:xfrm>
                <a:custGeom>
                  <a:avLst/>
                  <a:gdLst>
                    <a:gd name="connsiteX0" fmla="*/ 437213 w 437213"/>
                    <a:gd name="connsiteY0" fmla="*/ 65959 h 131917"/>
                    <a:gd name="connsiteX1" fmla="*/ 218607 w 437213"/>
                    <a:gd name="connsiteY1" fmla="*/ 131918 h 131917"/>
                    <a:gd name="connsiteX2" fmla="*/ 0 w 437213"/>
                    <a:gd name="connsiteY2" fmla="*/ 65959 h 131917"/>
                    <a:gd name="connsiteX3" fmla="*/ 218607 w 437213"/>
                    <a:gd name="connsiteY3" fmla="*/ 0 h 131917"/>
                    <a:gd name="connsiteX4" fmla="*/ 437213 w 437213"/>
                    <a:gd name="connsiteY4" fmla="*/ 65959 h 13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3" h="131917">
                      <a:moveTo>
                        <a:pt x="437213" y="65959"/>
                      </a:moveTo>
                      <a:cubicBezTo>
                        <a:pt x="437213" y="102387"/>
                        <a:pt x="339340" y="131918"/>
                        <a:pt x="218607" y="131918"/>
                      </a:cubicBezTo>
                      <a:cubicBezTo>
                        <a:pt x="97874" y="131918"/>
                        <a:pt x="0" y="102387"/>
                        <a:pt x="0" y="65959"/>
                      </a:cubicBezTo>
                      <a:cubicBezTo>
                        <a:pt x="0" y="29531"/>
                        <a:pt x="97874" y="0"/>
                        <a:pt x="218607" y="0"/>
                      </a:cubicBezTo>
                      <a:cubicBezTo>
                        <a:pt x="339340" y="0"/>
                        <a:pt x="437213" y="29531"/>
                        <a:pt x="437213" y="65959"/>
                      </a:cubicBezTo>
                      <a:close/>
                    </a:path>
                  </a:pathLst>
                </a:custGeom>
                <a:noFill/>
                <a:ln w="11430" cap="rnd">
                  <a:solidFill>
                    <a:srgbClr val="323232"/>
                  </a:solidFill>
                  <a:prstDash val="solid"/>
                  <a:round/>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DC3F2CBE-0645-BCB0-B32C-BC8CD9796275}"/>
                    </a:ext>
                  </a:extLst>
                </p:cNvPr>
                <p:cNvSpPr/>
                <p:nvPr/>
              </p:nvSpPr>
              <p:spPr>
                <a:xfrm rot="-1215699">
                  <a:off x="8237554" y="1551709"/>
                  <a:ext cx="437202" cy="131914"/>
                </a:xfrm>
                <a:custGeom>
                  <a:avLst/>
                  <a:gdLst>
                    <a:gd name="connsiteX0" fmla="*/ 437203 w 437202"/>
                    <a:gd name="connsiteY0" fmla="*/ 65957 h 131914"/>
                    <a:gd name="connsiteX1" fmla="*/ 218602 w 437202"/>
                    <a:gd name="connsiteY1" fmla="*/ 131915 h 131914"/>
                    <a:gd name="connsiteX2" fmla="*/ 0 w 437202"/>
                    <a:gd name="connsiteY2" fmla="*/ 65957 h 131914"/>
                    <a:gd name="connsiteX3" fmla="*/ 218602 w 437202"/>
                    <a:gd name="connsiteY3" fmla="*/ 0 h 131914"/>
                    <a:gd name="connsiteX4" fmla="*/ 437203 w 437202"/>
                    <a:gd name="connsiteY4" fmla="*/ 65957 h 131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02" h="131914">
                      <a:moveTo>
                        <a:pt x="437203" y="65957"/>
                      </a:moveTo>
                      <a:cubicBezTo>
                        <a:pt x="437203" y="102384"/>
                        <a:pt x="339332" y="131915"/>
                        <a:pt x="218602" y="131915"/>
                      </a:cubicBezTo>
                      <a:cubicBezTo>
                        <a:pt x="97871" y="131915"/>
                        <a:pt x="0" y="102384"/>
                        <a:pt x="0" y="65957"/>
                      </a:cubicBezTo>
                      <a:cubicBezTo>
                        <a:pt x="0" y="29530"/>
                        <a:pt x="97871" y="0"/>
                        <a:pt x="218602" y="0"/>
                      </a:cubicBezTo>
                      <a:cubicBezTo>
                        <a:pt x="339332" y="0"/>
                        <a:pt x="437203" y="29530"/>
                        <a:pt x="437203" y="65957"/>
                      </a:cubicBezTo>
                      <a:close/>
                    </a:path>
                  </a:pathLst>
                </a:custGeom>
                <a:noFill/>
                <a:ln w="11430" cap="rnd">
                  <a:solidFill>
                    <a:srgbClr val="323232"/>
                  </a:solidFill>
                  <a:prstDash val="solid"/>
                  <a:round/>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A796F8EE-31A2-7A4B-8525-F51D5F1AE0C2}"/>
                    </a:ext>
                  </a:extLst>
                </p:cNvPr>
                <p:cNvSpPr/>
                <p:nvPr/>
              </p:nvSpPr>
              <p:spPr>
                <a:xfrm rot="-3015715">
                  <a:off x="8390749" y="1398742"/>
                  <a:ext cx="131921" cy="437227"/>
                </a:xfrm>
                <a:custGeom>
                  <a:avLst/>
                  <a:gdLst>
                    <a:gd name="connsiteX0" fmla="*/ 131922 w 131921"/>
                    <a:gd name="connsiteY0" fmla="*/ 218613 h 437227"/>
                    <a:gd name="connsiteX1" fmla="*/ 65961 w 131921"/>
                    <a:gd name="connsiteY1" fmla="*/ 437227 h 437227"/>
                    <a:gd name="connsiteX2" fmla="*/ 0 w 131921"/>
                    <a:gd name="connsiteY2" fmla="*/ 218613 h 437227"/>
                    <a:gd name="connsiteX3" fmla="*/ 65961 w 131921"/>
                    <a:gd name="connsiteY3" fmla="*/ 0 h 437227"/>
                    <a:gd name="connsiteX4" fmla="*/ 131922 w 131921"/>
                    <a:gd name="connsiteY4" fmla="*/ 218613 h 437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1" h="437227">
                      <a:moveTo>
                        <a:pt x="131922" y="218613"/>
                      </a:moveTo>
                      <a:cubicBezTo>
                        <a:pt x="131922" y="339350"/>
                        <a:pt x="102391" y="437227"/>
                        <a:pt x="65961" y="437227"/>
                      </a:cubicBezTo>
                      <a:cubicBezTo>
                        <a:pt x="29532" y="437227"/>
                        <a:pt x="0" y="339350"/>
                        <a:pt x="0" y="218613"/>
                      </a:cubicBezTo>
                      <a:cubicBezTo>
                        <a:pt x="0" y="97877"/>
                        <a:pt x="29532" y="0"/>
                        <a:pt x="65961" y="0"/>
                      </a:cubicBezTo>
                      <a:cubicBezTo>
                        <a:pt x="102390" y="0"/>
                        <a:pt x="131922" y="97877"/>
                        <a:pt x="131922" y="218613"/>
                      </a:cubicBezTo>
                      <a:close/>
                    </a:path>
                  </a:pathLst>
                </a:custGeom>
                <a:noFill/>
                <a:ln w="11430" cap="rnd">
                  <a:solidFill>
                    <a:srgbClr val="323232"/>
                  </a:solidFill>
                  <a:prstDash val="solid"/>
                  <a:round/>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5B004972-5CC9-B414-4845-F86D48AE559C}"/>
                    </a:ext>
                  </a:extLst>
                </p:cNvPr>
                <p:cNvSpPr/>
                <p:nvPr/>
              </p:nvSpPr>
              <p:spPr>
                <a:xfrm rot="-4571082">
                  <a:off x="8422735" y="1582787"/>
                  <a:ext cx="64109" cy="64109"/>
                </a:xfrm>
                <a:custGeom>
                  <a:avLst/>
                  <a:gdLst>
                    <a:gd name="connsiteX0" fmla="*/ 64109 w 64109"/>
                    <a:gd name="connsiteY0" fmla="*/ 32054 h 64109"/>
                    <a:gd name="connsiteX1" fmla="*/ 32054 w 64109"/>
                    <a:gd name="connsiteY1" fmla="*/ 64109 h 64109"/>
                    <a:gd name="connsiteX2" fmla="*/ 0 w 64109"/>
                    <a:gd name="connsiteY2" fmla="*/ 32054 h 64109"/>
                    <a:gd name="connsiteX3" fmla="*/ 32054 w 64109"/>
                    <a:gd name="connsiteY3" fmla="*/ 0 h 64109"/>
                    <a:gd name="connsiteX4" fmla="*/ 64109 w 64109"/>
                    <a:gd name="connsiteY4" fmla="*/ 32054 h 6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09" h="64109">
                      <a:moveTo>
                        <a:pt x="64109" y="32054"/>
                      </a:moveTo>
                      <a:cubicBezTo>
                        <a:pt x="64109" y="49758"/>
                        <a:pt x="49758" y="64109"/>
                        <a:pt x="32054" y="64109"/>
                      </a:cubicBezTo>
                      <a:cubicBezTo>
                        <a:pt x="14351" y="64109"/>
                        <a:pt x="0" y="49758"/>
                        <a:pt x="0" y="32054"/>
                      </a:cubicBezTo>
                      <a:cubicBezTo>
                        <a:pt x="0" y="14351"/>
                        <a:pt x="14351" y="0"/>
                        <a:pt x="32054" y="0"/>
                      </a:cubicBezTo>
                      <a:cubicBezTo>
                        <a:pt x="49758" y="0"/>
                        <a:pt x="64109" y="14351"/>
                        <a:pt x="64109" y="32054"/>
                      </a:cubicBezTo>
                      <a:close/>
                    </a:path>
                  </a:pathLst>
                </a:custGeom>
                <a:noFill/>
                <a:ln w="11430" cap="rnd">
                  <a:solidFill>
                    <a:srgbClr val="323232"/>
                  </a:solidFill>
                  <a:prstDash val="solid"/>
                  <a:round/>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E6B57D0C-F040-B34A-5D7C-C4D80B94BC0A}"/>
                    </a:ext>
                  </a:extLst>
                </p:cNvPr>
                <p:cNvSpPr/>
                <p:nvPr/>
              </p:nvSpPr>
              <p:spPr>
                <a:xfrm rot="-493640">
                  <a:off x="8568603" y="1504632"/>
                  <a:ext cx="32049" cy="32049"/>
                </a:xfrm>
                <a:custGeom>
                  <a:avLst/>
                  <a:gdLst>
                    <a:gd name="connsiteX0" fmla="*/ 32049 w 32049"/>
                    <a:gd name="connsiteY0" fmla="*/ 16025 h 32049"/>
                    <a:gd name="connsiteX1" fmla="*/ 16024 w 32049"/>
                    <a:gd name="connsiteY1" fmla="*/ 32049 h 32049"/>
                    <a:gd name="connsiteX2" fmla="*/ -1 w 32049"/>
                    <a:gd name="connsiteY2" fmla="*/ 16025 h 32049"/>
                    <a:gd name="connsiteX3" fmla="*/ 16024 w 32049"/>
                    <a:gd name="connsiteY3" fmla="*/ 0 h 32049"/>
                    <a:gd name="connsiteX4" fmla="*/ 32049 w 32049"/>
                    <a:gd name="connsiteY4" fmla="*/ 16025 h 3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49" h="32049">
                      <a:moveTo>
                        <a:pt x="32049" y="16025"/>
                      </a:moveTo>
                      <a:cubicBezTo>
                        <a:pt x="32049" y="24875"/>
                        <a:pt x="24875" y="32049"/>
                        <a:pt x="16024" y="32049"/>
                      </a:cubicBezTo>
                      <a:cubicBezTo>
                        <a:pt x="7174" y="32049"/>
                        <a:pt x="-1" y="24875"/>
                        <a:pt x="-1" y="16025"/>
                      </a:cubicBezTo>
                      <a:cubicBezTo>
                        <a:pt x="-1" y="7175"/>
                        <a:pt x="7174" y="0"/>
                        <a:pt x="16024" y="0"/>
                      </a:cubicBezTo>
                      <a:cubicBezTo>
                        <a:pt x="24875" y="0"/>
                        <a:pt x="32049" y="7175"/>
                        <a:pt x="32049" y="16025"/>
                      </a:cubicBezTo>
                      <a:close/>
                    </a:path>
                  </a:pathLst>
                </a:custGeom>
                <a:solidFill>
                  <a:srgbClr val="FCFCFC"/>
                </a:solidFill>
                <a:ln w="11430" cap="rnd">
                  <a:solidFill>
                    <a:srgbClr val="323232"/>
                  </a:solidFill>
                  <a:prstDash val="solid"/>
                  <a:round/>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A81EC7CC-FC92-D058-190F-D207D2CF4C50}"/>
                    </a:ext>
                  </a:extLst>
                </p:cNvPr>
                <p:cNvSpPr/>
                <p:nvPr/>
              </p:nvSpPr>
              <p:spPr>
                <a:xfrm>
                  <a:off x="8378832" y="1780968"/>
                  <a:ext cx="32056" cy="32054"/>
                </a:xfrm>
                <a:custGeom>
                  <a:avLst/>
                  <a:gdLst>
                    <a:gd name="connsiteX0" fmla="*/ 31822 w 32056"/>
                    <a:gd name="connsiteY0" fmla="*/ 18735 h 32054"/>
                    <a:gd name="connsiteX1" fmla="*/ 13318 w 32056"/>
                    <a:gd name="connsiteY1" fmla="*/ 31822 h 32054"/>
                    <a:gd name="connsiteX2" fmla="*/ 234 w 32056"/>
                    <a:gd name="connsiteY2" fmla="*/ 13317 h 32054"/>
                    <a:gd name="connsiteX3" fmla="*/ 18739 w 32056"/>
                    <a:gd name="connsiteY3" fmla="*/ 234 h 32054"/>
                    <a:gd name="connsiteX4" fmla="*/ 31822 w 32056"/>
                    <a:gd name="connsiteY4" fmla="*/ 18735 h 32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56" h="32054">
                      <a:moveTo>
                        <a:pt x="31822" y="18735"/>
                      </a:moveTo>
                      <a:cubicBezTo>
                        <a:pt x="30325" y="27460"/>
                        <a:pt x="22043" y="33316"/>
                        <a:pt x="13318" y="31822"/>
                      </a:cubicBezTo>
                      <a:cubicBezTo>
                        <a:pt x="4593" y="30325"/>
                        <a:pt x="-1264" y="22038"/>
                        <a:pt x="234" y="13317"/>
                      </a:cubicBezTo>
                      <a:cubicBezTo>
                        <a:pt x="1731" y="4592"/>
                        <a:pt x="10014" y="-1264"/>
                        <a:pt x="18739" y="234"/>
                      </a:cubicBezTo>
                      <a:cubicBezTo>
                        <a:pt x="27460" y="1723"/>
                        <a:pt x="33320" y="10010"/>
                        <a:pt x="31822" y="18735"/>
                      </a:cubicBezTo>
                      <a:close/>
                    </a:path>
                  </a:pathLst>
                </a:custGeom>
                <a:solidFill>
                  <a:srgbClr val="FCFCFC"/>
                </a:solidFill>
                <a:ln w="11430" cap="rnd">
                  <a:solidFill>
                    <a:srgbClr val="323232"/>
                  </a:solidFill>
                  <a:prstDash val="solid"/>
                  <a:round/>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13D9F877-F78E-9511-32CE-D2AE3A0BCD9E}"/>
                    </a:ext>
                  </a:extLst>
                </p:cNvPr>
                <p:cNvSpPr/>
                <p:nvPr/>
              </p:nvSpPr>
              <p:spPr>
                <a:xfrm>
                  <a:off x="8339176" y="1456052"/>
                  <a:ext cx="48035" cy="48035"/>
                </a:xfrm>
                <a:custGeom>
                  <a:avLst/>
                  <a:gdLst>
                    <a:gd name="connsiteX0" fmla="*/ 350 w 48035"/>
                    <a:gd name="connsiteY0" fmla="*/ 19956 h 48035"/>
                    <a:gd name="connsiteX1" fmla="*/ 28079 w 48035"/>
                    <a:gd name="connsiteY1" fmla="*/ 350 h 48035"/>
                    <a:gd name="connsiteX2" fmla="*/ 47685 w 48035"/>
                    <a:gd name="connsiteY2" fmla="*/ 28079 h 48035"/>
                    <a:gd name="connsiteX3" fmla="*/ 19956 w 48035"/>
                    <a:gd name="connsiteY3" fmla="*/ 47686 h 48035"/>
                    <a:gd name="connsiteX4" fmla="*/ 350 w 48035"/>
                    <a:gd name="connsiteY4" fmla="*/ 19956 h 4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5" h="48035">
                      <a:moveTo>
                        <a:pt x="350" y="19956"/>
                      </a:moveTo>
                      <a:cubicBezTo>
                        <a:pt x="2590" y="6884"/>
                        <a:pt x="15007" y="-1894"/>
                        <a:pt x="28079" y="350"/>
                      </a:cubicBezTo>
                      <a:cubicBezTo>
                        <a:pt x="41151" y="2594"/>
                        <a:pt x="49930" y="15007"/>
                        <a:pt x="47685" y="28079"/>
                      </a:cubicBezTo>
                      <a:cubicBezTo>
                        <a:pt x="45441" y="41151"/>
                        <a:pt x="33028" y="49930"/>
                        <a:pt x="19956" y="47686"/>
                      </a:cubicBezTo>
                      <a:cubicBezTo>
                        <a:pt x="6884" y="45441"/>
                        <a:pt x="-1894" y="33028"/>
                        <a:pt x="350" y="19956"/>
                      </a:cubicBezTo>
                      <a:close/>
                    </a:path>
                  </a:pathLst>
                </a:custGeom>
                <a:solidFill>
                  <a:srgbClr val="FCFCFC"/>
                </a:solidFill>
                <a:ln w="11430" cap="rnd">
                  <a:solidFill>
                    <a:srgbClr val="323232"/>
                  </a:solidFill>
                  <a:prstDash val="solid"/>
                  <a:round/>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08C02B7C-FD06-EDC2-8B17-7AF3B8A06B42}"/>
                    </a:ext>
                  </a:extLst>
                </p:cNvPr>
                <p:cNvSpPr/>
                <p:nvPr/>
              </p:nvSpPr>
              <p:spPr>
                <a:xfrm>
                  <a:off x="8526472" y="1724013"/>
                  <a:ext cx="48034" cy="48035"/>
                </a:xfrm>
                <a:custGeom>
                  <a:avLst/>
                  <a:gdLst>
                    <a:gd name="connsiteX0" fmla="*/ 349 w 48034"/>
                    <a:gd name="connsiteY0" fmla="*/ 19956 h 48035"/>
                    <a:gd name="connsiteX1" fmla="*/ 28078 w 48034"/>
                    <a:gd name="connsiteY1" fmla="*/ 350 h 48035"/>
                    <a:gd name="connsiteX2" fmla="*/ 47685 w 48034"/>
                    <a:gd name="connsiteY2" fmla="*/ 28079 h 48035"/>
                    <a:gd name="connsiteX3" fmla="*/ 19955 w 48034"/>
                    <a:gd name="connsiteY3" fmla="*/ 47686 h 48035"/>
                    <a:gd name="connsiteX4" fmla="*/ 349 w 48034"/>
                    <a:gd name="connsiteY4" fmla="*/ 19956 h 4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4" h="48035">
                      <a:moveTo>
                        <a:pt x="349" y="19956"/>
                      </a:moveTo>
                      <a:cubicBezTo>
                        <a:pt x="2593" y="6884"/>
                        <a:pt x="15006" y="-1894"/>
                        <a:pt x="28078" y="350"/>
                      </a:cubicBezTo>
                      <a:cubicBezTo>
                        <a:pt x="41150" y="2594"/>
                        <a:pt x="49928" y="15007"/>
                        <a:pt x="47685" y="28079"/>
                      </a:cubicBezTo>
                      <a:cubicBezTo>
                        <a:pt x="45440" y="41151"/>
                        <a:pt x="33027" y="49930"/>
                        <a:pt x="19955" y="47686"/>
                      </a:cubicBezTo>
                      <a:cubicBezTo>
                        <a:pt x="6887" y="45442"/>
                        <a:pt x="-1891" y="33025"/>
                        <a:pt x="349" y="19956"/>
                      </a:cubicBezTo>
                      <a:close/>
                    </a:path>
                  </a:pathLst>
                </a:custGeom>
                <a:solidFill>
                  <a:srgbClr val="FCFCFC"/>
                </a:solidFill>
                <a:ln w="11430" cap="rnd">
                  <a:solidFill>
                    <a:srgbClr val="323232"/>
                  </a:solidFill>
                  <a:prstDash val="solid"/>
                  <a:round/>
                </a:ln>
              </p:spPr>
              <p:txBody>
                <a:bodyPr rtlCol="0" anchor="ctr"/>
                <a:lstStyle/>
                <a:p>
                  <a:endParaRPr lang="zh-CN" altLang="en-US"/>
                </a:p>
              </p:txBody>
            </p:sp>
          </p:grpSp>
          <p:grpSp>
            <p:nvGrpSpPr>
              <p:cNvPr id="35" name="组合 34">
                <a:extLst>
                  <a:ext uri="{FF2B5EF4-FFF2-40B4-BE49-F238E27FC236}">
                    <a16:creationId xmlns:a16="http://schemas.microsoft.com/office/drawing/2014/main" id="{50BE1B26-1F0B-09D0-E3C3-F7CEE9D39647}"/>
                  </a:ext>
                </a:extLst>
              </p:cNvPr>
              <p:cNvGrpSpPr/>
              <p:nvPr/>
            </p:nvGrpSpPr>
            <p:grpSpPr>
              <a:xfrm>
                <a:off x="6524487" y="331931"/>
                <a:ext cx="2416784" cy="3116122"/>
                <a:chOff x="6524487" y="331931"/>
                <a:chExt cx="2416784" cy="3116122"/>
              </a:xfrm>
            </p:grpSpPr>
            <p:grpSp>
              <p:nvGrpSpPr>
                <p:cNvPr id="81" name="组合 80">
                  <a:extLst>
                    <a:ext uri="{FF2B5EF4-FFF2-40B4-BE49-F238E27FC236}">
                      <a16:creationId xmlns:a16="http://schemas.microsoft.com/office/drawing/2014/main" id="{CFA1F230-B000-6558-0AD9-BE875965187D}"/>
                    </a:ext>
                  </a:extLst>
                </p:cNvPr>
                <p:cNvGrpSpPr/>
                <p:nvPr/>
              </p:nvGrpSpPr>
              <p:grpSpPr>
                <a:xfrm>
                  <a:off x="6725331" y="331931"/>
                  <a:ext cx="462038" cy="733413"/>
                  <a:chOff x="6725331" y="331931"/>
                  <a:chExt cx="462038" cy="733413"/>
                </a:xfrm>
              </p:grpSpPr>
              <p:grpSp>
                <p:nvGrpSpPr>
                  <p:cNvPr id="128" name="组合 127">
                    <a:extLst>
                      <a:ext uri="{FF2B5EF4-FFF2-40B4-BE49-F238E27FC236}">
                        <a16:creationId xmlns:a16="http://schemas.microsoft.com/office/drawing/2014/main" id="{03818752-11FA-24F7-AB3F-C1195BA8DE47}"/>
                      </a:ext>
                    </a:extLst>
                  </p:cNvPr>
                  <p:cNvGrpSpPr/>
                  <p:nvPr/>
                </p:nvGrpSpPr>
                <p:grpSpPr>
                  <a:xfrm>
                    <a:off x="6725331" y="331931"/>
                    <a:ext cx="462038" cy="733413"/>
                    <a:chOff x="6725331" y="331931"/>
                    <a:chExt cx="462038" cy="733413"/>
                  </a:xfrm>
                </p:grpSpPr>
                <p:sp>
                  <p:nvSpPr>
                    <p:cNvPr id="134" name="任意多边形: 形状 133">
                      <a:extLst>
                        <a:ext uri="{FF2B5EF4-FFF2-40B4-BE49-F238E27FC236}">
                          <a16:creationId xmlns:a16="http://schemas.microsoft.com/office/drawing/2014/main" id="{BB394B0A-1268-09A1-598E-B859AB6F61D8}"/>
                        </a:ext>
                      </a:extLst>
                    </p:cNvPr>
                    <p:cNvSpPr/>
                    <p:nvPr/>
                  </p:nvSpPr>
                  <p:spPr>
                    <a:xfrm>
                      <a:off x="6725331" y="331931"/>
                      <a:ext cx="462038" cy="733413"/>
                    </a:xfrm>
                    <a:custGeom>
                      <a:avLst/>
                      <a:gdLst>
                        <a:gd name="connsiteX0" fmla="*/ 312054 w 462038"/>
                        <a:gd name="connsiteY0" fmla="*/ 286028 h 733413"/>
                        <a:gd name="connsiteX1" fmla="*/ 312054 w 462038"/>
                        <a:gd name="connsiteY1" fmla="*/ 90461 h 733413"/>
                        <a:gd name="connsiteX2" fmla="*/ 332213 w 462038"/>
                        <a:gd name="connsiteY2" fmla="*/ 90461 h 733413"/>
                        <a:gd name="connsiteX3" fmla="*/ 345979 w 462038"/>
                        <a:gd name="connsiteY3" fmla="*/ 76699 h 733413"/>
                        <a:gd name="connsiteX4" fmla="*/ 345979 w 462038"/>
                        <a:gd name="connsiteY4" fmla="*/ 13766 h 733413"/>
                        <a:gd name="connsiteX5" fmla="*/ 332213 w 462038"/>
                        <a:gd name="connsiteY5" fmla="*/ 0 h 733413"/>
                        <a:gd name="connsiteX6" fmla="*/ 129826 w 462038"/>
                        <a:gd name="connsiteY6" fmla="*/ 0 h 733413"/>
                        <a:gd name="connsiteX7" fmla="*/ 116060 w 462038"/>
                        <a:gd name="connsiteY7" fmla="*/ 13766 h 733413"/>
                        <a:gd name="connsiteX8" fmla="*/ 116060 w 462038"/>
                        <a:gd name="connsiteY8" fmla="*/ 76695 h 733413"/>
                        <a:gd name="connsiteX9" fmla="*/ 129826 w 462038"/>
                        <a:gd name="connsiteY9" fmla="*/ 90457 h 733413"/>
                        <a:gd name="connsiteX10" fmla="*/ 149985 w 462038"/>
                        <a:gd name="connsiteY10" fmla="*/ 90457 h 733413"/>
                        <a:gd name="connsiteX11" fmla="*/ 149985 w 462038"/>
                        <a:gd name="connsiteY11" fmla="*/ 286024 h 733413"/>
                        <a:gd name="connsiteX12" fmla="*/ 0 w 462038"/>
                        <a:gd name="connsiteY12" fmla="*/ 502394 h 733413"/>
                        <a:gd name="connsiteX13" fmla="*/ 231019 w 462038"/>
                        <a:gd name="connsiteY13" fmla="*/ 733414 h 733413"/>
                        <a:gd name="connsiteX14" fmla="*/ 462039 w 462038"/>
                        <a:gd name="connsiteY14" fmla="*/ 502394 h 733413"/>
                        <a:gd name="connsiteX15" fmla="*/ 312054 w 462038"/>
                        <a:gd name="connsiteY15" fmla="*/ 286028 h 7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38" h="733413">
                          <a:moveTo>
                            <a:pt x="312054" y="286028"/>
                          </a:moveTo>
                          <a:lnTo>
                            <a:pt x="312054" y="90461"/>
                          </a:lnTo>
                          <a:lnTo>
                            <a:pt x="332213" y="90461"/>
                          </a:lnTo>
                          <a:cubicBezTo>
                            <a:pt x="339814" y="90461"/>
                            <a:pt x="345979" y="84300"/>
                            <a:pt x="345979" y="76699"/>
                          </a:cubicBezTo>
                          <a:lnTo>
                            <a:pt x="345979" y="13766"/>
                          </a:lnTo>
                          <a:cubicBezTo>
                            <a:pt x="345979" y="6165"/>
                            <a:pt x="339818" y="0"/>
                            <a:pt x="332213" y="0"/>
                          </a:cubicBezTo>
                          <a:lnTo>
                            <a:pt x="129826" y="0"/>
                          </a:lnTo>
                          <a:cubicBezTo>
                            <a:pt x="122225" y="0"/>
                            <a:pt x="116060" y="6165"/>
                            <a:pt x="116060" y="13766"/>
                          </a:cubicBezTo>
                          <a:lnTo>
                            <a:pt x="116060" y="76695"/>
                          </a:lnTo>
                          <a:cubicBezTo>
                            <a:pt x="116060" y="84296"/>
                            <a:pt x="122225" y="90457"/>
                            <a:pt x="129826" y="90457"/>
                          </a:cubicBezTo>
                          <a:lnTo>
                            <a:pt x="149985" y="90457"/>
                          </a:lnTo>
                          <a:lnTo>
                            <a:pt x="149985" y="286024"/>
                          </a:lnTo>
                          <a:cubicBezTo>
                            <a:pt x="62378" y="318851"/>
                            <a:pt x="0" y="403323"/>
                            <a:pt x="0" y="502394"/>
                          </a:cubicBezTo>
                          <a:cubicBezTo>
                            <a:pt x="0" y="629983"/>
                            <a:pt x="103430" y="733414"/>
                            <a:pt x="231019" y="733414"/>
                          </a:cubicBezTo>
                          <a:cubicBezTo>
                            <a:pt x="358609" y="733414"/>
                            <a:pt x="462039" y="629983"/>
                            <a:pt x="462039" y="502394"/>
                          </a:cubicBezTo>
                          <a:cubicBezTo>
                            <a:pt x="462039" y="403330"/>
                            <a:pt x="399665" y="318855"/>
                            <a:pt x="312054" y="286028"/>
                          </a:cubicBezTo>
                          <a:close/>
                        </a:path>
                      </a:pathLst>
                    </a:custGeom>
                    <a:solidFill>
                      <a:srgbClr val="FFFFFF"/>
                    </a:solidFill>
                    <a:ln w="381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6E1D24C0-6530-4E0E-510D-F5E58CCD9699}"/>
                        </a:ext>
                      </a:extLst>
                    </p:cNvPr>
                    <p:cNvSpPr/>
                    <p:nvPr/>
                  </p:nvSpPr>
                  <p:spPr>
                    <a:xfrm>
                      <a:off x="6725331" y="331931"/>
                      <a:ext cx="462038" cy="733413"/>
                    </a:xfrm>
                    <a:custGeom>
                      <a:avLst/>
                      <a:gdLst>
                        <a:gd name="connsiteX0" fmla="*/ 312054 w 462038"/>
                        <a:gd name="connsiteY0" fmla="*/ 286028 h 733413"/>
                        <a:gd name="connsiteX1" fmla="*/ 312054 w 462038"/>
                        <a:gd name="connsiteY1" fmla="*/ 90461 h 733413"/>
                        <a:gd name="connsiteX2" fmla="*/ 332213 w 462038"/>
                        <a:gd name="connsiteY2" fmla="*/ 90461 h 733413"/>
                        <a:gd name="connsiteX3" fmla="*/ 345979 w 462038"/>
                        <a:gd name="connsiteY3" fmla="*/ 76699 h 733413"/>
                        <a:gd name="connsiteX4" fmla="*/ 345979 w 462038"/>
                        <a:gd name="connsiteY4" fmla="*/ 13766 h 733413"/>
                        <a:gd name="connsiteX5" fmla="*/ 332213 w 462038"/>
                        <a:gd name="connsiteY5" fmla="*/ 0 h 733413"/>
                        <a:gd name="connsiteX6" fmla="*/ 129826 w 462038"/>
                        <a:gd name="connsiteY6" fmla="*/ 0 h 733413"/>
                        <a:gd name="connsiteX7" fmla="*/ 116060 w 462038"/>
                        <a:gd name="connsiteY7" fmla="*/ 13766 h 733413"/>
                        <a:gd name="connsiteX8" fmla="*/ 116060 w 462038"/>
                        <a:gd name="connsiteY8" fmla="*/ 76695 h 733413"/>
                        <a:gd name="connsiteX9" fmla="*/ 129826 w 462038"/>
                        <a:gd name="connsiteY9" fmla="*/ 90457 h 733413"/>
                        <a:gd name="connsiteX10" fmla="*/ 149985 w 462038"/>
                        <a:gd name="connsiteY10" fmla="*/ 90457 h 733413"/>
                        <a:gd name="connsiteX11" fmla="*/ 149985 w 462038"/>
                        <a:gd name="connsiteY11" fmla="*/ 286024 h 733413"/>
                        <a:gd name="connsiteX12" fmla="*/ 0 w 462038"/>
                        <a:gd name="connsiteY12" fmla="*/ 502394 h 733413"/>
                        <a:gd name="connsiteX13" fmla="*/ 231019 w 462038"/>
                        <a:gd name="connsiteY13" fmla="*/ 733414 h 733413"/>
                        <a:gd name="connsiteX14" fmla="*/ 462039 w 462038"/>
                        <a:gd name="connsiteY14" fmla="*/ 502394 h 733413"/>
                        <a:gd name="connsiteX15" fmla="*/ 312054 w 462038"/>
                        <a:gd name="connsiteY15" fmla="*/ 286028 h 7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38" h="733413">
                          <a:moveTo>
                            <a:pt x="312054" y="286028"/>
                          </a:moveTo>
                          <a:lnTo>
                            <a:pt x="312054" y="90461"/>
                          </a:lnTo>
                          <a:lnTo>
                            <a:pt x="332213" y="90461"/>
                          </a:lnTo>
                          <a:cubicBezTo>
                            <a:pt x="339814" y="90461"/>
                            <a:pt x="345979" y="84300"/>
                            <a:pt x="345979" y="76699"/>
                          </a:cubicBezTo>
                          <a:lnTo>
                            <a:pt x="345979" y="13766"/>
                          </a:lnTo>
                          <a:cubicBezTo>
                            <a:pt x="345979" y="6165"/>
                            <a:pt x="339818" y="0"/>
                            <a:pt x="332213" y="0"/>
                          </a:cubicBezTo>
                          <a:lnTo>
                            <a:pt x="129826" y="0"/>
                          </a:lnTo>
                          <a:cubicBezTo>
                            <a:pt x="122225" y="0"/>
                            <a:pt x="116060" y="6165"/>
                            <a:pt x="116060" y="13766"/>
                          </a:cubicBezTo>
                          <a:lnTo>
                            <a:pt x="116060" y="76695"/>
                          </a:lnTo>
                          <a:cubicBezTo>
                            <a:pt x="116060" y="84296"/>
                            <a:pt x="122225" y="90457"/>
                            <a:pt x="129826" y="90457"/>
                          </a:cubicBezTo>
                          <a:lnTo>
                            <a:pt x="149985" y="90457"/>
                          </a:lnTo>
                          <a:lnTo>
                            <a:pt x="149985" y="286024"/>
                          </a:lnTo>
                          <a:cubicBezTo>
                            <a:pt x="62378" y="318851"/>
                            <a:pt x="0" y="403323"/>
                            <a:pt x="0" y="502394"/>
                          </a:cubicBezTo>
                          <a:cubicBezTo>
                            <a:pt x="0" y="629983"/>
                            <a:pt x="103430" y="733414"/>
                            <a:pt x="231019" y="733414"/>
                          </a:cubicBezTo>
                          <a:cubicBezTo>
                            <a:pt x="358609" y="733414"/>
                            <a:pt x="462039" y="629983"/>
                            <a:pt x="462039" y="502394"/>
                          </a:cubicBezTo>
                          <a:cubicBezTo>
                            <a:pt x="462039" y="403330"/>
                            <a:pt x="399665" y="318855"/>
                            <a:pt x="312054" y="286028"/>
                          </a:cubicBezTo>
                          <a:close/>
                        </a:path>
                      </a:pathLst>
                    </a:custGeom>
                    <a:noFill/>
                    <a:ln w="11430" cap="rnd">
                      <a:solidFill>
                        <a:srgbClr val="323232"/>
                      </a:solidFill>
                      <a:prstDash val="solid"/>
                      <a:round/>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AA5C142D-2B5B-F17B-A071-94B0797C544B}"/>
                        </a:ext>
                      </a:extLst>
                    </p:cNvPr>
                    <p:cNvSpPr/>
                    <p:nvPr/>
                  </p:nvSpPr>
                  <p:spPr>
                    <a:xfrm>
                      <a:off x="7030455" y="656657"/>
                      <a:ext cx="99894" cy="95276"/>
                    </a:xfrm>
                    <a:custGeom>
                      <a:avLst/>
                      <a:gdLst>
                        <a:gd name="connsiteX0" fmla="*/ 99894 w 99894"/>
                        <a:gd name="connsiteY0" fmla="*/ 95277 h 95276"/>
                        <a:gd name="connsiteX1" fmla="*/ 0 w 99894"/>
                        <a:gd name="connsiteY1" fmla="*/ 0 h 95276"/>
                      </a:gdLst>
                      <a:ahLst/>
                      <a:cxnLst>
                        <a:cxn ang="0">
                          <a:pos x="connsiteX0" y="connsiteY0"/>
                        </a:cxn>
                        <a:cxn ang="0">
                          <a:pos x="connsiteX1" y="connsiteY1"/>
                        </a:cxn>
                      </a:cxnLst>
                      <a:rect l="l" t="t" r="r" b="b"/>
                      <a:pathLst>
                        <a:path w="99894" h="95276">
                          <a:moveTo>
                            <a:pt x="99894" y="95277"/>
                          </a:moveTo>
                          <a:cubicBezTo>
                            <a:pt x="79697" y="52361"/>
                            <a:pt x="43994" y="18189"/>
                            <a:pt x="0" y="0"/>
                          </a:cubicBezTo>
                        </a:path>
                      </a:pathLst>
                    </a:custGeom>
                    <a:noFill/>
                    <a:ln w="11430" cap="rnd">
                      <a:solidFill>
                        <a:srgbClr val="323232"/>
                      </a:solidFill>
                      <a:prstDash val="solid"/>
                      <a:round/>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8EA4F4BC-4CF5-B9A9-D7E3-998929FED3E7}"/>
                        </a:ext>
                      </a:extLst>
                    </p:cNvPr>
                    <p:cNvSpPr/>
                    <p:nvPr/>
                  </p:nvSpPr>
                  <p:spPr>
                    <a:xfrm>
                      <a:off x="6946300" y="422391"/>
                      <a:ext cx="91085" cy="3810"/>
                    </a:xfrm>
                    <a:custGeom>
                      <a:avLst/>
                      <a:gdLst>
                        <a:gd name="connsiteX0" fmla="*/ 0 w 91085"/>
                        <a:gd name="connsiteY0" fmla="*/ 0 h 3810"/>
                        <a:gd name="connsiteX1" fmla="*/ 91086 w 91085"/>
                        <a:gd name="connsiteY1" fmla="*/ 0 h 3810"/>
                      </a:gdLst>
                      <a:ahLst/>
                      <a:cxnLst>
                        <a:cxn ang="0">
                          <a:pos x="connsiteX0" y="connsiteY0"/>
                        </a:cxn>
                        <a:cxn ang="0">
                          <a:pos x="connsiteX1" y="connsiteY1"/>
                        </a:cxn>
                      </a:cxnLst>
                      <a:rect l="l" t="t" r="r" b="b"/>
                      <a:pathLst>
                        <a:path w="91085" h="3810">
                          <a:moveTo>
                            <a:pt x="0" y="0"/>
                          </a:moveTo>
                          <a:lnTo>
                            <a:pt x="91086" y="0"/>
                          </a:lnTo>
                        </a:path>
                      </a:pathLst>
                    </a:custGeom>
                    <a:ln w="11430" cap="rnd">
                      <a:solidFill>
                        <a:srgbClr val="323232"/>
                      </a:solidFill>
                      <a:prstDash val="solid"/>
                      <a:round/>
                    </a:ln>
                  </p:spPr>
                  <p:txBody>
                    <a:bodyPr rtlCol="0" anchor="ctr"/>
                    <a:lstStyle/>
                    <a:p>
                      <a:endParaRPr lang="zh-CN" altLang="en-US"/>
                    </a:p>
                  </p:txBody>
                </p:sp>
              </p:grpSp>
              <p:grpSp>
                <p:nvGrpSpPr>
                  <p:cNvPr id="129" name="组合 128">
                    <a:extLst>
                      <a:ext uri="{FF2B5EF4-FFF2-40B4-BE49-F238E27FC236}">
                        <a16:creationId xmlns:a16="http://schemas.microsoft.com/office/drawing/2014/main" id="{44EF5E92-B7AF-FFD7-8220-D022790B9760}"/>
                      </a:ext>
                    </a:extLst>
                  </p:cNvPr>
                  <p:cNvGrpSpPr/>
                  <p:nvPr/>
                </p:nvGrpSpPr>
                <p:grpSpPr>
                  <a:xfrm>
                    <a:off x="6767401" y="546773"/>
                    <a:ext cx="381084" cy="477240"/>
                    <a:chOff x="6767401" y="546773"/>
                    <a:chExt cx="381084" cy="477240"/>
                  </a:xfrm>
                  <a:solidFill>
                    <a:srgbClr val="F55D4A"/>
                  </a:solidFill>
                </p:grpSpPr>
                <p:sp>
                  <p:nvSpPr>
                    <p:cNvPr id="130" name="任意多边形: 形状 129">
                      <a:extLst>
                        <a:ext uri="{FF2B5EF4-FFF2-40B4-BE49-F238E27FC236}">
                          <a16:creationId xmlns:a16="http://schemas.microsoft.com/office/drawing/2014/main" id="{16E5AFCB-7662-FF66-6A78-31D86C6AEA23}"/>
                        </a:ext>
                      </a:extLst>
                    </p:cNvPr>
                    <p:cNvSpPr/>
                    <p:nvPr/>
                  </p:nvSpPr>
                  <p:spPr>
                    <a:xfrm rot="-4602852">
                      <a:off x="7003139" y="716763"/>
                      <a:ext cx="55281" cy="55281"/>
                    </a:xfrm>
                    <a:custGeom>
                      <a:avLst/>
                      <a:gdLst>
                        <a:gd name="connsiteX0" fmla="*/ 55281 w 55281"/>
                        <a:gd name="connsiteY0" fmla="*/ 27641 h 55281"/>
                        <a:gd name="connsiteX1" fmla="*/ 27641 w 55281"/>
                        <a:gd name="connsiteY1" fmla="*/ 55281 h 55281"/>
                        <a:gd name="connsiteX2" fmla="*/ 0 w 55281"/>
                        <a:gd name="connsiteY2" fmla="*/ 27641 h 55281"/>
                        <a:gd name="connsiteX3" fmla="*/ 27641 w 55281"/>
                        <a:gd name="connsiteY3" fmla="*/ 0 h 55281"/>
                        <a:gd name="connsiteX4" fmla="*/ 55281 w 55281"/>
                        <a:gd name="connsiteY4" fmla="*/ 27641 h 5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1" h="55281">
                          <a:moveTo>
                            <a:pt x="55281" y="27641"/>
                          </a:moveTo>
                          <a:cubicBezTo>
                            <a:pt x="55281" y="42906"/>
                            <a:pt x="42906" y="55281"/>
                            <a:pt x="27641" y="55281"/>
                          </a:cubicBezTo>
                          <a:cubicBezTo>
                            <a:pt x="12375" y="55281"/>
                            <a:pt x="0" y="42906"/>
                            <a:pt x="0" y="27641"/>
                          </a:cubicBezTo>
                          <a:cubicBezTo>
                            <a:pt x="0" y="12375"/>
                            <a:pt x="12375" y="0"/>
                            <a:pt x="27641" y="0"/>
                          </a:cubicBezTo>
                          <a:cubicBezTo>
                            <a:pt x="42906" y="0"/>
                            <a:pt x="55281" y="12375"/>
                            <a:pt x="55281" y="27641"/>
                          </a:cubicBezTo>
                          <a:close/>
                        </a:path>
                      </a:pathLst>
                    </a:custGeom>
                    <a:solidFill>
                      <a:schemeClr val="accent1"/>
                    </a:solidFill>
                    <a:ln w="3810"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F505D904-364E-9B47-498E-45CC45CCC08E}"/>
                        </a:ext>
                      </a:extLst>
                    </p:cNvPr>
                    <p:cNvSpPr/>
                    <p:nvPr/>
                  </p:nvSpPr>
                  <p:spPr>
                    <a:xfrm>
                      <a:off x="6767401" y="771353"/>
                      <a:ext cx="381084" cy="252659"/>
                    </a:xfrm>
                    <a:custGeom>
                      <a:avLst/>
                      <a:gdLst>
                        <a:gd name="connsiteX0" fmla="*/ 378177 w 381084"/>
                        <a:gd name="connsiteY0" fmla="*/ 28674 h 252659"/>
                        <a:gd name="connsiteX1" fmla="*/ 369182 w 381084"/>
                        <a:gd name="connsiteY1" fmla="*/ 24368 h 252659"/>
                        <a:gd name="connsiteX2" fmla="*/ 283179 w 381084"/>
                        <a:gd name="connsiteY2" fmla="*/ 50566 h 252659"/>
                        <a:gd name="connsiteX3" fmla="*/ 175131 w 381084"/>
                        <a:gd name="connsiteY3" fmla="*/ 2823 h 252659"/>
                        <a:gd name="connsiteX4" fmla="*/ 0 w 381084"/>
                        <a:gd name="connsiteY4" fmla="*/ 77141 h 252659"/>
                        <a:gd name="connsiteX5" fmla="*/ 190207 w 381084"/>
                        <a:gd name="connsiteY5" fmla="*/ 252660 h 252659"/>
                        <a:gd name="connsiteX6" fmla="*/ 381084 w 381084"/>
                        <a:gd name="connsiteY6" fmla="*/ 61783 h 252659"/>
                        <a:gd name="connsiteX7" fmla="*/ 378177 w 381084"/>
                        <a:gd name="connsiteY7" fmla="*/ 28674 h 252659"/>
                        <a:gd name="connsiteX8" fmla="*/ 166722 w 381084"/>
                        <a:gd name="connsiteY8" fmla="*/ 112867 h 252659"/>
                        <a:gd name="connsiteX9" fmla="*/ 134184 w 381084"/>
                        <a:gd name="connsiteY9" fmla="*/ 80330 h 252659"/>
                        <a:gd name="connsiteX10" fmla="*/ 155902 w 381084"/>
                        <a:gd name="connsiteY10" fmla="*/ 58613 h 252659"/>
                        <a:gd name="connsiteX11" fmla="*/ 188439 w 381084"/>
                        <a:gd name="connsiteY11" fmla="*/ 91150 h 252659"/>
                        <a:gd name="connsiteX12" fmla="*/ 166722 w 381084"/>
                        <a:gd name="connsiteY12" fmla="*/ 112867 h 2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84" h="252659">
                          <a:moveTo>
                            <a:pt x="378177" y="28674"/>
                          </a:moveTo>
                          <a:cubicBezTo>
                            <a:pt x="377449" y="24547"/>
                            <a:pt x="372862" y="22368"/>
                            <a:pt x="369182" y="24368"/>
                          </a:cubicBezTo>
                          <a:cubicBezTo>
                            <a:pt x="332171" y="44470"/>
                            <a:pt x="304095" y="51339"/>
                            <a:pt x="283179" y="50566"/>
                          </a:cubicBezTo>
                          <a:cubicBezTo>
                            <a:pt x="249258" y="49309"/>
                            <a:pt x="226642" y="21671"/>
                            <a:pt x="175131" y="2823"/>
                          </a:cubicBezTo>
                          <a:cubicBezTo>
                            <a:pt x="137156" y="-11068"/>
                            <a:pt x="73903" y="28308"/>
                            <a:pt x="0" y="77141"/>
                          </a:cubicBezTo>
                          <a:cubicBezTo>
                            <a:pt x="7830" y="175370"/>
                            <a:pt x="89966" y="252660"/>
                            <a:pt x="190207" y="252660"/>
                          </a:cubicBezTo>
                          <a:cubicBezTo>
                            <a:pt x="295626" y="252660"/>
                            <a:pt x="381084" y="167201"/>
                            <a:pt x="381084" y="61783"/>
                          </a:cubicBezTo>
                          <a:cubicBezTo>
                            <a:pt x="381084" y="50482"/>
                            <a:pt x="380071" y="39425"/>
                            <a:pt x="378177" y="28674"/>
                          </a:cubicBezTo>
                          <a:close/>
                          <a:moveTo>
                            <a:pt x="166722" y="112867"/>
                          </a:moveTo>
                          <a:cubicBezTo>
                            <a:pt x="147249" y="116559"/>
                            <a:pt x="130493" y="99803"/>
                            <a:pt x="134184" y="80330"/>
                          </a:cubicBezTo>
                          <a:cubicBezTo>
                            <a:pt x="136246" y="69448"/>
                            <a:pt x="145020" y="60674"/>
                            <a:pt x="155902" y="58613"/>
                          </a:cubicBezTo>
                          <a:cubicBezTo>
                            <a:pt x="175374" y="54921"/>
                            <a:pt x="192127" y="71677"/>
                            <a:pt x="188439" y="91150"/>
                          </a:cubicBezTo>
                          <a:cubicBezTo>
                            <a:pt x="186374" y="102031"/>
                            <a:pt x="177604" y="110806"/>
                            <a:pt x="166722" y="112867"/>
                          </a:cubicBezTo>
                          <a:close/>
                        </a:path>
                      </a:pathLst>
                    </a:custGeom>
                    <a:solidFill>
                      <a:schemeClr val="accent1"/>
                    </a:solidFill>
                    <a:ln w="3810"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E65EA0B5-5CAF-E809-C924-900C427BEEA0}"/>
                        </a:ext>
                      </a:extLst>
                    </p:cNvPr>
                    <p:cNvSpPr/>
                    <p:nvPr/>
                  </p:nvSpPr>
                  <p:spPr>
                    <a:xfrm>
                      <a:off x="6927539" y="644770"/>
                      <a:ext cx="45064" cy="45064"/>
                    </a:xfrm>
                    <a:custGeom>
                      <a:avLst/>
                      <a:gdLst>
                        <a:gd name="connsiteX0" fmla="*/ 45065 w 45064"/>
                        <a:gd name="connsiteY0" fmla="*/ 22532 h 45064"/>
                        <a:gd name="connsiteX1" fmla="*/ 22533 w 45064"/>
                        <a:gd name="connsiteY1" fmla="*/ 45065 h 45064"/>
                        <a:gd name="connsiteX2" fmla="*/ 0 w 45064"/>
                        <a:gd name="connsiteY2" fmla="*/ 22532 h 45064"/>
                        <a:gd name="connsiteX3" fmla="*/ 22533 w 45064"/>
                        <a:gd name="connsiteY3" fmla="*/ 0 h 45064"/>
                        <a:gd name="connsiteX4" fmla="*/ 45065 w 45064"/>
                        <a:gd name="connsiteY4" fmla="*/ 22532 h 4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4" h="45064">
                          <a:moveTo>
                            <a:pt x="45065" y="22532"/>
                          </a:moveTo>
                          <a:cubicBezTo>
                            <a:pt x="45065" y="34976"/>
                            <a:pt x="34976" y="45065"/>
                            <a:pt x="22533" y="45065"/>
                          </a:cubicBezTo>
                          <a:cubicBezTo>
                            <a:pt x="10089" y="45065"/>
                            <a:pt x="0" y="34976"/>
                            <a:pt x="0" y="22532"/>
                          </a:cubicBezTo>
                          <a:cubicBezTo>
                            <a:pt x="0" y="10089"/>
                            <a:pt x="10089" y="0"/>
                            <a:pt x="22533" y="0"/>
                          </a:cubicBezTo>
                          <a:cubicBezTo>
                            <a:pt x="34976" y="0"/>
                            <a:pt x="45065" y="10089"/>
                            <a:pt x="45065" y="22532"/>
                          </a:cubicBezTo>
                          <a:close/>
                        </a:path>
                      </a:pathLst>
                    </a:custGeom>
                    <a:solidFill>
                      <a:schemeClr val="accent1"/>
                    </a:solidFill>
                    <a:ln w="3810"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8AB80772-26A2-8D66-C557-1FDA27389D94}"/>
                        </a:ext>
                      </a:extLst>
                    </p:cNvPr>
                    <p:cNvSpPr/>
                    <p:nvPr/>
                  </p:nvSpPr>
                  <p:spPr>
                    <a:xfrm>
                      <a:off x="6961723" y="546773"/>
                      <a:ext cx="36994" cy="36995"/>
                    </a:xfrm>
                    <a:custGeom>
                      <a:avLst/>
                      <a:gdLst>
                        <a:gd name="connsiteX0" fmla="*/ 36995 w 36994"/>
                        <a:gd name="connsiteY0" fmla="*/ 18498 h 36995"/>
                        <a:gd name="connsiteX1" fmla="*/ 18497 w 36994"/>
                        <a:gd name="connsiteY1" fmla="*/ 36995 h 36995"/>
                        <a:gd name="connsiteX2" fmla="*/ 0 w 36994"/>
                        <a:gd name="connsiteY2" fmla="*/ 18498 h 36995"/>
                        <a:gd name="connsiteX3" fmla="*/ 18497 w 36994"/>
                        <a:gd name="connsiteY3" fmla="*/ 0 h 36995"/>
                        <a:gd name="connsiteX4" fmla="*/ 36995 w 36994"/>
                        <a:gd name="connsiteY4" fmla="*/ 18498 h 36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4" h="36995">
                          <a:moveTo>
                            <a:pt x="36995" y="18498"/>
                          </a:moveTo>
                          <a:cubicBezTo>
                            <a:pt x="36995" y="28712"/>
                            <a:pt x="28712" y="36995"/>
                            <a:pt x="18497" y="36995"/>
                          </a:cubicBezTo>
                          <a:cubicBezTo>
                            <a:pt x="8283" y="36995"/>
                            <a:pt x="0" y="28712"/>
                            <a:pt x="0" y="18498"/>
                          </a:cubicBezTo>
                          <a:cubicBezTo>
                            <a:pt x="0" y="8283"/>
                            <a:pt x="8283" y="0"/>
                            <a:pt x="18497" y="0"/>
                          </a:cubicBezTo>
                          <a:cubicBezTo>
                            <a:pt x="28712" y="0"/>
                            <a:pt x="36995" y="8283"/>
                            <a:pt x="36995" y="18498"/>
                          </a:cubicBezTo>
                          <a:close/>
                        </a:path>
                      </a:pathLst>
                    </a:custGeom>
                    <a:solidFill>
                      <a:schemeClr val="accent1"/>
                    </a:solidFill>
                    <a:ln w="3810" cap="flat">
                      <a:noFill/>
                      <a:prstDash val="solid"/>
                      <a:miter/>
                    </a:ln>
                  </p:spPr>
                  <p:txBody>
                    <a:bodyPr rtlCol="0" anchor="ctr"/>
                    <a:lstStyle/>
                    <a:p>
                      <a:endParaRPr lang="zh-CN" altLang="en-US"/>
                    </a:p>
                  </p:txBody>
                </p:sp>
              </p:grpSp>
            </p:grpSp>
            <p:sp>
              <p:nvSpPr>
                <p:cNvPr id="82" name="任意多边形: 形状 81">
                  <a:extLst>
                    <a:ext uri="{FF2B5EF4-FFF2-40B4-BE49-F238E27FC236}">
                      <a16:creationId xmlns:a16="http://schemas.microsoft.com/office/drawing/2014/main" id="{407DCECB-D0AA-D388-BB30-3EB8DA8A965E}"/>
                    </a:ext>
                  </a:extLst>
                </p:cNvPr>
                <p:cNvSpPr/>
                <p:nvPr/>
              </p:nvSpPr>
              <p:spPr>
                <a:xfrm>
                  <a:off x="7692584" y="1607778"/>
                  <a:ext cx="336548" cy="78165"/>
                </a:xfrm>
                <a:custGeom>
                  <a:avLst/>
                  <a:gdLst>
                    <a:gd name="connsiteX0" fmla="*/ 336549 w 336548"/>
                    <a:gd name="connsiteY0" fmla="*/ 26361 h 78165"/>
                    <a:gd name="connsiteX1" fmla="*/ 169765 w 336548"/>
                    <a:gd name="connsiteY1" fmla="*/ 78166 h 78165"/>
                    <a:gd name="connsiteX2" fmla="*/ 0 w 336548"/>
                    <a:gd name="connsiteY2" fmla="*/ 33920 h 78165"/>
                    <a:gd name="connsiteX3" fmla="*/ 162618 w 336548"/>
                    <a:gd name="connsiteY3" fmla="*/ 0 h 78165"/>
                    <a:gd name="connsiteX4" fmla="*/ 336549 w 336548"/>
                    <a:gd name="connsiteY4" fmla="*/ 26361 h 78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548" h="78165">
                      <a:moveTo>
                        <a:pt x="336549" y="26361"/>
                      </a:moveTo>
                      <a:cubicBezTo>
                        <a:pt x="336549" y="40923"/>
                        <a:pt x="265824" y="78166"/>
                        <a:pt x="169765" y="78166"/>
                      </a:cubicBezTo>
                      <a:cubicBezTo>
                        <a:pt x="73708" y="78166"/>
                        <a:pt x="0" y="48478"/>
                        <a:pt x="0" y="33920"/>
                      </a:cubicBezTo>
                      <a:cubicBezTo>
                        <a:pt x="0" y="19359"/>
                        <a:pt x="66564" y="0"/>
                        <a:pt x="162618" y="0"/>
                      </a:cubicBezTo>
                      <a:cubicBezTo>
                        <a:pt x="258680" y="-4"/>
                        <a:pt x="336549" y="11800"/>
                        <a:pt x="336549" y="26361"/>
                      </a:cubicBezTo>
                      <a:close/>
                    </a:path>
                  </a:pathLst>
                </a:custGeom>
                <a:solidFill>
                  <a:srgbClr val="323232"/>
                </a:solidFill>
                <a:ln w="3810" cap="flat">
                  <a:noFill/>
                  <a:prstDash val="solid"/>
                  <a:miter/>
                </a:ln>
              </p:spPr>
              <p:txBody>
                <a:bodyPr rtlCol="0" anchor="ctr"/>
                <a:lstStyle/>
                <a:p>
                  <a:endParaRPr lang="zh-CN" altLang="en-US"/>
                </a:p>
              </p:txBody>
            </p:sp>
            <p:grpSp>
              <p:nvGrpSpPr>
                <p:cNvPr id="83" name="组合 82">
                  <a:extLst>
                    <a:ext uri="{FF2B5EF4-FFF2-40B4-BE49-F238E27FC236}">
                      <a16:creationId xmlns:a16="http://schemas.microsoft.com/office/drawing/2014/main" id="{CA3F5EDE-044B-F922-A345-242A8650AB21}"/>
                    </a:ext>
                  </a:extLst>
                </p:cNvPr>
                <p:cNvGrpSpPr/>
                <p:nvPr/>
              </p:nvGrpSpPr>
              <p:grpSpPr>
                <a:xfrm>
                  <a:off x="7623427" y="691842"/>
                  <a:ext cx="638294" cy="1174723"/>
                  <a:chOff x="7623427" y="691842"/>
                  <a:chExt cx="638294" cy="1174723"/>
                </a:xfrm>
              </p:grpSpPr>
              <p:sp>
                <p:nvSpPr>
                  <p:cNvPr id="108" name="任意多边形: 形状 107">
                    <a:extLst>
                      <a:ext uri="{FF2B5EF4-FFF2-40B4-BE49-F238E27FC236}">
                        <a16:creationId xmlns:a16="http://schemas.microsoft.com/office/drawing/2014/main" id="{AC47B161-6084-DE8E-CA90-1AFBB920B2EC}"/>
                      </a:ext>
                    </a:extLst>
                  </p:cNvPr>
                  <p:cNvSpPr/>
                  <p:nvPr/>
                </p:nvSpPr>
                <p:spPr>
                  <a:xfrm>
                    <a:off x="7700901" y="1415883"/>
                    <a:ext cx="309231" cy="450682"/>
                  </a:xfrm>
                  <a:custGeom>
                    <a:avLst/>
                    <a:gdLst>
                      <a:gd name="connsiteX0" fmla="*/ 32203 w 309231"/>
                      <a:gd name="connsiteY0" fmla="*/ 126873 h 450682"/>
                      <a:gd name="connsiteX1" fmla="*/ 1109 w 309231"/>
                      <a:gd name="connsiteY1" fmla="*/ 437826 h 450682"/>
                      <a:gd name="connsiteX2" fmla="*/ 309231 w 309231"/>
                      <a:gd name="connsiteY2" fmla="*/ 420864 h 450682"/>
                      <a:gd name="connsiteX3" fmla="*/ 272484 w 309231"/>
                      <a:gd name="connsiteY3" fmla="*/ 2492 h 450682"/>
                      <a:gd name="connsiteX4" fmla="*/ 32203 w 309231"/>
                      <a:gd name="connsiteY4" fmla="*/ 126873 h 45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231" h="450682">
                        <a:moveTo>
                          <a:pt x="32203" y="126873"/>
                        </a:moveTo>
                        <a:cubicBezTo>
                          <a:pt x="32203" y="126873"/>
                          <a:pt x="23721" y="401075"/>
                          <a:pt x="1109" y="437826"/>
                        </a:cubicBezTo>
                        <a:cubicBezTo>
                          <a:pt x="-21507" y="474574"/>
                          <a:pt x="309231" y="420864"/>
                          <a:pt x="309231" y="420864"/>
                        </a:cubicBezTo>
                        <a:cubicBezTo>
                          <a:pt x="309231" y="420864"/>
                          <a:pt x="258349" y="25108"/>
                          <a:pt x="272484" y="2492"/>
                        </a:cubicBezTo>
                        <a:cubicBezTo>
                          <a:pt x="286615" y="-20121"/>
                          <a:pt x="156580" y="118396"/>
                          <a:pt x="32203" y="126873"/>
                        </a:cubicBezTo>
                        <a:close/>
                      </a:path>
                    </a:pathLst>
                  </a:custGeom>
                  <a:solidFill>
                    <a:srgbClr val="FFAB93"/>
                  </a:solidFill>
                  <a:ln w="381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1C6F362D-98D3-4602-9215-4F95DBC1AACA}"/>
                      </a:ext>
                    </a:extLst>
                  </p:cNvPr>
                  <p:cNvSpPr/>
                  <p:nvPr/>
                </p:nvSpPr>
                <p:spPr>
                  <a:xfrm>
                    <a:off x="7734044" y="1416083"/>
                    <a:ext cx="241222" cy="144806"/>
                  </a:xfrm>
                  <a:custGeom>
                    <a:avLst/>
                    <a:gdLst>
                      <a:gd name="connsiteX0" fmla="*/ 0 w 241222"/>
                      <a:gd name="connsiteY0" fmla="*/ 138297 h 144806"/>
                      <a:gd name="connsiteX1" fmla="*/ 241223 w 241222"/>
                      <a:gd name="connsiteY1" fmla="*/ 96837 h 144806"/>
                      <a:gd name="connsiteX2" fmla="*/ 239337 w 241222"/>
                      <a:gd name="connsiteY2" fmla="*/ 2296 h 144806"/>
                      <a:gd name="connsiteX3" fmla="*/ 240384 w 241222"/>
                      <a:gd name="connsiteY3" fmla="*/ 170 h 144806"/>
                      <a:gd name="connsiteX4" fmla="*/ 0 w 241222"/>
                      <a:gd name="connsiteY4" fmla="*/ 138297 h 14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22" h="144806">
                        <a:moveTo>
                          <a:pt x="0" y="138297"/>
                        </a:moveTo>
                        <a:cubicBezTo>
                          <a:pt x="118727" y="162796"/>
                          <a:pt x="232429" y="111284"/>
                          <a:pt x="241223" y="96837"/>
                        </a:cubicBezTo>
                        <a:cubicBezTo>
                          <a:pt x="238357" y="57198"/>
                          <a:pt x="236155" y="7386"/>
                          <a:pt x="239337" y="2296"/>
                        </a:cubicBezTo>
                        <a:cubicBezTo>
                          <a:pt x="239989" y="1252"/>
                          <a:pt x="240331" y="554"/>
                          <a:pt x="240384" y="170"/>
                        </a:cubicBezTo>
                        <a:cubicBezTo>
                          <a:pt x="240380" y="-5446"/>
                          <a:pt x="118076" y="130247"/>
                          <a:pt x="0" y="138297"/>
                        </a:cubicBezTo>
                        <a:close/>
                      </a:path>
                    </a:pathLst>
                  </a:custGeom>
                  <a:solidFill>
                    <a:srgbClr val="323232"/>
                  </a:solidFill>
                  <a:ln w="381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808AA236-3391-10D9-F825-72C3E2B0E7E1}"/>
                      </a:ext>
                    </a:extLst>
                  </p:cNvPr>
                  <p:cNvSpPr/>
                  <p:nvPr/>
                </p:nvSpPr>
                <p:spPr>
                  <a:xfrm>
                    <a:off x="7623724" y="899460"/>
                    <a:ext cx="505154" cy="654643"/>
                  </a:xfrm>
                  <a:custGeom>
                    <a:avLst/>
                    <a:gdLst>
                      <a:gd name="connsiteX0" fmla="*/ 485346 w 505154"/>
                      <a:gd name="connsiteY0" fmla="*/ 369094 h 654643"/>
                      <a:gd name="connsiteX1" fmla="*/ 89590 w 505154"/>
                      <a:gd name="connsiteY1" fmla="*/ 648950 h 654643"/>
                      <a:gd name="connsiteX2" fmla="*/ 52843 w 505154"/>
                      <a:gd name="connsiteY2" fmla="*/ 193830 h 654643"/>
                      <a:gd name="connsiteX3" fmla="*/ 343096 w 505154"/>
                      <a:gd name="connsiteY3" fmla="*/ 13122 h 654643"/>
                      <a:gd name="connsiteX4" fmla="*/ 485346 w 505154"/>
                      <a:gd name="connsiteY4" fmla="*/ 369094 h 654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154" h="654643">
                        <a:moveTo>
                          <a:pt x="485346" y="369094"/>
                        </a:moveTo>
                        <a:cubicBezTo>
                          <a:pt x="421841" y="522755"/>
                          <a:pt x="196822" y="687553"/>
                          <a:pt x="89590" y="648950"/>
                        </a:cubicBezTo>
                        <a:cubicBezTo>
                          <a:pt x="-51753" y="598068"/>
                          <a:pt x="4783" y="343655"/>
                          <a:pt x="52843" y="193830"/>
                        </a:cubicBezTo>
                        <a:cubicBezTo>
                          <a:pt x="103626" y="35506"/>
                          <a:pt x="237765" y="-30407"/>
                          <a:pt x="343096" y="13122"/>
                        </a:cubicBezTo>
                        <a:cubicBezTo>
                          <a:pt x="448420" y="56655"/>
                          <a:pt x="548851" y="215433"/>
                          <a:pt x="485346" y="369094"/>
                        </a:cubicBezTo>
                        <a:close/>
                      </a:path>
                    </a:pathLst>
                  </a:custGeom>
                  <a:solidFill>
                    <a:srgbClr val="FFAB93"/>
                  </a:solidFill>
                  <a:ln w="381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E14A1DBC-9935-F38B-5BF4-DF39E8817F5B}"/>
                      </a:ext>
                    </a:extLst>
                  </p:cNvPr>
                  <p:cNvSpPr/>
                  <p:nvPr/>
                </p:nvSpPr>
                <p:spPr>
                  <a:xfrm>
                    <a:off x="7728158" y="697542"/>
                    <a:ext cx="496045" cy="703874"/>
                  </a:xfrm>
                  <a:custGeom>
                    <a:avLst/>
                    <a:gdLst>
                      <a:gd name="connsiteX0" fmla="*/ 368663 w 496045"/>
                      <a:gd name="connsiteY0" fmla="*/ 406116 h 703874"/>
                      <a:gd name="connsiteX1" fmla="*/ 291397 w 496045"/>
                      <a:gd name="connsiteY1" fmla="*/ 703875 h 703874"/>
                      <a:gd name="connsiteX2" fmla="*/ 471373 w 496045"/>
                      <a:gd name="connsiteY2" fmla="*/ 395752 h 703874"/>
                      <a:gd name="connsiteX3" fmla="*/ 185863 w 496045"/>
                      <a:gd name="connsiteY3" fmla="*/ 90457 h 703874"/>
                      <a:gd name="connsiteX4" fmla="*/ 24735 w 496045"/>
                      <a:gd name="connsiteY4" fmla="*/ 0 h 703874"/>
                      <a:gd name="connsiteX5" fmla="*/ 123672 w 496045"/>
                      <a:gd name="connsiteY5" fmla="*/ 248759 h 703874"/>
                      <a:gd name="connsiteX6" fmla="*/ 81271 w 496045"/>
                      <a:gd name="connsiteY6" fmla="*/ 277029 h 703874"/>
                      <a:gd name="connsiteX7" fmla="*/ 368663 w 496045"/>
                      <a:gd name="connsiteY7" fmla="*/ 406116 h 70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045" h="703874">
                        <a:moveTo>
                          <a:pt x="368663" y="406116"/>
                        </a:moveTo>
                        <a:cubicBezTo>
                          <a:pt x="386773" y="471987"/>
                          <a:pt x="313761" y="700815"/>
                          <a:pt x="291397" y="703875"/>
                        </a:cubicBezTo>
                        <a:cubicBezTo>
                          <a:pt x="291397" y="703875"/>
                          <a:pt x="580674" y="567244"/>
                          <a:pt x="471373" y="395752"/>
                        </a:cubicBezTo>
                        <a:cubicBezTo>
                          <a:pt x="530737" y="70668"/>
                          <a:pt x="222530" y="92899"/>
                          <a:pt x="185863" y="90457"/>
                        </a:cubicBezTo>
                        <a:cubicBezTo>
                          <a:pt x="101057" y="84803"/>
                          <a:pt x="24735" y="0"/>
                          <a:pt x="24735" y="0"/>
                        </a:cubicBezTo>
                        <a:cubicBezTo>
                          <a:pt x="24735" y="0"/>
                          <a:pt x="-74204" y="226146"/>
                          <a:pt x="123672" y="248759"/>
                        </a:cubicBezTo>
                        <a:cubicBezTo>
                          <a:pt x="106711" y="261480"/>
                          <a:pt x="60400" y="259884"/>
                          <a:pt x="81271" y="277029"/>
                        </a:cubicBezTo>
                        <a:cubicBezTo>
                          <a:pt x="160420" y="342039"/>
                          <a:pt x="227911" y="366069"/>
                          <a:pt x="368663" y="406116"/>
                        </a:cubicBezTo>
                        <a:close/>
                      </a:path>
                    </a:pathLst>
                  </a:custGeom>
                  <a:solidFill>
                    <a:srgbClr val="323232"/>
                  </a:solidFill>
                  <a:ln w="381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EE1FE2A2-ECBE-CD9B-0B5F-084DEC0BD831}"/>
                      </a:ext>
                    </a:extLst>
                  </p:cNvPr>
                  <p:cNvSpPr/>
                  <p:nvPr/>
                </p:nvSpPr>
                <p:spPr>
                  <a:xfrm>
                    <a:off x="7721794" y="1342981"/>
                    <a:ext cx="171299" cy="107554"/>
                  </a:xfrm>
                  <a:custGeom>
                    <a:avLst/>
                    <a:gdLst>
                      <a:gd name="connsiteX0" fmla="*/ 497 w 171299"/>
                      <a:gd name="connsiteY0" fmla="*/ 56261 h 107554"/>
                      <a:gd name="connsiteX1" fmla="*/ 170971 w 171299"/>
                      <a:gd name="connsiteY1" fmla="*/ 5008 h 107554"/>
                      <a:gd name="connsiteX2" fmla="*/ 165771 w 171299"/>
                      <a:gd name="connsiteY2" fmla="*/ 612 h 107554"/>
                      <a:gd name="connsiteX3" fmla="*/ 3880 w 171299"/>
                      <a:gd name="connsiteY3" fmla="*/ 50934 h 107554"/>
                      <a:gd name="connsiteX4" fmla="*/ 497 w 171299"/>
                      <a:gd name="connsiteY4" fmla="*/ 56261 h 107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299" h="107554">
                        <a:moveTo>
                          <a:pt x="497" y="56261"/>
                        </a:moveTo>
                        <a:cubicBezTo>
                          <a:pt x="31719" y="109151"/>
                          <a:pt x="102311" y="157226"/>
                          <a:pt x="170971" y="5008"/>
                        </a:cubicBezTo>
                        <a:cubicBezTo>
                          <a:pt x="172431" y="1770"/>
                          <a:pt x="168727" y="-1354"/>
                          <a:pt x="165771" y="612"/>
                        </a:cubicBezTo>
                        <a:cubicBezTo>
                          <a:pt x="86096" y="53563"/>
                          <a:pt x="23978" y="52942"/>
                          <a:pt x="3880" y="50934"/>
                        </a:cubicBezTo>
                        <a:cubicBezTo>
                          <a:pt x="1007" y="50648"/>
                          <a:pt x="-970" y="53776"/>
                          <a:pt x="497" y="56261"/>
                        </a:cubicBezTo>
                        <a:close/>
                      </a:path>
                    </a:pathLst>
                  </a:custGeom>
                  <a:solidFill>
                    <a:srgbClr val="44393F"/>
                  </a:solidFill>
                  <a:ln w="381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4BB297E3-70D3-2C2B-BA76-0276D4C8416B}"/>
                      </a:ext>
                    </a:extLst>
                  </p:cNvPr>
                  <p:cNvSpPr/>
                  <p:nvPr/>
                </p:nvSpPr>
                <p:spPr>
                  <a:xfrm>
                    <a:off x="7738459" y="1172443"/>
                    <a:ext cx="99235" cy="158301"/>
                  </a:xfrm>
                  <a:custGeom>
                    <a:avLst/>
                    <a:gdLst>
                      <a:gd name="connsiteX0" fmla="*/ 99236 w 99235"/>
                      <a:gd name="connsiteY0" fmla="*/ 0 h 158301"/>
                      <a:gd name="connsiteX1" fmla="*/ 298 w 99235"/>
                      <a:gd name="connsiteY1" fmla="*/ 130035 h 158301"/>
                      <a:gd name="connsiteX2" fmla="*/ 42699 w 99235"/>
                      <a:gd name="connsiteY2" fmla="*/ 158302 h 158301"/>
                    </a:gdLst>
                    <a:ahLst/>
                    <a:cxnLst>
                      <a:cxn ang="0">
                        <a:pos x="connsiteX0" y="connsiteY0"/>
                      </a:cxn>
                      <a:cxn ang="0">
                        <a:pos x="connsiteX1" y="connsiteY1"/>
                      </a:cxn>
                      <a:cxn ang="0">
                        <a:pos x="connsiteX2" y="connsiteY2"/>
                      </a:cxn>
                    </a:cxnLst>
                    <a:rect l="l" t="t" r="r" b="b"/>
                    <a:pathLst>
                      <a:path w="99235" h="158301">
                        <a:moveTo>
                          <a:pt x="99236" y="0"/>
                        </a:moveTo>
                        <a:cubicBezTo>
                          <a:pt x="70966" y="62191"/>
                          <a:pt x="-5356" y="115900"/>
                          <a:pt x="298" y="130035"/>
                        </a:cubicBezTo>
                        <a:cubicBezTo>
                          <a:pt x="5952" y="144170"/>
                          <a:pt x="42699" y="158302"/>
                          <a:pt x="42699" y="158302"/>
                        </a:cubicBezTo>
                      </a:path>
                    </a:pathLst>
                  </a:custGeom>
                  <a:noFill/>
                  <a:ln w="11430" cap="rnd">
                    <a:solidFill>
                      <a:srgbClr val="323232"/>
                    </a:solidFill>
                    <a:prstDash val="solid"/>
                    <a:round/>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6FB99759-D3FC-F588-6B87-F6E2399BBCF0}"/>
                      </a:ext>
                    </a:extLst>
                  </p:cNvPr>
                  <p:cNvSpPr/>
                  <p:nvPr/>
                </p:nvSpPr>
                <p:spPr>
                  <a:xfrm>
                    <a:off x="7729907" y="1090886"/>
                    <a:ext cx="41940" cy="41940"/>
                  </a:xfrm>
                  <a:custGeom>
                    <a:avLst/>
                    <a:gdLst>
                      <a:gd name="connsiteX0" fmla="*/ 41940 w 41940"/>
                      <a:gd name="connsiteY0" fmla="*/ 20970 h 41940"/>
                      <a:gd name="connsiteX1" fmla="*/ 20970 w 41940"/>
                      <a:gd name="connsiteY1" fmla="*/ 41940 h 41940"/>
                      <a:gd name="connsiteX2" fmla="*/ 0 w 41940"/>
                      <a:gd name="connsiteY2" fmla="*/ 20970 h 41940"/>
                      <a:gd name="connsiteX3" fmla="*/ 20970 w 41940"/>
                      <a:gd name="connsiteY3" fmla="*/ 0 h 41940"/>
                      <a:gd name="connsiteX4" fmla="*/ 41940 w 41940"/>
                      <a:gd name="connsiteY4" fmla="*/ 20970 h 4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0" h="41940">
                        <a:moveTo>
                          <a:pt x="41940" y="20970"/>
                        </a:moveTo>
                        <a:cubicBezTo>
                          <a:pt x="41940" y="32553"/>
                          <a:pt x="32552" y="41940"/>
                          <a:pt x="20970" y="41940"/>
                        </a:cubicBezTo>
                        <a:cubicBezTo>
                          <a:pt x="9388" y="41940"/>
                          <a:pt x="0" y="32553"/>
                          <a:pt x="0" y="20970"/>
                        </a:cubicBezTo>
                        <a:cubicBezTo>
                          <a:pt x="0" y="9388"/>
                          <a:pt x="9388" y="0"/>
                          <a:pt x="20970" y="0"/>
                        </a:cubicBezTo>
                        <a:cubicBezTo>
                          <a:pt x="32552" y="0"/>
                          <a:pt x="41940" y="9388"/>
                          <a:pt x="41940" y="20970"/>
                        </a:cubicBezTo>
                        <a:close/>
                      </a:path>
                    </a:pathLst>
                  </a:custGeom>
                  <a:solidFill>
                    <a:srgbClr val="323232"/>
                  </a:solidFill>
                  <a:ln w="381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5D3BDE4B-EA4E-3847-EA4A-324854F02457}"/>
                      </a:ext>
                    </a:extLst>
                  </p:cNvPr>
                  <p:cNvSpPr/>
                  <p:nvPr/>
                </p:nvSpPr>
                <p:spPr>
                  <a:xfrm>
                    <a:off x="7927546" y="1186757"/>
                    <a:ext cx="41940" cy="41940"/>
                  </a:xfrm>
                  <a:custGeom>
                    <a:avLst/>
                    <a:gdLst>
                      <a:gd name="connsiteX0" fmla="*/ 41941 w 41940"/>
                      <a:gd name="connsiteY0" fmla="*/ 20970 h 41940"/>
                      <a:gd name="connsiteX1" fmla="*/ 20971 w 41940"/>
                      <a:gd name="connsiteY1" fmla="*/ 41941 h 41940"/>
                      <a:gd name="connsiteX2" fmla="*/ 0 w 41940"/>
                      <a:gd name="connsiteY2" fmla="*/ 20970 h 41940"/>
                      <a:gd name="connsiteX3" fmla="*/ 20971 w 41940"/>
                      <a:gd name="connsiteY3" fmla="*/ 0 h 41940"/>
                      <a:gd name="connsiteX4" fmla="*/ 41941 w 41940"/>
                      <a:gd name="connsiteY4" fmla="*/ 20970 h 4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0" h="41940">
                        <a:moveTo>
                          <a:pt x="41941" y="20970"/>
                        </a:moveTo>
                        <a:cubicBezTo>
                          <a:pt x="41941" y="32553"/>
                          <a:pt x="32552" y="41941"/>
                          <a:pt x="20971" y="41941"/>
                        </a:cubicBezTo>
                        <a:cubicBezTo>
                          <a:pt x="9388" y="41941"/>
                          <a:pt x="0" y="32553"/>
                          <a:pt x="0" y="20970"/>
                        </a:cubicBezTo>
                        <a:cubicBezTo>
                          <a:pt x="0" y="9388"/>
                          <a:pt x="9388" y="0"/>
                          <a:pt x="20971" y="0"/>
                        </a:cubicBezTo>
                        <a:cubicBezTo>
                          <a:pt x="32552" y="4"/>
                          <a:pt x="41941" y="9392"/>
                          <a:pt x="41941" y="20970"/>
                        </a:cubicBezTo>
                        <a:close/>
                      </a:path>
                    </a:pathLst>
                  </a:custGeom>
                  <a:solidFill>
                    <a:srgbClr val="323232"/>
                  </a:solidFill>
                  <a:ln w="3810"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2B3E13B3-C721-3446-5798-946612A58199}"/>
                      </a:ext>
                    </a:extLst>
                  </p:cNvPr>
                  <p:cNvSpPr/>
                  <p:nvPr/>
                </p:nvSpPr>
                <p:spPr>
                  <a:xfrm>
                    <a:off x="7769671" y="1012496"/>
                    <a:ext cx="84570" cy="47885"/>
                  </a:xfrm>
                  <a:custGeom>
                    <a:avLst/>
                    <a:gdLst>
                      <a:gd name="connsiteX0" fmla="*/ 82922 w 84570"/>
                      <a:gd name="connsiteY0" fmla="*/ 43308 h 47885"/>
                      <a:gd name="connsiteX1" fmla="*/ 34901 w 84570"/>
                      <a:gd name="connsiteY1" fmla="*/ 37711 h 47885"/>
                      <a:gd name="connsiteX2" fmla="*/ 572 w 84570"/>
                      <a:gd name="connsiteY2" fmla="*/ 3665 h 47885"/>
                      <a:gd name="connsiteX3" fmla="*/ 62763 w 84570"/>
                      <a:gd name="connsiteY3" fmla="*/ 12394 h 47885"/>
                      <a:gd name="connsiteX4" fmla="*/ 82922 w 84570"/>
                      <a:gd name="connsiteY4" fmla="*/ 43308 h 47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70" h="47885">
                        <a:moveTo>
                          <a:pt x="82922" y="43308"/>
                        </a:moveTo>
                        <a:cubicBezTo>
                          <a:pt x="79142" y="51164"/>
                          <a:pt x="57639" y="48657"/>
                          <a:pt x="34901" y="37711"/>
                        </a:cubicBezTo>
                        <a:cubicBezTo>
                          <a:pt x="12159" y="26765"/>
                          <a:pt x="-3211" y="11521"/>
                          <a:pt x="572" y="3665"/>
                        </a:cubicBezTo>
                        <a:cubicBezTo>
                          <a:pt x="4356" y="-4191"/>
                          <a:pt x="40022" y="1447"/>
                          <a:pt x="62763" y="12394"/>
                        </a:cubicBezTo>
                        <a:cubicBezTo>
                          <a:pt x="85505" y="23340"/>
                          <a:pt x="86701" y="35452"/>
                          <a:pt x="82922" y="43308"/>
                        </a:cubicBezTo>
                        <a:close/>
                      </a:path>
                    </a:pathLst>
                  </a:custGeom>
                  <a:solidFill>
                    <a:srgbClr val="323232"/>
                  </a:solidFill>
                  <a:ln w="3810"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AB308889-FACF-1E74-4BF1-D373868439BD}"/>
                      </a:ext>
                    </a:extLst>
                  </p:cNvPr>
                  <p:cNvSpPr/>
                  <p:nvPr/>
                </p:nvSpPr>
                <p:spPr>
                  <a:xfrm>
                    <a:off x="7950370" y="1096050"/>
                    <a:ext cx="85948" cy="71846"/>
                  </a:xfrm>
                  <a:custGeom>
                    <a:avLst/>
                    <a:gdLst>
                      <a:gd name="connsiteX0" fmla="*/ 1316 w 85948"/>
                      <a:gd name="connsiteY0" fmla="*/ 7543 h 71846"/>
                      <a:gd name="connsiteX1" fmla="*/ 32658 w 85948"/>
                      <a:gd name="connsiteY1" fmla="*/ 52531 h 71846"/>
                      <a:gd name="connsiteX2" fmla="*/ 85087 w 85948"/>
                      <a:gd name="connsiteY2" fmla="*/ 68583 h 71846"/>
                      <a:gd name="connsiteX3" fmla="*/ 43017 w 85948"/>
                      <a:gd name="connsiteY3" fmla="*/ 11113 h 71846"/>
                      <a:gd name="connsiteX4" fmla="*/ 1316 w 85948"/>
                      <a:gd name="connsiteY4" fmla="*/ 7543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48" h="71846">
                        <a:moveTo>
                          <a:pt x="1316" y="7543"/>
                        </a:moveTo>
                        <a:cubicBezTo>
                          <a:pt x="-4505" y="15533"/>
                          <a:pt x="9527" y="35676"/>
                          <a:pt x="32658" y="52531"/>
                        </a:cubicBezTo>
                        <a:cubicBezTo>
                          <a:pt x="55788" y="69387"/>
                          <a:pt x="79261" y="76573"/>
                          <a:pt x="85087" y="68583"/>
                        </a:cubicBezTo>
                        <a:cubicBezTo>
                          <a:pt x="90909" y="60593"/>
                          <a:pt x="66151" y="27968"/>
                          <a:pt x="43017" y="11113"/>
                        </a:cubicBezTo>
                        <a:cubicBezTo>
                          <a:pt x="19886" y="-5742"/>
                          <a:pt x="7138" y="-447"/>
                          <a:pt x="1316" y="7543"/>
                        </a:cubicBezTo>
                        <a:close/>
                      </a:path>
                    </a:pathLst>
                  </a:custGeom>
                  <a:solidFill>
                    <a:srgbClr val="323232"/>
                  </a:solidFill>
                  <a:ln w="3810" cap="flat">
                    <a:noFill/>
                    <a:prstDash val="solid"/>
                    <a:miter/>
                  </a:ln>
                </p:spPr>
                <p:txBody>
                  <a:bodyPr rtlCol="0" anchor="ctr"/>
                  <a:lstStyle/>
                  <a:p>
                    <a:endParaRPr lang="zh-CN" altLang="en-US"/>
                  </a:p>
                </p:txBody>
              </p:sp>
              <p:grpSp>
                <p:nvGrpSpPr>
                  <p:cNvPr id="118" name="组合 117">
                    <a:extLst>
                      <a:ext uri="{FF2B5EF4-FFF2-40B4-BE49-F238E27FC236}">
                        <a16:creationId xmlns:a16="http://schemas.microsoft.com/office/drawing/2014/main" id="{AC480BCD-6610-2F11-A9C8-D58814B43377}"/>
                      </a:ext>
                    </a:extLst>
                  </p:cNvPr>
                  <p:cNvGrpSpPr/>
                  <p:nvPr/>
                </p:nvGrpSpPr>
                <p:grpSpPr>
                  <a:xfrm>
                    <a:off x="7623427" y="1006540"/>
                    <a:ext cx="448026" cy="322150"/>
                    <a:chOff x="7623427" y="1006540"/>
                    <a:chExt cx="448026" cy="322150"/>
                  </a:xfrm>
                  <a:noFill/>
                </p:grpSpPr>
                <p:sp>
                  <p:nvSpPr>
                    <p:cNvPr id="125" name="任意多边形: 形状 124">
                      <a:extLst>
                        <a:ext uri="{FF2B5EF4-FFF2-40B4-BE49-F238E27FC236}">
                          <a16:creationId xmlns:a16="http://schemas.microsoft.com/office/drawing/2014/main" id="{3E5A85D3-FBA8-8D02-7847-70412E3C4461}"/>
                        </a:ext>
                      </a:extLst>
                    </p:cNvPr>
                    <p:cNvSpPr/>
                    <p:nvPr/>
                  </p:nvSpPr>
                  <p:spPr>
                    <a:xfrm>
                      <a:off x="7623427" y="1006540"/>
                      <a:ext cx="208730" cy="192399"/>
                    </a:xfrm>
                    <a:custGeom>
                      <a:avLst/>
                      <a:gdLst>
                        <a:gd name="connsiteX0" fmla="*/ 149563 w 208730"/>
                        <a:gd name="connsiteY0" fmla="*/ 192287 h 192399"/>
                        <a:gd name="connsiteX1" fmla="*/ 1312 w 208730"/>
                        <a:gd name="connsiteY1" fmla="*/ 135751 h 192399"/>
                        <a:gd name="connsiteX2" fmla="*/ 46540 w 208730"/>
                        <a:gd name="connsiteY2" fmla="*/ 61 h 192399"/>
                        <a:gd name="connsiteX3" fmla="*/ 208611 w 208730"/>
                        <a:gd name="connsiteY3" fmla="*/ 85493 h 192399"/>
                        <a:gd name="connsiteX4" fmla="*/ 149563 w 208730"/>
                        <a:gd name="connsiteY4" fmla="*/ 192287 h 192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30" h="192399">
                          <a:moveTo>
                            <a:pt x="149563" y="192287"/>
                          </a:moveTo>
                          <a:cubicBezTo>
                            <a:pt x="125693" y="194802"/>
                            <a:pt x="10105" y="154595"/>
                            <a:pt x="1312" y="135751"/>
                          </a:cubicBezTo>
                          <a:cubicBezTo>
                            <a:pt x="-7481" y="116906"/>
                            <a:pt x="30207" y="2576"/>
                            <a:pt x="46540" y="61"/>
                          </a:cubicBezTo>
                          <a:cubicBezTo>
                            <a:pt x="62874" y="-2450"/>
                            <a:pt x="206099" y="72931"/>
                            <a:pt x="208611" y="85493"/>
                          </a:cubicBezTo>
                          <a:cubicBezTo>
                            <a:pt x="211125" y="98058"/>
                            <a:pt x="173436" y="189773"/>
                            <a:pt x="149563" y="192287"/>
                          </a:cubicBezTo>
                          <a:close/>
                        </a:path>
                      </a:pathLst>
                    </a:custGeom>
                    <a:noFill/>
                    <a:ln w="11430" cap="flat">
                      <a:solidFill>
                        <a:srgbClr val="323232"/>
                      </a:solid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2B25FDB7-E8BD-8817-80D0-6F66A4B3D8C1}"/>
                        </a:ext>
                      </a:extLst>
                    </p:cNvPr>
                    <p:cNvSpPr/>
                    <p:nvPr/>
                  </p:nvSpPr>
                  <p:spPr>
                    <a:xfrm>
                      <a:off x="7855012" y="1137555"/>
                      <a:ext cx="216442" cy="191135"/>
                    </a:xfrm>
                    <a:custGeom>
                      <a:avLst/>
                      <a:gdLst>
                        <a:gd name="connsiteX0" fmla="*/ 2515 w 216442"/>
                        <a:gd name="connsiteY0" fmla="*/ 114685 h 191135"/>
                        <a:gd name="connsiteX1" fmla="*/ 141740 w 216442"/>
                        <a:gd name="connsiteY1" fmla="*/ 190785 h 191135"/>
                        <a:gd name="connsiteX2" fmla="*/ 215619 w 216442"/>
                        <a:gd name="connsiteY2" fmla="*/ 68317 h 191135"/>
                        <a:gd name="connsiteX3" fmla="*/ 45442 w 216442"/>
                        <a:gd name="connsiteY3" fmla="*/ 453 h 191135"/>
                        <a:gd name="connsiteX4" fmla="*/ 2515 w 216442"/>
                        <a:gd name="connsiteY4" fmla="*/ 114685 h 191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42" h="191135">
                          <a:moveTo>
                            <a:pt x="2515" y="114685"/>
                          </a:moveTo>
                          <a:cubicBezTo>
                            <a:pt x="16093" y="134478"/>
                            <a:pt x="121695" y="196325"/>
                            <a:pt x="141740" y="190785"/>
                          </a:cubicBezTo>
                          <a:cubicBezTo>
                            <a:pt x="161784" y="185246"/>
                            <a:pt x="224309" y="82376"/>
                            <a:pt x="215619" y="68317"/>
                          </a:cubicBezTo>
                          <a:cubicBezTo>
                            <a:pt x="206933" y="54258"/>
                            <a:pt x="56632" y="-5788"/>
                            <a:pt x="45442" y="453"/>
                          </a:cubicBezTo>
                          <a:cubicBezTo>
                            <a:pt x="34252" y="6694"/>
                            <a:pt x="-11064" y="94892"/>
                            <a:pt x="2515" y="114685"/>
                          </a:cubicBezTo>
                          <a:close/>
                        </a:path>
                      </a:pathLst>
                    </a:custGeom>
                    <a:noFill/>
                    <a:ln w="11430" cap="flat">
                      <a:solidFill>
                        <a:srgbClr val="323232"/>
                      </a:solid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AF490092-4376-EB10-6E86-BDE3715CDD93}"/>
                        </a:ext>
                      </a:extLst>
                    </p:cNvPr>
                    <p:cNvSpPr/>
                    <p:nvPr/>
                  </p:nvSpPr>
                  <p:spPr>
                    <a:xfrm>
                      <a:off x="7820733" y="1136008"/>
                      <a:ext cx="60304" cy="31409"/>
                    </a:xfrm>
                    <a:custGeom>
                      <a:avLst/>
                      <a:gdLst>
                        <a:gd name="connsiteX0" fmla="*/ 0 w 60304"/>
                        <a:gd name="connsiteY0" fmla="*/ 0 h 31409"/>
                        <a:gd name="connsiteX1" fmla="*/ 60304 w 60304"/>
                        <a:gd name="connsiteY1" fmla="*/ 31410 h 31409"/>
                      </a:gdLst>
                      <a:ahLst/>
                      <a:cxnLst>
                        <a:cxn ang="0">
                          <a:pos x="connsiteX0" y="connsiteY0"/>
                        </a:cxn>
                        <a:cxn ang="0">
                          <a:pos x="connsiteX1" y="connsiteY1"/>
                        </a:cxn>
                      </a:cxnLst>
                      <a:rect l="l" t="t" r="r" b="b"/>
                      <a:pathLst>
                        <a:path w="60304" h="31409">
                          <a:moveTo>
                            <a:pt x="0" y="0"/>
                          </a:moveTo>
                          <a:cubicBezTo>
                            <a:pt x="22486" y="8470"/>
                            <a:pt x="42901" y="18677"/>
                            <a:pt x="60304" y="31410"/>
                          </a:cubicBezTo>
                        </a:path>
                      </a:pathLst>
                    </a:custGeom>
                    <a:noFill/>
                    <a:ln w="11430" cap="flat">
                      <a:solidFill>
                        <a:srgbClr val="323232"/>
                      </a:solidFill>
                      <a:prstDash val="solid"/>
                      <a:miter/>
                    </a:ln>
                  </p:spPr>
                  <p:txBody>
                    <a:bodyPr rtlCol="0" anchor="ctr"/>
                    <a:lstStyle/>
                    <a:p>
                      <a:endParaRPr lang="zh-CN" altLang="en-US"/>
                    </a:p>
                  </p:txBody>
                </p:sp>
              </p:grpSp>
              <p:sp>
                <p:nvSpPr>
                  <p:cNvPr id="119" name="任意多边形: 形状 118">
                    <a:extLst>
                      <a:ext uri="{FF2B5EF4-FFF2-40B4-BE49-F238E27FC236}">
                        <a16:creationId xmlns:a16="http://schemas.microsoft.com/office/drawing/2014/main" id="{2CE4D761-CD9D-12ED-E516-95F3A7D07223}"/>
                      </a:ext>
                    </a:extLst>
                  </p:cNvPr>
                  <p:cNvSpPr/>
                  <p:nvPr/>
                </p:nvSpPr>
                <p:spPr>
                  <a:xfrm>
                    <a:off x="8001651" y="1282689"/>
                    <a:ext cx="105449" cy="127208"/>
                  </a:xfrm>
                  <a:custGeom>
                    <a:avLst/>
                    <a:gdLst>
                      <a:gd name="connsiteX0" fmla="*/ 65959 w 105449"/>
                      <a:gd name="connsiteY0" fmla="*/ 0 h 127208"/>
                      <a:gd name="connsiteX1" fmla="*/ 0 w 105449"/>
                      <a:gd name="connsiteY1" fmla="*/ 127208 h 127208"/>
                      <a:gd name="connsiteX2" fmla="*/ 65959 w 105449"/>
                      <a:gd name="connsiteY2" fmla="*/ 0 h 127208"/>
                    </a:gdLst>
                    <a:ahLst/>
                    <a:cxnLst>
                      <a:cxn ang="0">
                        <a:pos x="connsiteX0" y="connsiteY0"/>
                      </a:cxn>
                      <a:cxn ang="0">
                        <a:pos x="connsiteX1" y="connsiteY1"/>
                      </a:cxn>
                      <a:cxn ang="0">
                        <a:pos x="connsiteX2" y="connsiteY2"/>
                      </a:cxn>
                    </a:cxnLst>
                    <a:rect l="l" t="t" r="r" b="b"/>
                    <a:pathLst>
                      <a:path w="105449" h="127208">
                        <a:moveTo>
                          <a:pt x="65959" y="0"/>
                        </a:moveTo>
                        <a:cubicBezTo>
                          <a:pt x="145108" y="25443"/>
                          <a:pt x="96111" y="127208"/>
                          <a:pt x="0" y="127208"/>
                        </a:cubicBezTo>
                        <a:lnTo>
                          <a:pt x="65959" y="0"/>
                        </a:lnTo>
                        <a:close/>
                      </a:path>
                    </a:pathLst>
                  </a:custGeom>
                  <a:solidFill>
                    <a:srgbClr val="FFAB93"/>
                  </a:solidFill>
                  <a:ln w="3810"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B244E694-8273-AFB2-52A8-7C131AE0E9F6}"/>
                      </a:ext>
                    </a:extLst>
                  </p:cNvPr>
                  <p:cNvSpPr/>
                  <p:nvPr/>
                </p:nvSpPr>
                <p:spPr>
                  <a:xfrm>
                    <a:off x="7747254" y="1401070"/>
                    <a:ext cx="111202" cy="49450"/>
                  </a:xfrm>
                  <a:custGeom>
                    <a:avLst/>
                    <a:gdLst>
                      <a:gd name="connsiteX0" fmla="*/ 111202 w 111202"/>
                      <a:gd name="connsiteY0" fmla="*/ 7231 h 49450"/>
                      <a:gd name="connsiteX1" fmla="*/ 59067 w 111202"/>
                      <a:gd name="connsiteY1" fmla="*/ 915 h 49450"/>
                      <a:gd name="connsiteX2" fmla="*/ 0 w 111202"/>
                      <a:gd name="connsiteY2" fmla="*/ 29459 h 49450"/>
                      <a:gd name="connsiteX3" fmla="*/ 111202 w 111202"/>
                      <a:gd name="connsiteY3" fmla="*/ 7231 h 49450"/>
                    </a:gdLst>
                    <a:ahLst/>
                    <a:cxnLst>
                      <a:cxn ang="0">
                        <a:pos x="connsiteX0" y="connsiteY0"/>
                      </a:cxn>
                      <a:cxn ang="0">
                        <a:pos x="connsiteX1" y="connsiteY1"/>
                      </a:cxn>
                      <a:cxn ang="0">
                        <a:pos x="connsiteX2" y="connsiteY2"/>
                      </a:cxn>
                      <a:cxn ang="0">
                        <a:pos x="connsiteX3" y="connsiteY3"/>
                      </a:cxn>
                    </a:cxnLst>
                    <a:rect l="l" t="t" r="r" b="b"/>
                    <a:pathLst>
                      <a:path w="111202" h="49450">
                        <a:moveTo>
                          <a:pt x="111202" y="7231"/>
                        </a:moveTo>
                        <a:cubicBezTo>
                          <a:pt x="96667" y="1036"/>
                          <a:pt x="78402" y="-1528"/>
                          <a:pt x="59067" y="915"/>
                        </a:cubicBezTo>
                        <a:cubicBezTo>
                          <a:pt x="33840" y="4104"/>
                          <a:pt x="12478" y="15084"/>
                          <a:pt x="0" y="29459"/>
                        </a:cubicBezTo>
                        <a:cubicBezTo>
                          <a:pt x="28605" y="55458"/>
                          <a:pt x="68950" y="63562"/>
                          <a:pt x="111202" y="7231"/>
                        </a:cubicBezTo>
                        <a:close/>
                      </a:path>
                    </a:pathLst>
                  </a:custGeom>
                  <a:solidFill>
                    <a:srgbClr val="F55D4A"/>
                  </a:solidFill>
                  <a:ln w="3810"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C8995630-D075-1DA0-D275-75FB529EBE91}"/>
                      </a:ext>
                    </a:extLst>
                  </p:cNvPr>
                  <p:cNvSpPr/>
                  <p:nvPr/>
                </p:nvSpPr>
                <p:spPr>
                  <a:xfrm>
                    <a:off x="8032745" y="1333576"/>
                    <a:ext cx="48055" cy="28266"/>
                  </a:xfrm>
                  <a:custGeom>
                    <a:avLst/>
                    <a:gdLst>
                      <a:gd name="connsiteX0" fmla="*/ 0 w 48055"/>
                      <a:gd name="connsiteY0" fmla="*/ 28266 h 28266"/>
                      <a:gd name="connsiteX1" fmla="*/ 48056 w 48055"/>
                      <a:gd name="connsiteY1" fmla="*/ 0 h 28266"/>
                    </a:gdLst>
                    <a:ahLst/>
                    <a:cxnLst>
                      <a:cxn ang="0">
                        <a:pos x="connsiteX0" y="connsiteY0"/>
                      </a:cxn>
                      <a:cxn ang="0">
                        <a:pos x="connsiteX1" y="connsiteY1"/>
                      </a:cxn>
                    </a:cxnLst>
                    <a:rect l="l" t="t" r="r" b="b"/>
                    <a:pathLst>
                      <a:path w="48055" h="28266">
                        <a:moveTo>
                          <a:pt x="0" y="28266"/>
                        </a:moveTo>
                        <a:cubicBezTo>
                          <a:pt x="22616" y="5650"/>
                          <a:pt x="48056" y="0"/>
                          <a:pt x="48056" y="0"/>
                        </a:cubicBezTo>
                      </a:path>
                    </a:pathLst>
                  </a:custGeom>
                  <a:noFill/>
                  <a:ln w="11430" cap="rnd">
                    <a:solidFill>
                      <a:srgbClr val="323232"/>
                    </a:solidFill>
                    <a:prstDash val="solid"/>
                    <a:round/>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880A04D5-2461-836A-4C90-DF0F8214E516}"/>
                      </a:ext>
                    </a:extLst>
                  </p:cNvPr>
                  <p:cNvSpPr/>
                  <p:nvPr/>
                </p:nvSpPr>
                <p:spPr>
                  <a:xfrm>
                    <a:off x="7688812" y="1210136"/>
                    <a:ext cx="45232" cy="35806"/>
                  </a:xfrm>
                  <a:custGeom>
                    <a:avLst/>
                    <a:gdLst>
                      <a:gd name="connsiteX0" fmla="*/ 45232 w 45232"/>
                      <a:gd name="connsiteY0" fmla="*/ 17903 h 35806"/>
                      <a:gd name="connsiteX1" fmla="*/ 22616 w 45232"/>
                      <a:gd name="connsiteY1" fmla="*/ 35806 h 35806"/>
                      <a:gd name="connsiteX2" fmla="*/ 0 w 45232"/>
                      <a:gd name="connsiteY2" fmla="*/ 17903 h 35806"/>
                      <a:gd name="connsiteX3" fmla="*/ 22616 w 45232"/>
                      <a:gd name="connsiteY3" fmla="*/ 0 h 35806"/>
                      <a:gd name="connsiteX4" fmla="*/ 45232 w 45232"/>
                      <a:gd name="connsiteY4" fmla="*/ 17903 h 3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32" h="35806">
                        <a:moveTo>
                          <a:pt x="45232" y="17903"/>
                        </a:moveTo>
                        <a:cubicBezTo>
                          <a:pt x="45232" y="27790"/>
                          <a:pt x="35109" y="35806"/>
                          <a:pt x="22616" y="35806"/>
                        </a:cubicBezTo>
                        <a:cubicBezTo>
                          <a:pt x="10127" y="35806"/>
                          <a:pt x="0" y="27790"/>
                          <a:pt x="0" y="17903"/>
                        </a:cubicBezTo>
                        <a:cubicBezTo>
                          <a:pt x="0" y="8016"/>
                          <a:pt x="10123" y="0"/>
                          <a:pt x="22616" y="0"/>
                        </a:cubicBezTo>
                        <a:cubicBezTo>
                          <a:pt x="35105" y="0"/>
                          <a:pt x="45232" y="8012"/>
                          <a:pt x="45232" y="17903"/>
                        </a:cubicBezTo>
                        <a:close/>
                      </a:path>
                    </a:pathLst>
                  </a:custGeom>
                  <a:solidFill>
                    <a:srgbClr val="F55D4A"/>
                  </a:solidFill>
                  <a:ln w="3810"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6705DAE8-787D-01F1-F136-3345A7C680C5}"/>
                      </a:ext>
                    </a:extLst>
                  </p:cNvPr>
                  <p:cNvSpPr/>
                  <p:nvPr/>
                </p:nvSpPr>
                <p:spPr>
                  <a:xfrm>
                    <a:off x="8193877" y="1040526"/>
                    <a:ext cx="67844" cy="124381"/>
                  </a:xfrm>
                  <a:custGeom>
                    <a:avLst/>
                    <a:gdLst>
                      <a:gd name="connsiteX0" fmla="*/ 33921 w 67844"/>
                      <a:gd name="connsiteY0" fmla="*/ 0 h 124381"/>
                      <a:gd name="connsiteX1" fmla="*/ 0 w 67844"/>
                      <a:gd name="connsiteY1" fmla="*/ 55908 h 124381"/>
                      <a:gd name="connsiteX2" fmla="*/ 67844 w 67844"/>
                      <a:gd name="connsiteY2" fmla="*/ 124381 h 124381"/>
                    </a:gdLst>
                    <a:ahLst/>
                    <a:cxnLst>
                      <a:cxn ang="0">
                        <a:pos x="connsiteX0" y="connsiteY0"/>
                      </a:cxn>
                      <a:cxn ang="0">
                        <a:pos x="connsiteX1" y="connsiteY1"/>
                      </a:cxn>
                      <a:cxn ang="0">
                        <a:pos x="connsiteX2" y="connsiteY2"/>
                      </a:cxn>
                    </a:cxnLst>
                    <a:rect l="l" t="t" r="r" b="b"/>
                    <a:pathLst>
                      <a:path w="67844" h="124381">
                        <a:moveTo>
                          <a:pt x="33921" y="0"/>
                        </a:moveTo>
                        <a:cubicBezTo>
                          <a:pt x="36431" y="32038"/>
                          <a:pt x="0" y="55908"/>
                          <a:pt x="0" y="55908"/>
                        </a:cubicBezTo>
                        <a:cubicBezTo>
                          <a:pt x="1516" y="55634"/>
                          <a:pt x="61562" y="58419"/>
                          <a:pt x="67844" y="124381"/>
                        </a:cubicBezTo>
                      </a:path>
                    </a:pathLst>
                  </a:custGeom>
                  <a:noFill/>
                  <a:ln w="11430" cap="rnd">
                    <a:solidFill>
                      <a:srgbClr val="323232"/>
                    </a:solidFill>
                    <a:prstDash val="solid"/>
                    <a:round/>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EDEDA6A6-A2A2-1163-A3DB-66843FE0A44C}"/>
                      </a:ext>
                    </a:extLst>
                  </p:cNvPr>
                  <p:cNvSpPr/>
                  <p:nvPr/>
                </p:nvSpPr>
                <p:spPr>
                  <a:xfrm>
                    <a:off x="7814295" y="691842"/>
                    <a:ext cx="180917" cy="128149"/>
                  </a:xfrm>
                  <a:custGeom>
                    <a:avLst/>
                    <a:gdLst>
                      <a:gd name="connsiteX0" fmla="*/ 0 w 180917"/>
                      <a:gd name="connsiteY0" fmla="*/ 0 h 128149"/>
                      <a:gd name="connsiteX1" fmla="*/ 180917 w 180917"/>
                      <a:gd name="connsiteY1" fmla="*/ 128149 h 128149"/>
                    </a:gdLst>
                    <a:ahLst/>
                    <a:cxnLst>
                      <a:cxn ang="0">
                        <a:pos x="connsiteX0" y="connsiteY0"/>
                      </a:cxn>
                      <a:cxn ang="0">
                        <a:pos x="connsiteX1" y="connsiteY1"/>
                      </a:cxn>
                    </a:cxnLst>
                    <a:rect l="l" t="t" r="r" b="b"/>
                    <a:pathLst>
                      <a:path w="180917" h="128149">
                        <a:moveTo>
                          <a:pt x="0" y="0"/>
                        </a:moveTo>
                        <a:cubicBezTo>
                          <a:pt x="22615" y="69098"/>
                          <a:pt x="94229" y="113073"/>
                          <a:pt x="180917" y="128149"/>
                        </a:cubicBezTo>
                      </a:path>
                    </a:pathLst>
                  </a:custGeom>
                  <a:noFill/>
                  <a:ln w="11430" cap="rnd">
                    <a:solidFill>
                      <a:srgbClr val="323232"/>
                    </a:solidFill>
                    <a:prstDash val="solid"/>
                    <a:round/>
                  </a:ln>
                </p:spPr>
                <p:txBody>
                  <a:bodyPr rtlCol="0" anchor="ctr"/>
                  <a:lstStyle/>
                  <a:p>
                    <a:endParaRPr lang="zh-CN" altLang="en-US"/>
                  </a:p>
                </p:txBody>
              </p:sp>
            </p:grpSp>
            <p:grpSp>
              <p:nvGrpSpPr>
                <p:cNvPr id="84" name="组合 83">
                  <a:extLst>
                    <a:ext uri="{FF2B5EF4-FFF2-40B4-BE49-F238E27FC236}">
                      <a16:creationId xmlns:a16="http://schemas.microsoft.com/office/drawing/2014/main" id="{C897F77D-CF9E-0ADC-A615-33BC1750A681}"/>
                    </a:ext>
                  </a:extLst>
                </p:cNvPr>
                <p:cNvGrpSpPr/>
                <p:nvPr/>
              </p:nvGrpSpPr>
              <p:grpSpPr>
                <a:xfrm>
                  <a:off x="6657543" y="640848"/>
                  <a:ext cx="570181" cy="704973"/>
                  <a:chOff x="6657543" y="640848"/>
                  <a:chExt cx="570181" cy="704973"/>
                </a:xfrm>
              </p:grpSpPr>
              <p:sp>
                <p:nvSpPr>
                  <p:cNvPr id="106" name="任意多边形: 形状 105">
                    <a:extLst>
                      <a:ext uri="{FF2B5EF4-FFF2-40B4-BE49-F238E27FC236}">
                        <a16:creationId xmlns:a16="http://schemas.microsoft.com/office/drawing/2014/main" id="{AA2D93C2-DD8C-0C29-044D-19C4A9A79E3B}"/>
                      </a:ext>
                    </a:extLst>
                  </p:cNvPr>
                  <p:cNvSpPr/>
                  <p:nvPr/>
                </p:nvSpPr>
                <p:spPr>
                  <a:xfrm>
                    <a:off x="6657543" y="640848"/>
                    <a:ext cx="570181" cy="704973"/>
                  </a:xfrm>
                  <a:custGeom>
                    <a:avLst/>
                    <a:gdLst>
                      <a:gd name="connsiteX0" fmla="*/ 303834 w 570181"/>
                      <a:gd name="connsiteY0" fmla="*/ 704973 h 704973"/>
                      <a:gd name="connsiteX1" fmla="*/ 352830 w 570181"/>
                      <a:gd name="connsiteY1" fmla="*/ 554208 h 704973"/>
                      <a:gd name="connsiteX2" fmla="*/ 489461 w 570181"/>
                      <a:gd name="connsiteY2" fmla="*/ 456211 h 704973"/>
                      <a:gd name="connsiteX3" fmla="*/ 566728 w 570181"/>
                      <a:gd name="connsiteY3" fmla="*/ 280006 h 704973"/>
                      <a:gd name="connsiteX4" fmla="*/ 507364 w 570181"/>
                      <a:gd name="connsiteY4" fmla="*/ 302935 h 704973"/>
                      <a:gd name="connsiteX5" fmla="*/ 287500 w 570181"/>
                      <a:gd name="connsiteY5" fmla="*/ 427316 h 704973"/>
                      <a:gd name="connsiteX6" fmla="*/ 148355 w 570181"/>
                      <a:gd name="connsiteY6" fmla="*/ 195203 h 704973"/>
                      <a:gd name="connsiteX7" fmla="*/ 128566 w 570181"/>
                      <a:gd name="connsiteY7" fmla="*/ 84957 h 704973"/>
                      <a:gd name="connsiteX8" fmla="*/ 139874 w 570181"/>
                      <a:gd name="connsiteY8" fmla="*/ 4863 h 704973"/>
                      <a:gd name="connsiteX9" fmla="*/ 417 w 570181"/>
                      <a:gd name="connsiteY9" fmla="*/ 165051 h 704973"/>
                      <a:gd name="connsiteX10" fmla="*/ 21147 w 570181"/>
                      <a:gd name="connsiteY10" fmla="*/ 337487 h 704973"/>
                      <a:gd name="connsiteX11" fmla="*/ 107836 w 570181"/>
                      <a:gd name="connsiteY11" fmla="*/ 471291 h 704973"/>
                      <a:gd name="connsiteX12" fmla="*/ 81452 w 570181"/>
                      <a:gd name="connsiteY12" fmla="*/ 674821 h 704973"/>
                      <a:gd name="connsiteX13" fmla="*/ 303834 w 570181"/>
                      <a:gd name="connsiteY13" fmla="*/ 704973 h 70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181" h="704973">
                        <a:moveTo>
                          <a:pt x="303834" y="704973"/>
                        </a:moveTo>
                        <a:cubicBezTo>
                          <a:pt x="303834" y="704973"/>
                          <a:pt x="341526" y="576824"/>
                          <a:pt x="352830" y="554208"/>
                        </a:cubicBezTo>
                        <a:cubicBezTo>
                          <a:pt x="364134" y="531592"/>
                          <a:pt x="444850" y="491263"/>
                          <a:pt x="489461" y="456211"/>
                        </a:cubicBezTo>
                        <a:cubicBezTo>
                          <a:pt x="529035" y="425117"/>
                          <a:pt x="584631" y="359155"/>
                          <a:pt x="566728" y="280006"/>
                        </a:cubicBezTo>
                        <a:cubicBezTo>
                          <a:pt x="562323" y="260533"/>
                          <a:pt x="530255" y="259447"/>
                          <a:pt x="507364" y="302935"/>
                        </a:cubicBezTo>
                        <a:cubicBezTo>
                          <a:pt x="469672" y="374547"/>
                          <a:pt x="386812" y="450157"/>
                          <a:pt x="287500" y="427316"/>
                        </a:cubicBezTo>
                        <a:cubicBezTo>
                          <a:pt x="224681" y="412868"/>
                          <a:pt x="114435" y="313930"/>
                          <a:pt x="148355" y="195203"/>
                        </a:cubicBezTo>
                        <a:cubicBezTo>
                          <a:pt x="166186" y="132791"/>
                          <a:pt x="173794" y="58573"/>
                          <a:pt x="128566" y="84957"/>
                        </a:cubicBezTo>
                        <a:cubicBezTo>
                          <a:pt x="110575" y="95450"/>
                          <a:pt x="175551" y="33076"/>
                          <a:pt x="139874" y="4863"/>
                        </a:cubicBezTo>
                        <a:cubicBezTo>
                          <a:pt x="99355" y="-27175"/>
                          <a:pt x="2139" y="107421"/>
                          <a:pt x="417" y="165051"/>
                        </a:cubicBezTo>
                        <a:cubicBezTo>
                          <a:pt x="-2098" y="249229"/>
                          <a:pt x="7012" y="283778"/>
                          <a:pt x="21147" y="337487"/>
                        </a:cubicBezTo>
                        <a:cubicBezTo>
                          <a:pt x="30245" y="372067"/>
                          <a:pt x="100300" y="448675"/>
                          <a:pt x="107836" y="471291"/>
                        </a:cubicBezTo>
                        <a:cubicBezTo>
                          <a:pt x="115376" y="493907"/>
                          <a:pt x="81452" y="674821"/>
                          <a:pt x="81452" y="674821"/>
                        </a:cubicBezTo>
                        <a:lnTo>
                          <a:pt x="303834" y="704973"/>
                        </a:lnTo>
                        <a:close/>
                      </a:path>
                    </a:pathLst>
                  </a:custGeom>
                  <a:solidFill>
                    <a:srgbClr val="FFAB93"/>
                  </a:solidFill>
                  <a:ln w="381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F0C4149A-4A06-4F6A-66BD-E89A475CCF2D}"/>
                      </a:ext>
                    </a:extLst>
                  </p:cNvPr>
                  <p:cNvSpPr/>
                  <p:nvPr/>
                </p:nvSpPr>
                <p:spPr>
                  <a:xfrm>
                    <a:off x="6712618" y="725805"/>
                    <a:ext cx="73498" cy="149820"/>
                  </a:xfrm>
                  <a:custGeom>
                    <a:avLst/>
                    <a:gdLst>
                      <a:gd name="connsiteX0" fmla="*/ 0 w 73498"/>
                      <a:gd name="connsiteY0" fmla="*/ 149821 h 149820"/>
                      <a:gd name="connsiteX1" fmla="*/ 73499 w 73498"/>
                      <a:gd name="connsiteY1" fmla="*/ 0 h 149820"/>
                    </a:gdLst>
                    <a:ahLst/>
                    <a:cxnLst>
                      <a:cxn ang="0">
                        <a:pos x="connsiteX0" y="connsiteY0"/>
                      </a:cxn>
                      <a:cxn ang="0">
                        <a:pos x="connsiteX1" y="connsiteY1"/>
                      </a:cxn>
                    </a:cxnLst>
                    <a:rect l="l" t="t" r="r" b="b"/>
                    <a:pathLst>
                      <a:path w="73498" h="149820">
                        <a:moveTo>
                          <a:pt x="0" y="149821"/>
                        </a:moveTo>
                        <a:cubicBezTo>
                          <a:pt x="2827" y="50883"/>
                          <a:pt x="73499" y="0"/>
                          <a:pt x="73499" y="0"/>
                        </a:cubicBezTo>
                      </a:path>
                    </a:pathLst>
                  </a:custGeom>
                  <a:noFill/>
                  <a:ln w="11430" cap="rnd">
                    <a:solidFill>
                      <a:srgbClr val="323232"/>
                    </a:solidFill>
                    <a:prstDash val="solid"/>
                    <a:round/>
                  </a:ln>
                </p:spPr>
                <p:txBody>
                  <a:bodyPr rtlCol="0" anchor="ctr"/>
                  <a:lstStyle/>
                  <a:p>
                    <a:endParaRPr lang="zh-CN" altLang="en-US"/>
                  </a:p>
                </p:txBody>
              </p:sp>
            </p:grpSp>
            <p:grpSp>
              <p:nvGrpSpPr>
                <p:cNvPr id="85" name="组合 84">
                  <a:extLst>
                    <a:ext uri="{FF2B5EF4-FFF2-40B4-BE49-F238E27FC236}">
                      <a16:creationId xmlns:a16="http://schemas.microsoft.com/office/drawing/2014/main" id="{41CC82B3-9944-9248-A221-69105ECCA457}"/>
                    </a:ext>
                  </a:extLst>
                </p:cNvPr>
                <p:cNvGrpSpPr/>
                <p:nvPr/>
              </p:nvGrpSpPr>
              <p:grpSpPr>
                <a:xfrm>
                  <a:off x="6524487" y="1274588"/>
                  <a:ext cx="2416784" cy="2173404"/>
                  <a:chOff x="6524487" y="1274588"/>
                  <a:chExt cx="2416784" cy="2173404"/>
                </a:xfrm>
              </p:grpSpPr>
              <p:sp>
                <p:nvSpPr>
                  <p:cNvPr id="102" name="任意多边形: 形状 101">
                    <a:extLst>
                      <a:ext uri="{FF2B5EF4-FFF2-40B4-BE49-F238E27FC236}">
                        <a16:creationId xmlns:a16="http://schemas.microsoft.com/office/drawing/2014/main" id="{59920513-1039-E76D-9B58-203B9AAA7E94}"/>
                      </a:ext>
                    </a:extLst>
                  </p:cNvPr>
                  <p:cNvSpPr/>
                  <p:nvPr/>
                </p:nvSpPr>
                <p:spPr>
                  <a:xfrm>
                    <a:off x="6524487" y="1274588"/>
                    <a:ext cx="2416784" cy="2173404"/>
                  </a:xfrm>
                  <a:custGeom>
                    <a:avLst/>
                    <a:gdLst>
                      <a:gd name="connsiteX0" fmla="*/ 1168097 w 2416784"/>
                      <a:gd name="connsiteY0" fmla="*/ 367110 h 2173404"/>
                      <a:gd name="connsiteX1" fmla="*/ 1084235 w 2416784"/>
                      <a:gd name="connsiteY1" fmla="*/ 610218 h 2173404"/>
                      <a:gd name="connsiteX2" fmla="*/ 404070 w 2416784"/>
                      <a:gd name="connsiteY2" fmla="*/ 934362 h 2173404"/>
                      <a:gd name="connsiteX3" fmla="*/ 479294 w 2416784"/>
                      <a:gd name="connsiteY3" fmla="*/ 56160 h 2173404"/>
                      <a:gd name="connsiteX4" fmla="*/ 190958 w 2416784"/>
                      <a:gd name="connsiteY4" fmla="*/ 2451 h 2173404"/>
                      <a:gd name="connsiteX5" fmla="*/ 19622 w 2416784"/>
                      <a:gd name="connsiteY5" fmla="*/ 1322578 h 2173404"/>
                      <a:gd name="connsiteX6" fmla="*/ 866570 w 2416784"/>
                      <a:gd name="connsiteY6" fmla="*/ 1291484 h 2173404"/>
                      <a:gd name="connsiteX7" fmla="*/ 863743 w 2416784"/>
                      <a:gd name="connsiteY7" fmla="*/ 2053747 h 2173404"/>
                      <a:gd name="connsiteX8" fmla="*/ 2039703 w 2416784"/>
                      <a:gd name="connsiteY8" fmla="*/ 2053747 h 2173404"/>
                      <a:gd name="connsiteX9" fmla="*/ 1816384 w 2416784"/>
                      <a:gd name="connsiteY9" fmla="*/ 1475229 h 2173404"/>
                      <a:gd name="connsiteX10" fmla="*/ 2234756 w 2416784"/>
                      <a:gd name="connsiteY10" fmla="*/ 2156495 h 2173404"/>
                      <a:gd name="connsiteX11" fmla="*/ 2377981 w 2416784"/>
                      <a:gd name="connsiteY11" fmla="*/ 2148014 h 2173404"/>
                      <a:gd name="connsiteX12" fmla="*/ 1880460 w 2416784"/>
                      <a:gd name="connsiteY12" fmla="*/ 738371 h 2173404"/>
                      <a:gd name="connsiteX13" fmla="*/ 1580815 w 2416784"/>
                      <a:gd name="connsiteY13" fmla="*/ 561226 h 2173404"/>
                      <a:gd name="connsiteX14" fmla="*/ 1497895 w 2416784"/>
                      <a:gd name="connsiteY14" fmla="*/ 352041 h 2173404"/>
                      <a:gd name="connsiteX15" fmla="*/ 1168097 w 2416784"/>
                      <a:gd name="connsiteY15" fmla="*/ 367110 h 217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784" h="2173404">
                        <a:moveTo>
                          <a:pt x="1168097" y="367110"/>
                        </a:moveTo>
                        <a:cubicBezTo>
                          <a:pt x="1134176" y="406684"/>
                          <a:pt x="1129692" y="598095"/>
                          <a:pt x="1084235" y="610218"/>
                        </a:cubicBezTo>
                        <a:cubicBezTo>
                          <a:pt x="957027" y="644139"/>
                          <a:pt x="407838" y="953206"/>
                          <a:pt x="404070" y="934362"/>
                        </a:cubicBezTo>
                        <a:cubicBezTo>
                          <a:pt x="399395" y="910987"/>
                          <a:pt x="510392" y="73123"/>
                          <a:pt x="479294" y="56160"/>
                        </a:cubicBezTo>
                        <a:cubicBezTo>
                          <a:pt x="448201" y="39198"/>
                          <a:pt x="196612" y="-11684"/>
                          <a:pt x="190958" y="2451"/>
                        </a:cubicBezTo>
                        <a:cubicBezTo>
                          <a:pt x="185303" y="16586"/>
                          <a:pt x="-71746" y="1209474"/>
                          <a:pt x="19622" y="1322578"/>
                        </a:cubicBezTo>
                        <a:cubicBezTo>
                          <a:pt x="114007" y="1439419"/>
                          <a:pt x="866570" y="1291484"/>
                          <a:pt x="866570" y="1291484"/>
                        </a:cubicBezTo>
                        <a:cubicBezTo>
                          <a:pt x="866570" y="1291484"/>
                          <a:pt x="872224" y="1833255"/>
                          <a:pt x="863743" y="2053747"/>
                        </a:cubicBezTo>
                        <a:lnTo>
                          <a:pt x="2039703" y="2053747"/>
                        </a:lnTo>
                        <a:lnTo>
                          <a:pt x="1816384" y="1475229"/>
                        </a:lnTo>
                        <a:cubicBezTo>
                          <a:pt x="1816384" y="1475229"/>
                          <a:pt x="2196461" y="2130968"/>
                          <a:pt x="2234756" y="2156495"/>
                        </a:cubicBezTo>
                        <a:cubicBezTo>
                          <a:pt x="2277158" y="2184766"/>
                          <a:pt x="2348645" y="2174593"/>
                          <a:pt x="2377981" y="2148014"/>
                        </a:cubicBezTo>
                        <a:cubicBezTo>
                          <a:pt x="2568321" y="1975578"/>
                          <a:pt x="2002974" y="823632"/>
                          <a:pt x="1880460" y="738371"/>
                        </a:cubicBezTo>
                        <a:cubicBezTo>
                          <a:pt x="1741003" y="641315"/>
                          <a:pt x="1596246" y="574549"/>
                          <a:pt x="1580815" y="561226"/>
                        </a:cubicBezTo>
                        <a:cubicBezTo>
                          <a:pt x="1560085" y="543322"/>
                          <a:pt x="1509203" y="349214"/>
                          <a:pt x="1497895" y="352041"/>
                        </a:cubicBezTo>
                        <a:cubicBezTo>
                          <a:pt x="1486586" y="354861"/>
                          <a:pt x="1350112" y="431144"/>
                          <a:pt x="1168097" y="367110"/>
                        </a:cubicBezTo>
                        <a:close/>
                      </a:path>
                    </a:pathLst>
                  </a:custGeom>
                  <a:solidFill>
                    <a:srgbClr val="485951"/>
                  </a:solidFill>
                  <a:ln w="381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73FD57D1-3335-463A-B027-A2B001AE4482}"/>
                      </a:ext>
                    </a:extLst>
                  </p:cNvPr>
                  <p:cNvSpPr/>
                  <p:nvPr/>
                </p:nvSpPr>
                <p:spPr>
                  <a:xfrm>
                    <a:off x="7700120" y="1835806"/>
                    <a:ext cx="405178" cy="71814"/>
                  </a:xfrm>
                  <a:custGeom>
                    <a:avLst/>
                    <a:gdLst>
                      <a:gd name="connsiteX0" fmla="*/ 0 w 405178"/>
                      <a:gd name="connsiteY0" fmla="*/ 65959 h 71814"/>
                      <a:gd name="connsiteX1" fmla="*/ 405178 w 405178"/>
                      <a:gd name="connsiteY1" fmla="*/ 0 h 71814"/>
                    </a:gdLst>
                    <a:ahLst/>
                    <a:cxnLst>
                      <a:cxn ang="0">
                        <a:pos x="connsiteX0" y="connsiteY0"/>
                      </a:cxn>
                      <a:cxn ang="0">
                        <a:pos x="connsiteX1" y="connsiteY1"/>
                      </a:cxn>
                    </a:cxnLst>
                    <a:rect l="l" t="t" r="r" b="b"/>
                    <a:pathLst>
                      <a:path w="405178" h="71814">
                        <a:moveTo>
                          <a:pt x="0" y="65959"/>
                        </a:moveTo>
                        <a:cubicBezTo>
                          <a:pt x="205416" y="96111"/>
                          <a:pt x="405178" y="0"/>
                          <a:pt x="405178" y="0"/>
                        </a:cubicBezTo>
                      </a:path>
                    </a:pathLst>
                  </a:custGeom>
                  <a:noFill/>
                  <a:ln w="10012" cap="rnd">
                    <a:solidFill>
                      <a:srgbClr val="323232"/>
                    </a:solidFill>
                    <a:prstDash val="solid"/>
                    <a:round/>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DF2A5988-3C75-A7BD-D84F-7457370D211C}"/>
                      </a:ext>
                    </a:extLst>
                  </p:cNvPr>
                  <p:cNvSpPr/>
                  <p:nvPr/>
                </p:nvSpPr>
                <p:spPr>
                  <a:xfrm>
                    <a:off x="6838100" y="2208946"/>
                    <a:ext cx="90457" cy="214838"/>
                  </a:xfrm>
                  <a:custGeom>
                    <a:avLst/>
                    <a:gdLst>
                      <a:gd name="connsiteX0" fmla="*/ 26381 w 90457"/>
                      <a:gd name="connsiteY0" fmla="*/ 101765 h 214838"/>
                      <a:gd name="connsiteX1" fmla="*/ 90457 w 90457"/>
                      <a:gd name="connsiteY1" fmla="*/ 0 h 214838"/>
                      <a:gd name="connsiteX2" fmla="*/ 0 w 90457"/>
                      <a:gd name="connsiteY2" fmla="*/ 214838 h 214838"/>
                    </a:gdLst>
                    <a:ahLst/>
                    <a:cxnLst>
                      <a:cxn ang="0">
                        <a:pos x="connsiteX0" y="connsiteY0"/>
                      </a:cxn>
                      <a:cxn ang="0">
                        <a:pos x="connsiteX1" y="connsiteY1"/>
                      </a:cxn>
                      <a:cxn ang="0">
                        <a:pos x="connsiteX2" y="connsiteY2"/>
                      </a:cxn>
                    </a:cxnLst>
                    <a:rect l="l" t="t" r="r" b="b"/>
                    <a:pathLst>
                      <a:path w="90457" h="214838">
                        <a:moveTo>
                          <a:pt x="26381" y="101765"/>
                        </a:moveTo>
                        <a:cubicBezTo>
                          <a:pt x="82917" y="67845"/>
                          <a:pt x="90457" y="0"/>
                          <a:pt x="90457" y="0"/>
                        </a:cubicBezTo>
                        <a:cubicBezTo>
                          <a:pt x="90457" y="0"/>
                          <a:pt x="86689" y="146994"/>
                          <a:pt x="0" y="214838"/>
                        </a:cubicBezTo>
                      </a:path>
                    </a:pathLst>
                  </a:custGeom>
                  <a:noFill/>
                  <a:ln w="10012" cap="rnd">
                    <a:solidFill>
                      <a:srgbClr val="323232"/>
                    </a:solidFill>
                    <a:prstDash val="solid"/>
                    <a:round/>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6CD48D44-3C19-47EE-68C7-1F2C8765C9A7}"/>
                      </a:ext>
                    </a:extLst>
                  </p:cNvPr>
                  <p:cNvSpPr/>
                  <p:nvPr/>
                </p:nvSpPr>
                <p:spPr>
                  <a:xfrm>
                    <a:off x="7391053" y="2463321"/>
                    <a:ext cx="51983" cy="102747"/>
                  </a:xfrm>
                  <a:custGeom>
                    <a:avLst/>
                    <a:gdLst>
                      <a:gd name="connsiteX0" fmla="*/ 51983 w 51983"/>
                      <a:gd name="connsiteY0" fmla="*/ 0 h 102747"/>
                      <a:gd name="connsiteX1" fmla="*/ 0 w 51983"/>
                      <a:gd name="connsiteY1" fmla="*/ 102748 h 102747"/>
                    </a:gdLst>
                    <a:ahLst/>
                    <a:cxnLst>
                      <a:cxn ang="0">
                        <a:pos x="connsiteX0" y="connsiteY0"/>
                      </a:cxn>
                      <a:cxn ang="0">
                        <a:pos x="connsiteX1" y="connsiteY1"/>
                      </a:cxn>
                    </a:cxnLst>
                    <a:rect l="l" t="t" r="r" b="b"/>
                    <a:pathLst>
                      <a:path w="51983" h="102747">
                        <a:moveTo>
                          <a:pt x="51983" y="0"/>
                        </a:moveTo>
                        <a:cubicBezTo>
                          <a:pt x="37848" y="28266"/>
                          <a:pt x="0" y="102748"/>
                          <a:pt x="0" y="102748"/>
                        </a:cubicBezTo>
                      </a:path>
                    </a:pathLst>
                  </a:custGeom>
                  <a:noFill/>
                  <a:ln w="10012" cap="rnd">
                    <a:solidFill>
                      <a:srgbClr val="323232"/>
                    </a:solidFill>
                    <a:prstDash val="solid"/>
                    <a:round/>
                  </a:ln>
                </p:spPr>
                <p:txBody>
                  <a:bodyPr rtlCol="0" anchor="ctr"/>
                  <a:lstStyle/>
                  <a:p>
                    <a:endParaRPr lang="zh-CN" altLang="en-US"/>
                  </a:p>
                </p:txBody>
              </p:sp>
            </p:grpSp>
            <p:sp>
              <p:nvSpPr>
                <p:cNvPr id="86" name="任意多边形: 形状 85">
                  <a:extLst>
                    <a:ext uri="{FF2B5EF4-FFF2-40B4-BE49-F238E27FC236}">
                      <a16:creationId xmlns:a16="http://schemas.microsoft.com/office/drawing/2014/main" id="{2DF07617-1E0F-60C3-4620-ECE348957B43}"/>
                    </a:ext>
                  </a:extLst>
                </p:cNvPr>
                <p:cNvSpPr/>
                <p:nvPr/>
              </p:nvSpPr>
              <p:spPr>
                <a:xfrm>
                  <a:off x="8051982" y="2649931"/>
                  <a:ext cx="173683" cy="264689"/>
                </a:xfrm>
                <a:custGeom>
                  <a:avLst/>
                  <a:gdLst>
                    <a:gd name="connsiteX0" fmla="*/ 164508 w 173683"/>
                    <a:gd name="connsiteY0" fmla="*/ 0 h 264689"/>
                    <a:gd name="connsiteX1" fmla="*/ 2438 w 173683"/>
                    <a:gd name="connsiteY1" fmla="*/ 263839 h 264689"/>
                    <a:gd name="connsiteX2" fmla="*/ 172048 w 173683"/>
                    <a:gd name="connsiteY2" fmla="*/ 51511 h 264689"/>
                    <a:gd name="connsiteX3" fmla="*/ 164508 w 173683"/>
                    <a:gd name="connsiteY3" fmla="*/ 0 h 264689"/>
                  </a:gdLst>
                  <a:ahLst/>
                  <a:cxnLst>
                    <a:cxn ang="0">
                      <a:pos x="connsiteX0" y="connsiteY0"/>
                    </a:cxn>
                    <a:cxn ang="0">
                      <a:pos x="connsiteX1" y="connsiteY1"/>
                    </a:cxn>
                    <a:cxn ang="0">
                      <a:pos x="connsiteX2" y="connsiteY2"/>
                    </a:cxn>
                    <a:cxn ang="0">
                      <a:pos x="connsiteX3" y="connsiteY3"/>
                    </a:cxn>
                  </a:cxnLst>
                  <a:rect l="l" t="t" r="r" b="b"/>
                  <a:pathLst>
                    <a:path w="173683" h="264689">
                      <a:moveTo>
                        <a:pt x="164508" y="0"/>
                      </a:moveTo>
                      <a:cubicBezTo>
                        <a:pt x="91009" y="20730"/>
                        <a:pt x="-17663" y="248762"/>
                        <a:pt x="2438" y="263839"/>
                      </a:cubicBezTo>
                      <a:cubicBezTo>
                        <a:pt x="22540" y="278915"/>
                        <a:pt x="165764" y="89203"/>
                        <a:pt x="172048" y="51511"/>
                      </a:cubicBezTo>
                      <a:cubicBezTo>
                        <a:pt x="178326" y="13823"/>
                        <a:pt x="164508" y="0"/>
                        <a:pt x="164508" y="0"/>
                      </a:cubicBezTo>
                      <a:close/>
                    </a:path>
                  </a:pathLst>
                </a:custGeom>
                <a:solidFill>
                  <a:srgbClr val="323232"/>
                </a:solidFill>
                <a:ln w="3810" cap="flat">
                  <a:noFill/>
                  <a:prstDash val="solid"/>
                  <a:miter/>
                </a:ln>
              </p:spPr>
              <p:txBody>
                <a:bodyPr rtlCol="0" anchor="ctr"/>
                <a:lstStyle/>
                <a:p>
                  <a:endParaRPr lang="zh-CN" altLang="en-US"/>
                </a:p>
              </p:txBody>
            </p:sp>
            <p:grpSp>
              <p:nvGrpSpPr>
                <p:cNvPr id="91" name="组合 90">
                  <a:extLst>
                    <a:ext uri="{FF2B5EF4-FFF2-40B4-BE49-F238E27FC236}">
                      <a16:creationId xmlns:a16="http://schemas.microsoft.com/office/drawing/2014/main" id="{B6EE8E2F-011C-DE22-033D-C593AF142081}"/>
                    </a:ext>
                  </a:extLst>
                </p:cNvPr>
                <p:cNvGrpSpPr/>
                <p:nvPr/>
              </p:nvGrpSpPr>
              <p:grpSpPr>
                <a:xfrm>
                  <a:off x="7699101" y="2444747"/>
                  <a:ext cx="605018" cy="497289"/>
                  <a:chOff x="7699101" y="2444747"/>
                  <a:chExt cx="605018" cy="497289"/>
                </a:xfrm>
              </p:grpSpPr>
              <p:sp>
                <p:nvSpPr>
                  <p:cNvPr id="97" name="任意多边形: 形状 96">
                    <a:extLst>
                      <a:ext uri="{FF2B5EF4-FFF2-40B4-BE49-F238E27FC236}">
                        <a16:creationId xmlns:a16="http://schemas.microsoft.com/office/drawing/2014/main" id="{7B839B96-E5C3-DFC2-1E83-6B951E99203A}"/>
                      </a:ext>
                    </a:extLst>
                  </p:cNvPr>
                  <p:cNvSpPr/>
                  <p:nvPr/>
                </p:nvSpPr>
                <p:spPr>
                  <a:xfrm>
                    <a:off x="7699101" y="2444747"/>
                    <a:ext cx="605018" cy="497289"/>
                  </a:xfrm>
                  <a:custGeom>
                    <a:avLst/>
                    <a:gdLst>
                      <a:gd name="connsiteX0" fmla="*/ 494772 w 605018"/>
                      <a:gd name="connsiteY0" fmla="*/ 497289 h 497289"/>
                      <a:gd name="connsiteX1" fmla="*/ 174556 w 605018"/>
                      <a:gd name="connsiteY1" fmla="*/ 350570 h 497289"/>
                      <a:gd name="connsiteX2" fmla="*/ 2432 w 605018"/>
                      <a:gd name="connsiteY2" fmla="*/ 153318 h 497289"/>
                      <a:gd name="connsiteX3" fmla="*/ 33842 w 605018"/>
                      <a:gd name="connsiteY3" fmla="*/ 144525 h 497289"/>
                      <a:gd name="connsiteX4" fmla="*/ 14998 w 605018"/>
                      <a:gd name="connsiteY4" fmla="*/ 71655 h 497289"/>
                      <a:gd name="connsiteX5" fmla="*/ 48918 w 605018"/>
                      <a:gd name="connsiteY5" fmla="*/ 70398 h 497289"/>
                      <a:gd name="connsiteX6" fmla="*/ 35099 w 605018"/>
                      <a:gd name="connsiteY6" fmla="*/ 11346 h 497289"/>
                      <a:gd name="connsiteX7" fmla="*/ 109223 w 605018"/>
                      <a:gd name="connsiteY7" fmla="*/ 42756 h 497289"/>
                      <a:gd name="connsiteX8" fmla="*/ 123041 w 605018"/>
                      <a:gd name="connsiteY8" fmla="*/ 3810 h 497289"/>
                      <a:gd name="connsiteX9" fmla="*/ 232347 w 605018"/>
                      <a:gd name="connsiteY9" fmla="*/ 84217 h 497289"/>
                      <a:gd name="connsiteX10" fmla="*/ 306474 w 605018"/>
                      <a:gd name="connsiteY10" fmla="*/ 138242 h 497289"/>
                      <a:gd name="connsiteX11" fmla="*/ 268782 w 605018"/>
                      <a:gd name="connsiteY11" fmla="*/ 35220 h 497289"/>
                      <a:gd name="connsiteX12" fmla="*/ 364268 w 605018"/>
                      <a:gd name="connsiteY12" fmla="*/ 76680 h 497289"/>
                      <a:gd name="connsiteX13" fmla="*/ 433527 w 605018"/>
                      <a:gd name="connsiteY13" fmla="*/ 191049 h 497289"/>
                      <a:gd name="connsiteX14" fmla="*/ 605018 w 605018"/>
                      <a:gd name="connsiteY14" fmla="*/ 313544 h 497289"/>
                      <a:gd name="connsiteX15" fmla="*/ 494772 w 605018"/>
                      <a:gd name="connsiteY15" fmla="*/ 497289 h 49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018" h="497289">
                        <a:moveTo>
                          <a:pt x="494772" y="497289"/>
                        </a:moveTo>
                        <a:cubicBezTo>
                          <a:pt x="452370" y="463369"/>
                          <a:pt x="240642" y="388335"/>
                          <a:pt x="174556" y="350570"/>
                        </a:cubicBezTo>
                        <a:cubicBezTo>
                          <a:pt x="112994" y="315392"/>
                          <a:pt x="-19544" y="194131"/>
                          <a:pt x="2432" y="153318"/>
                        </a:cubicBezTo>
                        <a:cubicBezTo>
                          <a:pt x="11226" y="136985"/>
                          <a:pt x="33842" y="144525"/>
                          <a:pt x="33842" y="144525"/>
                        </a:cubicBezTo>
                        <a:cubicBezTo>
                          <a:pt x="33842" y="144525"/>
                          <a:pt x="-14888" y="94069"/>
                          <a:pt x="14998" y="71655"/>
                        </a:cubicBezTo>
                        <a:cubicBezTo>
                          <a:pt x="30074" y="60347"/>
                          <a:pt x="48918" y="70398"/>
                          <a:pt x="48918" y="70398"/>
                        </a:cubicBezTo>
                        <a:cubicBezTo>
                          <a:pt x="48918" y="70398"/>
                          <a:pt x="14918" y="30610"/>
                          <a:pt x="35099" y="11346"/>
                        </a:cubicBezTo>
                        <a:cubicBezTo>
                          <a:pt x="62741" y="-15038"/>
                          <a:pt x="109223" y="42756"/>
                          <a:pt x="109223" y="42756"/>
                        </a:cubicBezTo>
                        <a:cubicBezTo>
                          <a:pt x="109223" y="42756"/>
                          <a:pt x="103458" y="16562"/>
                          <a:pt x="123041" y="3810"/>
                        </a:cubicBezTo>
                        <a:cubicBezTo>
                          <a:pt x="151765" y="-14893"/>
                          <a:pt x="197169" y="38988"/>
                          <a:pt x="232347" y="84217"/>
                        </a:cubicBezTo>
                        <a:cubicBezTo>
                          <a:pt x="263985" y="124892"/>
                          <a:pt x="303178" y="138711"/>
                          <a:pt x="306474" y="138242"/>
                        </a:cubicBezTo>
                        <a:cubicBezTo>
                          <a:pt x="324061" y="135728"/>
                          <a:pt x="255553" y="55428"/>
                          <a:pt x="268782" y="35220"/>
                        </a:cubicBezTo>
                        <a:cubicBezTo>
                          <a:pt x="291398" y="671"/>
                          <a:pt x="347306" y="56891"/>
                          <a:pt x="364268" y="76680"/>
                        </a:cubicBezTo>
                        <a:cubicBezTo>
                          <a:pt x="381230" y="96470"/>
                          <a:pt x="410910" y="168437"/>
                          <a:pt x="433527" y="191049"/>
                        </a:cubicBezTo>
                        <a:cubicBezTo>
                          <a:pt x="456142" y="213665"/>
                          <a:pt x="605018" y="313544"/>
                          <a:pt x="605018" y="313544"/>
                        </a:cubicBezTo>
                        <a:lnTo>
                          <a:pt x="494772" y="497289"/>
                        </a:lnTo>
                        <a:close/>
                      </a:path>
                    </a:pathLst>
                  </a:custGeom>
                  <a:solidFill>
                    <a:srgbClr val="FFAB93"/>
                  </a:solidFill>
                  <a:ln w="3810" cap="flat">
                    <a:noFill/>
                    <a:prstDash val="solid"/>
                    <a:miter/>
                  </a:ln>
                </p:spPr>
                <p:txBody>
                  <a:bodyPr rtlCol="0" anchor="ctr"/>
                  <a:lstStyle/>
                  <a:p>
                    <a:endParaRPr lang="zh-CN" altLang="en-US"/>
                  </a:p>
                </p:txBody>
              </p:sp>
              <p:grpSp>
                <p:nvGrpSpPr>
                  <p:cNvPr id="98" name="组合 97">
                    <a:extLst>
                      <a:ext uri="{FF2B5EF4-FFF2-40B4-BE49-F238E27FC236}">
                        <a16:creationId xmlns:a16="http://schemas.microsoft.com/office/drawing/2014/main" id="{EBCC206A-8078-4B8B-0158-02232C7CEA5A}"/>
                      </a:ext>
                    </a:extLst>
                  </p:cNvPr>
                  <p:cNvGrpSpPr/>
                  <p:nvPr/>
                </p:nvGrpSpPr>
                <p:grpSpPr>
                  <a:xfrm>
                    <a:off x="7732943" y="2487507"/>
                    <a:ext cx="191596" cy="216095"/>
                    <a:chOff x="7732943" y="2487507"/>
                    <a:chExt cx="191596" cy="216095"/>
                  </a:xfrm>
                  <a:noFill/>
                </p:grpSpPr>
                <p:sp>
                  <p:nvSpPr>
                    <p:cNvPr id="99" name="任意多边形: 形状 98">
                      <a:extLst>
                        <a:ext uri="{FF2B5EF4-FFF2-40B4-BE49-F238E27FC236}">
                          <a16:creationId xmlns:a16="http://schemas.microsoft.com/office/drawing/2014/main" id="{6EE528CC-F5F8-CC5D-7A58-7436A19A25FC}"/>
                        </a:ext>
                      </a:extLst>
                    </p:cNvPr>
                    <p:cNvSpPr/>
                    <p:nvPr/>
                  </p:nvSpPr>
                  <p:spPr>
                    <a:xfrm>
                      <a:off x="7808328" y="2487507"/>
                      <a:ext cx="116212" cy="129406"/>
                    </a:xfrm>
                    <a:custGeom>
                      <a:avLst/>
                      <a:gdLst>
                        <a:gd name="connsiteX0" fmla="*/ 116212 w 116212"/>
                        <a:gd name="connsiteY0" fmla="*/ 129407 h 129406"/>
                        <a:gd name="connsiteX1" fmla="*/ 0 w 116212"/>
                        <a:gd name="connsiteY1" fmla="*/ 0 h 129406"/>
                      </a:gdLst>
                      <a:ahLst/>
                      <a:cxnLst>
                        <a:cxn ang="0">
                          <a:pos x="connsiteX0" y="connsiteY0"/>
                        </a:cxn>
                        <a:cxn ang="0">
                          <a:pos x="connsiteX1" y="connsiteY1"/>
                        </a:cxn>
                      </a:cxnLst>
                      <a:rect l="l" t="t" r="r" b="b"/>
                      <a:pathLst>
                        <a:path w="116212" h="129406">
                          <a:moveTo>
                            <a:pt x="116212" y="129407"/>
                          </a:moveTo>
                          <a:cubicBezTo>
                            <a:pt x="54022" y="87946"/>
                            <a:pt x="0" y="0"/>
                            <a:pt x="0" y="0"/>
                          </a:cubicBezTo>
                        </a:path>
                      </a:pathLst>
                    </a:custGeom>
                    <a:noFill/>
                    <a:ln w="11430" cap="rnd">
                      <a:solidFill>
                        <a:srgbClr val="323232"/>
                      </a:solidFill>
                      <a:prstDash val="solid"/>
                      <a:round/>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1A0C2AD-5A27-0ECE-7838-84062FCF1564}"/>
                        </a:ext>
                      </a:extLst>
                    </p:cNvPr>
                    <p:cNvSpPr/>
                    <p:nvPr/>
                  </p:nvSpPr>
                  <p:spPr>
                    <a:xfrm>
                      <a:off x="7748019" y="2515148"/>
                      <a:ext cx="133174" cy="143225"/>
                    </a:xfrm>
                    <a:custGeom>
                      <a:avLst/>
                      <a:gdLst>
                        <a:gd name="connsiteX0" fmla="*/ 133175 w 133174"/>
                        <a:gd name="connsiteY0" fmla="*/ 143226 h 143225"/>
                        <a:gd name="connsiteX1" fmla="*/ 0 w 133174"/>
                        <a:gd name="connsiteY1" fmla="*/ 0 h 143225"/>
                      </a:gdLst>
                      <a:ahLst/>
                      <a:cxnLst>
                        <a:cxn ang="0">
                          <a:pos x="connsiteX0" y="connsiteY0"/>
                        </a:cxn>
                        <a:cxn ang="0">
                          <a:pos x="connsiteX1" y="connsiteY1"/>
                        </a:cxn>
                      </a:cxnLst>
                      <a:rect l="l" t="t" r="r" b="b"/>
                      <a:pathLst>
                        <a:path w="133174" h="143225">
                          <a:moveTo>
                            <a:pt x="133175" y="143226"/>
                          </a:moveTo>
                          <a:cubicBezTo>
                            <a:pt x="78524" y="103651"/>
                            <a:pt x="0" y="0"/>
                            <a:pt x="0" y="0"/>
                          </a:cubicBezTo>
                        </a:path>
                      </a:pathLst>
                    </a:custGeom>
                    <a:noFill/>
                    <a:ln w="11430" cap="rnd">
                      <a:solidFill>
                        <a:srgbClr val="323232"/>
                      </a:solidFill>
                      <a:prstDash val="solid"/>
                      <a:round/>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3C1CB938-789F-74DA-FF4B-C9BCDC88EF2A}"/>
                        </a:ext>
                      </a:extLst>
                    </p:cNvPr>
                    <p:cNvSpPr/>
                    <p:nvPr/>
                  </p:nvSpPr>
                  <p:spPr>
                    <a:xfrm>
                      <a:off x="7732943" y="2589272"/>
                      <a:ext cx="119984" cy="114330"/>
                    </a:xfrm>
                    <a:custGeom>
                      <a:avLst/>
                      <a:gdLst>
                        <a:gd name="connsiteX0" fmla="*/ 119984 w 119984"/>
                        <a:gd name="connsiteY0" fmla="*/ 114330 h 114330"/>
                        <a:gd name="connsiteX1" fmla="*/ 0 w 119984"/>
                        <a:gd name="connsiteY1" fmla="*/ 0 h 114330"/>
                      </a:gdLst>
                      <a:ahLst/>
                      <a:cxnLst>
                        <a:cxn ang="0">
                          <a:pos x="connsiteX0" y="connsiteY0"/>
                        </a:cxn>
                        <a:cxn ang="0">
                          <a:pos x="connsiteX1" y="connsiteY1"/>
                        </a:cxn>
                      </a:cxnLst>
                      <a:rect l="l" t="t" r="r" b="b"/>
                      <a:pathLst>
                        <a:path w="119984" h="114330">
                          <a:moveTo>
                            <a:pt x="119984" y="114330"/>
                          </a:moveTo>
                          <a:cubicBezTo>
                            <a:pt x="65334" y="74756"/>
                            <a:pt x="0" y="0"/>
                            <a:pt x="0" y="0"/>
                          </a:cubicBezTo>
                        </a:path>
                      </a:pathLst>
                    </a:custGeom>
                    <a:noFill/>
                    <a:ln w="11430" cap="rnd">
                      <a:solidFill>
                        <a:srgbClr val="323232"/>
                      </a:solidFill>
                      <a:prstDash val="solid"/>
                      <a:round/>
                    </a:ln>
                  </p:spPr>
                  <p:txBody>
                    <a:bodyPr rtlCol="0" anchor="ctr"/>
                    <a:lstStyle/>
                    <a:p>
                      <a:endParaRPr lang="zh-CN" altLang="en-US"/>
                    </a:p>
                  </p:txBody>
                </p:sp>
              </p:grpSp>
            </p:grpSp>
            <p:grpSp>
              <p:nvGrpSpPr>
                <p:cNvPr id="92" name="组合 91">
                  <a:extLst>
                    <a:ext uri="{FF2B5EF4-FFF2-40B4-BE49-F238E27FC236}">
                      <a16:creationId xmlns:a16="http://schemas.microsoft.com/office/drawing/2014/main" id="{21E19CF2-C829-929D-1FDB-CDFEB014DDC4}"/>
                    </a:ext>
                  </a:extLst>
                </p:cNvPr>
                <p:cNvGrpSpPr/>
                <p:nvPr/>
              </p:nvGrpSpPr>
              <p:grpSpPr>
                <a:xfrm>
                  <a:off x="8054017" y="2649931"/>
                  <a:ext cx="870009" cy="798122"/>
                  <a:chOff x="8054017" y="2649931"/>
                  <a:chExt cx="870009" cy="798122"/>
                </a:xfrm>
              </p:grpSpPr>
              <p:sp>
                <p:nvSpPr>
                  <p:cNvPr id="93" name="任意多边形: 形状 92">
                    <a:extLst>
                      <a:ext uri="{FF2B5EF4-FFF2-40B4-BE49-F238E27FC236}">
                        <a16:creationId xmlns:a16="http://schemas.microsoft.com/office/drawing/2014/main" id="{95913977-8EA7-B641-A686-A81E4553552E}"/>
                      </a:ext>
                    </a:extLst>
                  </p:cNvPr>
                  <p:cNvSpPr/>
                  <p:nvPr/>
                </p:nvSpPr>
                <p:spPr>
                  <a:xfrm>
                    <a:off x="8054156" y="2649931"/>
                    <a:ext cx="869870" cy="798122"/>
                  </a:xfrm>
                  <a:custGeom>
                    <a:avLst/>
                    <a:gdLst>
                      <a:gd name="connsiteX0" fmla="*/ 162334 w 869870"/>
                      <a:gd name="connsiteY0" fmla="*/ 0 h 798122"/>
                      <a:gd name="connsiteX1" fmla="*/ 264 w 869870"/>
                      <a:gd name="connsiteY1" fmla="*/ 263839 h 798122"/>
                      <a:gd name="connsiteX2" fmla="*/ 768219 w 869870"/>
                      <a:gd name="connsiteY2" fmla="*/ 798111 h 798122"/>
                      <a:gd name="connsiteX3" fmla="*/ 807949 w 869870"/>
                      <a:gd name="connsiteY3" fmla="*/ 403258 h 798122"/>
                      <a:gd name="connsiteX4" fmla="*/ 162334 w 869870"/>
                      <a:gd name="connsiteY4" fmla="*/ 0 h 79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870" h="798122">
                        <a:moveTo>
                          <a:pt x="162334" y="0"/>
                        </a:moveTo>
                        <a:cubicBezTo>
                          <a:pt x="157308" y="28895"/>
                          <a:pt x="151026" y="139457"/>
                          <a:pt x="264" y="263839"/>
                        </a:cubicBezTo>
                        <a:cubicBezTo>
                          <a:pt x="-14275" y="275832"/>
                          <a:pt x="575993" y="800934"/>
                          <a:pt x="768219" y="798111"/>
                        </a:cubicBezTo>
                        <a:cubicBezTo>
                          <a:pt x="893541" y="796267"/>
                          <a:pt x="898410" y="478639"/>
                          <a:pt x="807949" y="403258"/>
                        </a:cubicBezTo>
                        <a:cubicBezTo>
                          <a:pt x="717489" y="327873"/>
                          <a:pt x="162334" y="0"/>
                          <a:pt x="162334" y="0"/>
                        </a:cubicBezTo>
                        <a:close/>
                      </a:path>
                    </a:pathLst>
                  </a:custGeom>
                  <a:solidFill>
                    <a:srgbClr val="485951"/>
                  </a:solidFill>
                  <a:ln w="3810"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C501A5E0-705A-7A1A-F59B-489DAA74F905}"/>
                      </a:ext>
                    </a:extLst>
                  </p:cNvPr>
                  <p:cNvSpPr/>
                  <p:nvPr/>
                </p:nvSpPr>
                <p:spPr>
                  <a:xfrm>
                    <a:off x="8768661" y="3000458"/>
                    <a:ext cx="45231" cy="101765"/>
                  </a:xfrm>
                  <a:custGeom>
                    <a:avLst/>
                    <a:gdLst>
                      <a:gd name="connsiteX0" fmla="*/ 0 w 45231"/>
                      <a:gd name="connsiteY0" fmla="*/ 96111 h 101765"/>
                      <a:gd name="connsiteX1" fmla="*/ 1885 w 45231"/>
                      <a:gd name="connsiteY1" fmla="*/ 0 h 101765"/>
                      <a:gd name="connsiteX2" fmla="*/ 45232 w 45231"/>
                      <a:gd name="connsiteY2" fmla="*/ 101765 h 101765"/>
                    </a:gdLst>
                    <a:ahLst/>
                    <a:cxnLst>
                      <a:cxn ang="0">
                        <a:pos x="connsiteX0" y="connsiteY0"/>
                      </a:cxn>
                      <a:cxn ang="0">
                        <a:pos x="connsiteX1" y="connsiteY1"/>
                      </a:cxn>
                      <a:cxn ang="0">
                        <a:pos x="connsiteX2" y="connsiteY2"/>
                      </a:cxn>
                    </a:cxnLst>
                    <a:rect l="l" t="t" r="r" b="b"/>
                    <a:pathLst>
                      <a:path w="45231" h="101765">
                        <a:moveTo>
                          <a:pt x="0" y="96111"/>
                        </a:moveTo>
                        <a:cubicBezTo>
                          <a:pt x="9422" y="48997"/>
                          <a:pt x="1885" y="0"/>
                          <a:pt x="1885" y="0"/>
                        </a:cubicBezTo>
                        <a:cubicBezTo>
                          <a:pt x="1885" y="0"/>
                          <a:pt x="43346" y="84803"/>
                          <a:pt x="45232" y="101765"/>
                        </a:cubicBezTo>
                      </a:path>
                    </a:pathLst>
                  </a:custGeom>
                  <a:noFill/>
                  <a:ln w="10012" cap="rnd">
                    <a:solidFill>
                      <a:srgbClr val="323232"/>
                    </a:solidFill>
                    <a:prstDash val="solid"/>
                    <a:round/>
                  </a:ln>
                </p:spPr>
                <p:txBody>
                  <a:bodyPr rtlCol="0" anchor="ctr"/>
                  <a:lstStyle/>
                  <a:p>
                    <a:endParaRPr lang="zh-CN" altLang="en-US"/>
                  </a:p>
                </p:txBody>
              </p:sp>
              <p:sp>
                <p:nvSpPr>
                  <p:cNvPr id="95" name="任意多边形: 形状 94">
                    <a:extLst>
                      <a:ext uri="{FF2B5EF4-FFF2-40B4-BE49-F238E27FC236}">
                        <a16:creationId xmlns:a16="http://schemas.microsoft.com/office/drawing/2014/main" id="{45950DA6-509F-4A0F-0879-729D8F7F4A69}"/>
                      </a:ext>
                    </a:extLst>
                  </p:cNvPr>
                  <p:cNvSpPr/>
                  <p:nvPr/>
                </p:nvSpPr>
                <p:spPr>
                  <a:xfrm>
                    <a:off x="8216490" y="2649931"/>
                    <a:ext cx="538981" cy="335451"/>
                  </a:xfrm>
                  <a:custGeom>
                    <a:avLst/>
                    <a:gdLst>
                      <a:gd name="connsiteX0" fmla="*/ 538981 w 538981"/>
                      <a:gd name="connsiteY0" fmla="*/ 335451 h 335451"/>
                      <a:gd name="connsiteX1" fmla="*/ 0 w 538981"/>
                      <a:gd name="connsiteY1" fmla="*/ 0 h 335451"/>
                    </a:gdLst>
                    <a:ahLst/>
                    <a:cxnLst>
                      <a:cxn ang="0">
                        <a:pos x="connsiteX0" y="connsiteY0"/>
                      </a:cxn>
                      <a:cxn ang="0">
                        <a:pos x="connsiteX1" y="connsiteY1"/>
                      </a:cxn>
                    </a:cxnLst>
                    <a:rect l="l" t="t" r="r" b="b"/>
                    <a:pathLst>
                      <a:path w="538981" h="335451">
                        <a:moveTo>
                          <a:pt x="538981" y="335451"/>
                        </a:moveTo>
                        <a:cubicBezTo>
                          <a:pt x="448524" y="260071"/>
                          <a:pt x="0" y="0"/>
                          <a:pt x="0" y="0"/>
                        </a:cubicBezTo>
                      </a:path>
                    </a:pathLst>
                  </a:custGeom>
                  <a:noFill/>
                  <a:ln w="10012" cap="rnd">
                    <a:solidFill>
                      <a:srgbClr val="323232"/>
                    </a:solidFill>
                    <a:prstDash val="solid"/>
                    <a:round/>
                  </a:ln>
                </p:spPr>
                <p:txBody>
                  <a:bodyPr rtlCol="0" anchor="ctr"/>
                  <a:lstStyle/>
                  <a:p>
                    <a:endParaRPr lang="zh-CN" altLang="en-US"/>
                  </a:p>
                </p:txBody>
              </p:sp>
              <p:sp>
                <p:nvSpPr>
                  <p:cNvPr id="96" name="任意多边形: 形状 95">
                    <a:extLst>
                      <a:ext uri="{FF2B5EF4-FFF2-40B4-BE49-F238E27FC236}">
                        <a16:creationId xmlns:a16="http://schemas.microsoft.com/office/drawing/2014/main" id="{5AAAF440-9326-E1F5-3915-C233E052FDE7}"/>
                      </a:ext>
                    </a:extLst>
                  </p:cNvPr>
                  <p:cNvSpPr/>
                  <p:nvPr/>
                </p:nvSpPr>
                <p:spPr>
                  <a:xfrm>
                    <a:off x="8054017" y="2913769"/>
                    <a:ext cx="510173" cy="414562"/>
                  </a:xfrm>
                  <a:custGeom>
                    <a:avLst/>
                    <a:gdLst>
                      <a:gd name="connsiteX0" fmla="*/ 403 w 510173"/>
                      <a:gd name="connsiteY0" fmla="*/ 0 h 414562"/>
                      <a:gd name="connsiteX1" fmla="*/ 510174 w 510173"/>
                      <a:gd name="connsiteY1" fmla="*/ 414562 h 414562"/>
                    </a:gdLst>
                    <a:ahLst/>
                    <a:cxnLst>
                      <a:cxn ang="0">
                        <a:pos x="connsiteX0" y="connsiteY0"/>
                      </a:cxn>
                      <a:cxn ang="0">
                        <a:pos x="connsiteX1" y="connsiteY1"/>
                      </a:cxn>
                    </a:cxnLst>
                    <a:rect l="l" t="t" r="r" b="b"/>
                    <a:pathLst>
                      <a:path w="510173" h="414562">
                        <a:moveTo>
                          <a:pt x="403" y="0"/>
                        </a:moveTo>
                        <a:cubicBezTo>
                          <a:pt x="-14136" y="11994"/>
                          <a:pt x="368833" y="341064"/>
                          <a:pt x="510174" y="414562"/>
                        </a:cubicBezTo>
                      </a:path>
                    </a:pathLst>
                  </a:custGeom>
                  <a:noFill/>
                  <a:ln w="10012" cap="rnd">
                    <a:solidFill>
                      <a:srgbClr val="323232"/>
                    </a:solidFill>
                    <a:prstDash val="solid"/>
                    <a:round/>
                  </a:ln>
                </p:spPr>
                <p:txBody>
                  <a:bodyPr rtlCol="0" anchor="ctr"/>
                  <a:lstStyle/>
                  <a:p>
                    <a:endParaRPr lang="zh-CN" altLang="en-US"/>
                  </a:p>
                </p:txBody>
              </p:sp>
            </p:grpSp>
          </p:grpSp>
        </p:grpSp>
      </p:grpSp>
      <p:sp>
        <p:nvSpPr>
          <p:cNvPr id="90" name="标题 89"/>
          <p:cNvSpPr>
            <a:spLocks noGrp="1"/>
          </p:cNvSpPr>
          <p:nvPr>
            <p:ph type="title"/>
          </p:nvPr>
        </p:nvSpPr>
        <p:spPr/>
        <p:txBody>
          <a:bodyPr/>
          <a:lstStyle/>
          <a:p>
            <a:pPr lvl="0"/>
            <a:r>
              <a:rPr lang="zh-CN" altLang="en-US"/>
              <a:t>学校发展目标</a:t>
            </a:r>
            <a:endParaRPr lang="en-US"/>
          </a:p>
        </p:txBody>
      </p:sp>
    </p:spTree>
    <p:custDataLst>
      <p:tags r:id="rId1"/>
    </p:custDataLst>
    <p:extLst>
      <p:ext uri="{BB962C8B-B14F-4D97-AF65-F5344CB8AC3E}">
        <p14:creationId xmlns:p14="http://schemas.microsoft.com/office/powerpoint/2010/main" val="187004186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MAGE" val="26cc32a2-2eb1-dad6-e998-44ebef4abf02.jpg"/>
  <p:tag name="ISLIDE.IMAGEPOSITION" val="none"/>
  <p:tag name="ISLIDE.THEME" val="26cc32a2-2eb1-dad6-e998-44ebef4abf02-1_133356989479440214.pptx"/>
  <p:tag name="ISLIDE.OUTLINE" val="18112"/>
</p:tagLst>
</file>

<file path=ppt/tags/tag10.xml><?xml version="1.0" encoding="utf-8"?>
<p:tagLst xmlns:a="http://schemas.openxmlformats.org/drawingml/2006/main" xmlns:r="http://schemas.openxmlformats.org/officeDocument/2006/relationships" xmlns:p="http://schemas.openxmlformats.org/presentationml/2006/main">
  <p:tag name="ISLIDE.TEMPLATE" val="9a086b99-cfa0-4707-b8ca-ae0fd06874b2.pptx"/>
  <p:tag name="ISLIDE.TAG" val="9e4641ec-8dc6-4050-900b-dadf5fdb9e4c"/>
  <p:tag name="ISLIDE.OUTLINECONTENT" val="303717"/>
</p:tagLst>
</file>

<file path=ppt/tags/tag11.xml><?xml version="1.0" encoding="utf-8"?>
<p:tagLst xmlns:a="http://schemas.openxmlformats.org/drawingml/2006/main" xmlns:r="http://schemas.openxmlformats.org/officeDocument/2006/relationships" xmlns:p="http://schemas.openxmlformats.org/presentationml/2006/main">
  <p:tag name="ISLIDE.TEMPLATE" val="aef9fae4-80c6-4e19-809e-5f68630c74ae.pptx"/>
  <p:tag name="ISLIDE.TAG" val="9e4641ec-8dc6-4050-900b-dadf5fdb9e4c"/>
  <p:tag name="ISLIDE.OUTLINECONTENT" val="303734"/>
</p:tagLst>
</file>

<file path=ppt/tags/tag12.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8016"/>
</p:tagLst>
</file>

<file path=ppt/tags/tag13.xml><?xml version="1.0" encoding="utf-8"?>
<p:tagLst xmlns:a="http://schemas.openxmlformats.org/drawingml/2006/main" xmlns:r="http://schemas.openxmlformats.org/officeDocument/2006/relationships" xmlns:p="http://schemas.openxmlformats.org/presentationml/2006/main">
  <p:tag name="ISLIDE.TEMPLATE" val="0af654a7-9694-47cc-8690-78f7ac1be02a.pptx"/>
  <p:tag name="ISLIDE.TAG" val="9e4641ec-8dc6-4050-900b-dadf5fdb9e4c"/>
  <p:tag name="ISLIDE.OUTLINECONTENT" val="303755"/>
</p:tagLst>
</file>

<file path=ppt/tags/tag14.xml><?xml version="1.0" encoding="utf-8"?>
<p:tagLst xmlns:a="http://schemas.openxmlformats.org/drawingml/2006/main" xmlns:r="http://schemas.openxmlformats.org/officeDocument/2006/relationships" xmlns:p="http://schemas.openxmlformats.org/presentationml/2006/main">
  <p:tag name="ISLIDE.TEMPLATE" val="38aced43-5294-4e04-a315-c3505e538e7b.pptx"/>
  <p:tag name="ISLIDE.TAG" val="9e4641ec-8dc6-4050-900b-dadf5fdb9e4c"/>
  <p:tag name="ISLIDE.OUTLINECONTENT" val="303767"/>
</p:tagLst>
</file>

<file path=ppt/tags/tag15.xml><?xml version="1.0" encoding="utf-8"?>
<p:tagLst xmlns:a="http://schemas.openxmlformats.org/drawingml/2006/main" xmlns:r="http://schemas.openxmlformats.org/officeDocument/2006/relationships" xmlns:p="http://schemas.openxmlformats.org/presentationml/2006/main">
  <p:tag name="ISLIDE.TEMPLATE" val="4c71e501-7070-43cd-a43e-0705740908b1.pptx"/>
  <p:tag name="ISLIDE.TAG" val="9e4641ec-8dc6-4050-900b-dadf5fdb9e4c"/>
  <p:tag name="ISLIDE.OUTLINECONTENT" val="303787"/>
</p:tagLst>
</file>

<file path=ppt/tags/tag16.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8032"/>
</p:tagLst>
</file>

<file path=ppt/tags/tag17.xml><?xml version="1.0" encoding="utf-8"?>
<p:tagLst xmlns:a="http://schemas.openxmlformats.org/drawingml/2006/main" xmlns:r="http://schemas.openxmlformats.org/officeDocument/2006/relationships" xmlns:p="http://schemas.openxmlformats.org/presentationml/2006/main">
  <p:tag name="ISLIDE.TEMPLATE" val="87567d3f-b623-4eba-8152-64fed7a739ba.pptx"/>
  <p:tag name="ISLIDE.TAG" val="bd142c3d-b2ac-49d2-945d-a40ea7d68a02"/>
  <p:tag name="ISLIDE.OUTLINECONTENT" val="303803"/>
</p:tagLst>
</file>

<file path=ppt/tags/tag18.xml><?xml version="1.0" encoding="utf-8"?>
<p:tagLst xmlns:a="http://schemas.openxmlformats.org/drawingml/2006/main" xmlns:r="http://schemas.openxmlformats.org/officeDocument/2006/relationships" xmlns:p="http://schemas.openxmlformats.org/presentationml/2006/main">
  <p:tag name="ISLIDE.TEMPLATE" val="04c953ca-05f6-4cf2-98bc-89b74cbdf87b.pptx"/>
  <p:tag name="ISLIDE.TAG" val="2beb2bf3-40ba-4876-8eff-8450af69fbd8"/>
  <p:tag name="ISLIDE.OUTLINECONTENT" val="303819"/>
</p:tagLst>
</file>

<file path=ppt/tags/tag19.xml><?xml version="1.0" encoding="utf-8"?>
<p:tagLst xmlns:a="http://schemas.openxmlformats.org/drawingml/2006/main" xmlns:r="http://schemas.openxmlformats.org/officeDocument/2006/relationships" xmlns:p="http://schemas.openxmlformats.org/presentationml/2006/main">
  <p:tag name="ISLIDE.TEMPLATE" val="220d6fb2-0f0e-426d-8e05-4243e7ff1e9d.pptx"/>
  <p:tag name="ISLIDE.TAG" val="2beb2bf3-40ba-4876-8eff-8450af69fbd8"/>
  <p:tag name="ISLIDE.OUTLINECONTENT" val="303841"/>
</p:tagLst>
</file>

<file path=ppt/tags/tag2.xml><?xml version="1.0" encoding="utf-8"?>
<p:tagLst xmlns:a="http://schemas.openxmlformats.org/drawingml/2006/main" xmlns:r="http://schemas.openxmlformats.org/officeDocument/2006/relationships" xmlns:p="http://schemas.openxmlformats.org/presentationml/2006/main">
  <p:tag name="ISLIDE.TAG" val="03a12446-4040-4dad-8d54-bb681f108928"/>
</p:tagLst>
</file>

<file path=ppt/tags/tag20.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8052"/>
</p:tagLst>
</file>

<file path=ppt/tags/tag21.xml><?xml version="1.0" encoding="utf-8"?>
<p:tagLst xmlns:a="http://schemas.openxmlformats.org/drawingml/2006/main" xmlns:r="http://schemas.openxmlformats.org/officeDocument/2006/relationships" xmlns:p="http://schemas.openxmlformats.org/presentationml/2006/main">
  <p:tag name="ISLIDE.TEMPLATE" val="c4e1598d-5860-412a-a8b7-023055798270.pptx"/>
  <p:tag name="ISLIDE.TAG" val="9e4641ec-8dc6-4050-900b-dadf5fdb9e4c"/>
  <p:tag name="ISLIDE.OUTLINECONTENT" val="303859"/>
</p:tagLst>
</file>

<file path=ppt/tags/tag22.xml><?xml version="1.0" encoding="utf-8"?>
<p:tagLst xmlns:a="http://schemas.openxmlformats.org/drawingml/2006/main" xmlns:r="http://schemas.openxmlformats.org/officeDocument/2006/relationships" xmlns:p="http://schemas.openxmlformats.org/presentationml/2006/main">
  <p:tag name="ISLIDE.TEMPLATE" val="fff4d059-995b-494f-9410-b6afa88c9ff9.pptx"/>
  <p:tag name="ISLIDE.TAG" val="9e4641ec-8dc6-4050-900b-dadf5fdb9e4c"/>
  <p:tag name="ISLIDE.OUTLINECONTENT" val="303877"/>
</p:tagLst>
</file>

<file path=ppt/tags/tag23.xml><?xml version="1.0" encoding="utf-8"?>
<p:tagLst xmlns:a="http://schemas.openxmlformats.org/drawingml/2006/main" xmlns:r="http://schemas.openxmlformats.org/officeDocument/2006/relationships" xmlns:p="http://schemas.openxmlformats.org/presentationml/2006/main">
  <p:tag name="ISLIDE.TEMPLATE" val="1789c14d-2286-4d2f-8413-9b0e425bbbf2.pptx"/>
  <p:tag name="ISLIDE.TAG" val="9e4641ec-8dc6-4050-900b-dadf5fdb9e4c"/>
  <p:tag name="ISLIDE.OUTLINECONTENT" val="303899"/>
</p:tagLst>
</file>

<file path=ppt/tags/tag24.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8072"/>
</p:tagLst>
</file>

<file path=ppt/tags/tag25.xml><?xml version="1.0" encoding="utf-8"?>
<p:tagLst xmlns:a="http://schemas.openxmlformats.org/drawingml/2006/main" xmlns:r="http://schemas.openxmlformats.org/officeDocument/2006/relationships" xmlns:p="http://schemas.openxmlformats.org/presentationml/2006/main">
  <p:tag name="ISLIDE.TEMPLATE" val="bfb31a4c-0790-4f59-b9e0-540c296cb11f.pptx"/>
  <p:tag name="ISLIDE.TAG" val="9e4641ec-8dc6-4050-900b-dadf5fdb9e4c"/>
  <p:tag name="ISLIDE.OUTLINECONTENT" val="303919"/>
</p:tagLst>
</file>

<file path=ppt/tags/tag26.xml><?xml version="1.0" encoding="utf-8"?>
<p:tagLst xmlns:a="http://schemas.openxmlformats.org/drawingml/2006/main" xmlns:r="http://schemas.openxmlformats.org/officeDocument/2006/relationships" xmlns:p="http://schemas.openxmlformats.org/presentationml/2006/main">
  <p:tag name="ISLIDE.TEMPLATE" val="945b6d0b-3dcb-4df7-912d-ce97e1c072df.pptx"/>
  <p:tag name="ISLIDE.TAG" val="9e4641ec-8dc6-4050-900b-dadf5fdb9e4c"/>
  <p:tag name="ISLIDE.OUTLINECONTENT" val="303948"/>
</p:tagLst>
</file>

<file path=ppt/tags/tag27.xml><?xml version="1.0" encoding="utf-8"?>
<p:tagLst xmlns:a="http://schemas.openxmlformats.org/drawingml/2006/main" xmlns:r="http://schemas.openxmlformats.org/officeDocument/2006/relationships" xmlns:p="http://schemas.openxmlformats.org/presentationml/2006/main">
  <p:tag name="ISLIDE.TEMPLATE" val="8e5371e0-25ba-4922-b7f1-c20bde1be144.pptx"/>
  <p:tag name="ISLIDE.TAG" val="9e4641ec-8dc6-4050-900b-dadf5fdb9e4c"/>
  <p:tag name="ISLIDE.OUTLINECONTENT" val="303975"/>
</p:tagLst>
</file>

<file path=ppt/tags/tag28.xml><?xml version="1.0" encoding="utf-8"?>
<p:tagLst xmlns:a="http://schemas.openxmlformats.org/drawingml/2006/main" xmlns:r="http://schemas.openxmlformats.org/officeDocument/2006/relationships" xmlns:p="http://schemas.openxmlformats.org/presentationml/2006/main">
  <p:tag name="ISLIDE.TAG" val="e69c5ac3-dafd-4b9a-bbf1-d26a1016f816"/>
</p:tagLst>
</file>

<file path=ppt/tags/tag3.xml><?xml version="1.0" encoding="utf-8"?>
<p:tagLst xmlns:a="http://schemas.openxmlformats.org/drawingml/2006/main" xmlns:r="http://schemas.openxmlformats.org/officeDocument/2006/relationships" xmlns:p="http://schemas.openxmlformats.org/presentationml/2006/main">
  <p:tag name="ISLIDE.TEMPLATE" val="e41f475a-efbf-468f-93a0-966cf70fae5f.pptx"/>
  <p:tag name="ISLIDE.TAG" val="7bbc12ee-40ec-489f-ab8c-4fa55cf2bf59"/>
</p:tagLst>
</file>

<file path=ppt/tags/tag4.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7978"/>
</p:tagLst>
</file>

<file path=ppt/tags/tag5.xml><?xml version="1.0" encoding="utf-8"?>
<p:tagLst xmlns:a="http://schemas.openxmlformats.org/drawingml/2006/main" xmlns:r="http://schemas.openxmlformats.org/officeDocument/2006/relationships" xmlns:p="http://schemas.openxmlformats.org/presentationml/2006/main">
  <p:tag name="ISLIDE.TEMPLATE" val="87567d3f-b623-4eba-8152-64fed7a739ba.pptx"/>
  <p:tag name="ISLIDE.TAG" val="9e4641ec-8dc6-4050-900b-dadf5fdb9e4c"/>
  <p:tag name="ISLIDE.OUTLINECONTENT" val="303631"/>
</p:tagLst>
</file>

<file path=ppt/tags/tag6.xml><?xml version="1.0" encoding="utf-8"?>
<p:tagLst xmlns:a="http://schemas.openxmlformats.org/drawingml/2006/main" xmlns:r="http://schemas.openxmlformats.org/officeDocument/2006/relationships" xmlns:p="http://schemas.openxmlformats.org/presentationml/2006/main">
  <p:tag name="ISLIDE.TEMPLATE" val="22c9c321-74b0-451d-8a9e-10fda2ce2917.pptx"/>
  <p:tag name="ISLIDE.TAG" val="9e4641ec-8dc6-4050-900b-dadf5fdb9e4c"/>
  <p:tag name="ISLIDE.OUTLINECONTENT" val="303656"/>
</p:tagLst>
</file>

<file path=ppt/tags/tag7.xml><?xml version="1.0" encoding="utf-8"?>
<p:tagLst xmlns:a="http://schemas.openxmlformats.org/drawingml/2006/main" xmlns:r="http://schemas.openxmlformats.org/officeDocument/2006/relationships" xmlns:p="http://schemas.openxmlformats.org/presentationml/2006/main">
  <p:tag name="ISLIDE.TEMPLATE" val="abc5fd4f-5c69-4aa9-99d7-3db158e916bd.pptx"/>
  <p:tag name="ISLIDE.TAG" val="9e4641ec-8dc6-4050-900b-dadf5fdb9e4c"/>
  <p:tag name="ISLIDE.OUTLINECONTENT" val="303676"/>
</p:tagLst>
</file>

<file path=ppt/tags/tag8.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107999"/>
</p:tagLst>
</file>

<file path=ppt/tags/tag9.xml><?xml version="1.0" encoding="utf-8"?>
<p:tagLst xmlns:a="http://schemas.openxmlformats.org/drawingml/2006/main" xmlns:r="http://schemas.openxmlformats.org/officeDocument/2006/relationships" xmlns:p="http://schemas.openxmlformats.org/presentationml/2006/main">
  <p:tag name="ISLIDE.TEMPLATE" val="220d6fb2-0f0e-426d-8e05-4243e7ff1e9d.pptx"/>
  <p:tag name="ISLIDE.TAG" val="9e4641ec-8dc6-4050-900b-dadf5fdb9e4c"/>
  <p:tag name="ISLIDE.OUTLINECONTENT" val="303697"/>
</p:tagLst>
</file>

<file path=ppt/theme/theme1.xml><?xml version="1.0" encoding="utf-8"?>
<a:theme xmlns:a="http://schemas.openxmlformats.org/drawingml/2006/main" name="Designed by OfficePLUS">
  <a:themeElements>
    <a:clrScheme name="iSlide">
      <a:dk1>
        <a:srgbClr val="000000"/>
      </a:dk1>
      <a:lt1>
        <a:srgbClr val="FFFFFF"/>
      </a:lt1>
      <a:dk2>
        <a:srgbClr val="778495"/>
      </a:dk2>
      <a:lt2>
        <a:srgbClr val="F0F0F0"/>
      </a:lt2>
      <a:accent1>
        <a:srgbClr val="80C216"/>
      </a:accent1>
      <a:accent2>
        <a:srgbClr val="48D176"/>
      </a:accent2>
      <a:accent3>
        <a:srgbClr val="FF8800"/>
      </a:accent3>
      <a:accent4>
        <a:srgbClr val="828282"/>
      </a:accent4>
      <a:accent5>
        <a:srgbClr val="A5A5A5"/>
      </a:accent5>
      <a:accent6>
        <a:srgbClr val="C9C9C9"/>
      </a:accent6>
      <a:hlink>
        <a:srgbClr val="4472C4"/>
      </a:hlink>
      <a:folHlink>
        <a:srgbClr val="BFBFBF"/>
      </a:folHlink>
    </a:clrScheme>
    <a:fontScheme name="iSlide">
      <a:majorFont>
        <a:latin typeface="Arial"/>
        <a:ea typeface="微软雅黑"/>
        <a:cs typeface=""/>
      </a:majorFont>
      <a:minorFont>
        <a:latin typeface="Arial"/>
        <a:ea typeface="微软雅黑"/>
        <a:cs typeface=""/>
      </a:minorFont>
    </a:fontScheme>
    <a:fmtScheme name="iSlid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Slid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452</TotalTime>
  <Words>1678</Words>
  <Application>Microsoft Office PowerPoint</Application>
  <PresentationFormat>宽屏</PresentationFormat>
  <Paragraphs>238</Paragraphs>
  <Slides>41</Slides>
  <Notes>14</Notes>
  <HiddenSlides>0</HiddenSlides>
  <MMClips>0</MMClips>
  <ScaleCrop>false</ScaleCrop>
  <HeadingPairs>
    <vt:vector size="6" baseType="variant">
      <vt:variant>
        <vt:lpstr>已用的字体</vt:lpstr>
      </vt:variant>
      <vt:variant>
        <vt:i4>7</vt:i4>
      </vt:variant>
      <vt:variant>
        <vt:lpstr>主题</vt:lpstr>
      </vt:variant>
      <vt:variant>
        <vt:i4>3</vt:i4>
      </vt:variant>
      <vt:variant>
        <vt:lpstr>幻灯片标题</vt:lpstr>
      </vt:variant>
      <vt:variant>
        <vt:i4>41</vt:i4>
      </vt:variant>
    </vt:vector>
  </HeadingPairs>
  <TitlesOfParts>
    <vt:vector size="51" baseType="lpstr">
      <vt:lpstr>等线</vt:lpstr>
      <vt:lpstr>Amatic SC</vt:lpstr>
      <vt:lpstr>Arial</vt:lpstr>
      <vt:lpstr>Calibri</vt:lpstr>
      <vt:lpstr>Proxima Nova</vt:lpstr>
      <vt:lpstr>Proxima Nova Semibold</vt:lpstr>
      <vt:lpstr>Roboto Medium</vt:lpstr>
      <vt:lpstr>Designed by OfficePLUS</vt:lpstr>
      <vt:lpstr>Slidesgo Final Pages</vt:lpstr>
      <vt:lpstr>1_Slidesgo Final Pages</vt:lpstr>
      <vt:lpstr>Back to School</vt:lpstr>
      <vt:lpstr>PowerPoint 演示文稿</vt:lpstr>
      <vt:lpstr>01.新学年工作计划</vt:lpstr>
      <vt:lpstr>学校整体工作计划</vt:lpstr>
      <vt:lpstr>学科建设计划</vt:lpstr>
      <vt:lpstr>综合素质教育计划</vt:lpstr>
      <vt:lpstr>02.学校发展规划</vt:lpstr>
      <vt:lpstr>学校历史和发展</vt:lpstr>
      <vt:lpstr>学校发展目标</vt:lpstr>
      <vt:lpstr>学校未来发展计划</vt:lpstr>
      <vt:lpstr>03.校园文化建设</vt:lpstr>
      <vt:lpstr>校园文化建设目标</vt:lpstr>
      <vt:lpstr>校园文化建设内容</vt:lpstr>
      <vt:lpstr>校园文化建设成果</vt:lpstr>
      <vt:lpstr>04.教学改革和创新</vt:lpstr>
      <vt:lpstr>教学改革与创新目标</vt:lpstr>
      <vt:lpstr>教学改革与创新成果</vt:lpstr>
      <vt:lpstr>教学改革与创新案例</vt:lpstr>
      <vt:lpstr>05.师生关系和校风建设</vt:lpstr>
      <vt:lpstr>师生关系目标</vt:lpstr>
      <vt:lpstr>校风建设目标</vt:lpstr>
      <vt:lpstr>师生关系和校风建设成果</vt:lpstr>
      <vt:lpstr>06.总结</vt:lpstr>
      <vt:lpstr>学校发展概述</vt:lpstr>
      <vt:lpstr>展望未来</vt:lpstr>
      <vt:lpstr>表达感谢和期望</vt:lpstr>
      <vt:lpstr>Thanks！</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Company>OfficePLUS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OfficePLUS PowerPoint Template</dc:title>
  <dc:creator>GreatPPT</dc:creator>
  <cp:lastModifiedBy>龙 刘</cp:lastModifiedBy>
  <cp:revision>6</cp:revision>
  <cp:lastPrinted>2023-08-20T16:00:00Z</cp:lastPrinted>
  <dcterms:created xsi:type="dcterms:W3CDTF">2023-08-20T16:00:00Z</dcterms:created>
  <dcterms:modified xsi:type="dcterms:W3CDTF">2023-09-03T13:03:22Z</dcterms:modified>
</cp:coreProperties>
</file>